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49"/>
  </p:notesMasterIdLst>
  <p:sldIdLst>
    <p:sldId id="256" r:id="rId3"/>
    <p:sldId id="296" r:id="rId4"/>
    <p:sldId id="259" r:id="rId5"/>
    <p:sldId id="260" r:id="rId6"/>
    <p:sldId id="261" r:id="rId7"/>
    <p:sldId id="305" r:id="rId8"/>
    <p:sldId id="262" r:id="rId9"/>
    <p:sldId id="297" r:id="rId10"/>
    <p:sldId id="263" r:id="rId11"/>
    <p:sldId id="264" r:id="rId12"/>
    <p:sldId id="298" r:id="rId13"/>
    <p:sldId id="311" r:id="rId14"/>
    <p:sldId id="309" r:id="rId15"/>
    <p:sldId id="310" r:id="rId16"/>
    <p:sldId id="308" r:id="rId17"/>
    <p:sldId id="266" r:id="rId18"/>
    <p:sldId id="267" r:id="rId19"/>
    <p:sldId id="299" r:id="rId20"/>
    <p:sldId id="268" r:id="rId21"/>
    <p:sldId id="269" r:id="rId22"/>
    <p:sldId id="300" r:id="rId23"/>
    <p:sldId id="265" r:id="rId24"/>
    <p:sldId id="270" r:id="rId25"/>
    <p:sldId id="301" r:id="rId26"/>
    <p:sldId id="271" r:id="rId27"/>
    <p:sldId id="272" r:id="rId28"/>
    <p:sldId id="273" r:id="rId29"/>
    <p:sldId id="274" r:id="rId30"/>
    <p:sldId id="306" r:id="rId31"/>
    <p:sldId id="302" r:id="rId32"/>
    <p:sldId id="276" r:id="rId33"/>
    <p:sldId id="277" r:id="rId34"/>
    <p:sldId id="307" r:id="rId35"/>
    <p:sldId id="278" r:id="rId36"/>
    <p:sldId id="304" r:id="rId37"/>
    <p:sldId id="279" r:id="rId38"/>
    <p:sldId id="280" r:id="rId39"/>
    <p:sldId id="281" r:id="rId40"/>
    <p:sldId id="313" r:id="rId41"/>
    <p:sldId id="312" r:id="rId42"/>
    <p:sldId id="314" r:id="rId43"/>
    <p:sldId id="316" r:id="rId44"/>
    <p:sldId id="292" r:id="rId45"/>
    <p:sldId id="293" r:id="rId46"/>
    <p:sldId id="294" r:id="rId47"/>
    <p:sldId id="295" r:id="rId48"/>
  </p:sldIdLst>
  <p:sldSz cx="9144000" cy="5143500" type="screen16x9"/>
  <p:notesSz cx="6858000" cy="9144000"/>
  <p:embeddedFontLst>
    <p:embeddedFont>
      <p:font typeface="FZShuTi" panose="02010601030101010101" pitchFamily="2" charset="-122"/>
      <p:regular r:id="rId50"/>
    </p:embeddedFont>
    <p:embeddedFont>
      <p:font typeface="Bungee" panose="020B0604020202020204" charset="0"/>
      <p:regular r:id="rId51"/>
    </p:embeddedFont>
    <p:embeddedFont>
      <p:font typeface="HY견명조" panose="02030600000101010101" pitchFamily="18" charset="-127"/>
      <p:regular r:id="rId52"/>
    </p:embeddedFont>
    <p:embeddedFont>
      <p:font typeface="Raleway Medium" panose="020B0604020202020204" charset="0"/>
      <p:regular r:id="rId53"/>
      <p:bold r:id="rId54"/>
      <p:italic r:id="rId55"/>
      <p:boldItalic r:id="rId56"/>
    </p:embeddedFont>
    <p:embeddedFont>
      <p:font typeface="Advent Pro Medium" panose="020B0604020202020204" charset="0"/>
      <p:regular r:id="rId57"/>
      <p:bold r:id="rId58"/>
    </p:embeddedFont>
    <p:embeddedFont>
      <p:font typeface="PT Sans" panose="020B0604020202020204" charset="0"/>
      <p:regular r:id="rId59"/>
      <p:bold r:id="rId60"/>
      <p:italic r:id="rId61"/>
      <p:boldItalic r:id="rId62"/>
    </p:embeddedFont>
    <p:embeddedFont>
      <p:font typeface="Proxima Nova" panose="020B0604020202020204" charset="0"/>
      <p:regular r:id="rId63"/>
      <p:bold r:id="rId64"/>
      <p:italic r:id="rId65"/>
      <p:boldItalic r:id="rId66"/>
    </p:embeddedFont>
    <p:embeddedFont>
      <p:font typeface="맑은 고딕" panose="020B0503020000020004" pitchFamily="34" charset="-127"/>
      <p:regular r:id="rId67"/>
      <p:bold r:id="rId68"/>
    </p:embeddedFont>
    <p:embeddedFont>
      <p:font typeface="Source Sans Pro" panose="020B0503030403020204" pitchFamily="34" charset="0"/>
      <p:regular r:id="rId69"/>
    </p:embeddedFont>
    <p:embeddedFont>
      <p:font typeface="Bellefair" panose="020B0604020202020204" charset="0"/>
      <p:regular r:id="rId70"/>
    </p:embeddedFont>
    <p:embeddedFont>
      <p:font typeface="Raleway" panose="020B0604020202020204" charset="0"/>
      <p:regular r:id="rId71"/>
      <p:bold r:id="rId72"/>
      <p:italic r:id="rId73"/>
      <p:boldItalic r:id="rId74"/>
    </p:embeddedFont>
    <p:embeddedFont>
      <p:font typeface="Alice" panose="020B0604020202020204" charset="0"/>
      <p:regular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C325B"/>
    <a:srgbClr val="C81D31"/>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2D0ED1C-CB59-4DDB-80A2-67E8A584EAE7}">
  <a:tblStyle styleId="{B2D0ED1C-CB59-4DDB-80A2-67E8A584EAE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566" autoAdjust="0"/>
    <p:restoredTop sz="94660"/>
  </p:normalViewPr>
  <p:slideViewPr>
    <p:cSldViewPr snapToGrid="0">
      <p:cViewPr>
        <p:scale>
          <a:sx n="59" d="100"/>
          <a:sy n="59" d="100"/>
        </p:scale>
        <p:origin x="2184" y="1134"/>
      </p:cViewPr>
      <p:guideLst/>
    </p:cSldViewPr>
  </p:slideViewPr>
  <p:notesTextViewPr>
    <p:cViewPr>
      <p:scale>
        <a:sx n="1" d="1"/>
        <a:sy n="1" d="1"/>
      </p:scale>
      <p:origin x="0" y="0"/>
    </p:cViewPr>
  </p:notesTextViewPr>
  <p:sorterViewPr>
    <p:cViewPr>
      <p:scale>
        <a:sx n="52" d="100"/>
        <a:sy n="52"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font" Target="fonts/font1.fntdata"/><Relationship Id="rId55" Type="http://schemas.openxmlformats.org/officeDocument/2006/relationships/font" Target="fonts/font6.fntdata"/><Relationship Id="rId63" Type="http://schemas.openxmlformats.org/officeDocument/2006/relationships/font" Target="fonts/font14.fntdata"/><Relationship Id="rId68" Type="http://schemas.openxmlformats.org/officeDocument/2006/relationships/font" Target="fonts/font19.fntdata"/><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22.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4.fntdata"/><Relationship Id="rId58" Type="http://schemas.openxmlformats.org/officeDocument/2006/relationships/font" Target="fonts/font9.fntdata"/><Relationship Id="rId66" Type="http://schemas.openxmlformats.org/officeDocument/2006/relationships/font" Target="fonts/font17.fntdata"/><Relationship Id="rId74" Type="http://schemas.openxmlformats.org/officeDocument/2006/relationships/font" Target="fonts/font25.fntdata"/><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12.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3.fntdata"/><Relationship Id="rId60" Type="http://schemas.openxmlformats.org/officeDocument/2006/relationships/font" Target="fonts/font11.fntdata"/><Relationship Id="rId65" Type="http://schemas.openxmlformats.org/officeDocument/2006/relationships/font" Target="fonts/font16.fntdata"/><Relationship Id="rId73" Type="http://schemas.openxmlformats.org/officeDocument/2006/relationships/font" Target="fonts/font24.fntdata"/><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7.fntdata"/><Relationship Id="rId64" Type="http://schemas.openxmlformats.org/officeDocument/2006/relationships/font" Target="fonts/font15.fntdata"/><Relationship Id="rId69" Type="http://schemas.openxmlformats.org/officeDocument/2006/relationships/font" Target="fonts/font20.fntdata"/><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2.fntdata"/><Relationship Id="rId72" Type="http://schemas.openxmlformats.org/officeDocument/2006/relationships/font" Target="fonts/font23.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0.fntdata"/><Relationship Id="rId67" Type="http://schemas.openxmlformats.org/officeDocument/2006/relationships/font" Target="fonts/font1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5.fntdata"/><Relationship Id="rId62" Type="http://schemas.openxmlformats.org/officeDocument/2006/relationships/font" Target="fonts/font13.fntdata"/><Relationship Id="rId70" Type="http://schemas.openxmlformats.org/officeDocument/2006/relationships/font" Target="fonts/font21.fntdata"/><Relationship Id="rId75" Type="http://schemas.openxmlformats.org/officeDocument/2006/relationships/font" Target="fonts/font26.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 Id="rId57" Type="http://schemas.openxmlformats.org/officeDocument/2006/relationships/font" Target="fonts/font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816390769"/>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
        <p:cNvGrpSpPr/>
        <p:nvPr/>
      </p:nvGrpSpPr>
      <p:grpSpPr>
        <a:xfrm>
          <a:off x="0" y="0"/>
          <a:ext cx="0" cy="0"/>
          <a:chOff x="0" y="0"/>
          <a:chExt cx="0" cy="0"/>
        </a:xfrm>
      </p:grpSpPr>
      <p:sp>
        <p:nvSpPr>
          <p:cNvPr id="472" name="Google Shape;472;gf300491ad6_1_2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 name="Google Shape;473;gf300491ad6_1_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306307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21"/>
        <p:cNvGrpSpPr/>
        <p:nvPr/>
      </p:nvGrpSpPr>
      <p:grpSpPr>
        <a:xfrm>
          <a:off x="0" y="0"/>
          <a:ext cx="0" cy="0"/>
          <a:chOff x="0" y="0"/>
          <a:chExt cx="0" cy="0"/>
        </a:xfrm>
      </p:grpSpPr>
      <p:sp>
        <p:nvSpPr>
          <p:cNvPr id="7622" name="Google Shape;7622;g99f2f57a71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23" name="Google Shape;7623;g99f2f57a71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95502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9"/>
        <p:cNvGrpSpPr/>
        <p:nvPr/>
      </p:nvGrpSpPr>
      <p:grpSpPr>
        <a:xfrm>
          <a:off x="0" y="0"/>
          <a:ext cx="0" cy="0"/>
          <a:chOff x="0" y="0"/>
          <a:chExt cx="0" cy="0"/>
        </a:xfrm>
      </p:grpSpPr>
      <p:sp>
        <p:nvSpPr>
          <p:cNvPr id="350" name="Google Shape;350;g10ad28241b8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 name="Google Shape;351;g10ad28241b8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42770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350632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3"/>
        <p:cNvGrpSpPr/>
        <p:nvPr/>
      </p:nvGrpSpPr>
      <p:grpSpPr>
        <a:xfrm>
          <a:off x="0" y="0"/>
          <a:ext cx="0" cy="0"/>
          <a:chOff x="0" y="0"/>
          <a:chExt cx="0" cy="0"/>
        </a:xfrm>
      </p:grpSpPr>
      <p:sp>
        <p:nvSpPr>
          <p:cNvPr id="7634" name="Google Shape;7634;g99f2f57a71_0_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5" name="Google Shape;7635;g99f2f57a71_0_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90018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9"/>
        <p:cNvGrpSpPr/>
        <p:nvPr/>
      </p:nvGrpSpPr>
      <p:grpSpPr>
        <a:xfrm>
          <a:off x="0" y="0"/>
          <a:ext cx="0" cy="0"/>
          <a:chOff x="0" y="0"/>
          <a:chExt cx="0" cy="0"/>
        </a:xfrm>
      </p:grpSpPr>
      <p:sp>
        <p:nvSpPr>
          <p:cNvPr id="8980" name="Google Shape;8980;gbd6c00e730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81" name="Google Shape;8981;gbd6c00e730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61674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af5f55f87b_0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af5f55f87b_0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3829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0"/>
        <p:cNvGrpSpPr/>
        <p:nvPr/>
      </p:nvGrpSpPr>
      <p:grpSpPr>
        <a:xfrm>
          <a:off x="0" y="0"/>
          <a:ext cx="0" cy="0"/>
          <a:chOff x="0" y="0"/>
          <a:chExt cx="0" cy="0"/>
        </a:xfrm>
      </p:grpSpPr>
      <p:sp>
        <p:nvSpPr>
          <p:cNvPr id="9661" name="Google Shape;9661;gbd6c00e730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2" name="Google Shape;9662;gbd6c00e730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7945404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3"/>
        <p:cNvGrpSpPr/>
        <p:nvPr/>
      </p:nvGrpSpPr>
      <p:grpSpPr>
        <a:xfrm>
          <a:off x="0" y="0"/>
          <a:ext cx="0" cy="0"/>
          <a:chOff x="0" y="0"/>
          <a:chExt cx="0" cy="0"/>
        </a:xfrm>
      </p:grpSpPr>
      <p:sp>
        <p:nvSpPr>
          <p:cNvPr id="10344" name="Google Shape;10344;gbd6c00e730_0_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45" name="Google Shape;10345;gbd6c00e730_0_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450225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8"/>
        <p:cNvGrpSpPr/>
        <p:nvPr/>
      </p:nvGrpSpPr>
      <p:grpSpPr>
        <a:xfrm>
          <a:off x="0" y="0"/>
          <a:ext cx="0" cy="0"/>
          <a:chOff x="0" y="0"/>
          <a:chExt cx="0" cy="0"/>
        </a:xfrm>
      </p:grpSpPr>
      <p:sp>
        <p:nvSpPr>
          <p:cNvPr id="859" name="Google Shape;859;g10d367b27e5_1_8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0" name="Google Shape;860;g10d367b27e5_1_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044901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28"/>
        <p:cNvGrpSpPr/>
        <p:nvPr/>
      </p:nvGrpSpPr>
      <p:grpSpPr>
        <a:xfrm>
          <a:off x="0" y="0"/>
          <a:ext cx="0" cy="0"/>
          <a:chOff x="0" y="0"/>
          <a:chExt cx="0" cy="0"/>
        </a:xfrm>
      </p:grpSpPr>
      <p:sp>
        <p:nvSpPr>
          <p:cNvPr id="7629" name="Google Shape;7629;g99f2f57a71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0" name="Google Shape;7630;g99f2f57a71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45807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dd876a86d7_3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dd876a86d7_3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45651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0"/>
        <p:cNvGrpSpPr/>
        <p:nvPr/>
      </p:nvGrpSpPr>
      <p:grpSpPr>
        <a:xfrm>
          <a:off x="0" y="0"/>
          <a:ext cx="0" cy="0"/>
          <a:chOff x="0" y="0"/>
          <a:chExt cx="0" cy="0"/>
        </a:xfrm>
      </p:grpSpPr>
      <p:sp>
        <p:nvSpPr>
          <p:cNvPr id="11031" name="Google Shape;11031;gbd6c00e730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32" name="Google Shape;11032;gbd6c00e730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875012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g10d367b27e5_1_13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 name="Google Shape;808;g10d367b27e5_1_1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66112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2"/>
        <p:cNvGrpSpPr/>
        <p:nvPr/>
      </p:nvGrpSpPr>
      <p:grpSpPr>
        <a:xfrm>
          <a:off x="0" y="0"/>
          <a:ext cx="0" cy="0"/>
          <a:chOff x="0" y="0"/>
          <a:chExt cx="0" cy="0"/>
        </a:xfrm>
      </p:grpSpPr>
      <p:sp>
        <p:nvSpPr>
          <p:cNvPr id="13843" name="Google Shape;13843;gcc98d9fb70_8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4" name="Google Shape;13844;gcc98d9fb70_8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57719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55"/>
        <p:cNvGrpSpPr/>
        <p:nvPr/>
      </p:nvGrpSpPr>
      <p:grpSpPr>
        <a:xfrm>
          <a:off x="0" y="0"/>
          <a:ext cx="0" cy="0"/>
          <a:chOff x="0" y="0"/>
          <a:chExt cx="0" cy="0"/>
        </a:xfrm>
      </p:grpSpPr>
      <p:sp>
        <p:nvSpPr>
          <p:cNvPr id="14756" name="Google Shape;14756;g99f2f57a71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57" name="Google Shape;14757;g99f2f57a71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973377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43"/>
        <p:cNvGrpSpPr/>
        <p:nvPr/>
      </p:nvGrpSpPr>
      <p:grpSpPr>
        <a:xfrm>
          <a:off x="0" y="0"/>
          <a:ext cx="0" cy="0"/>
          <a:chOff x="0" y="0"/>
          <a:chExt cx="0" cy="0"/>
        </a:xfrm>
      </p:grpSpPr>
      <p:sp>
        <p:nvSpPr>
          <p:cNvPr id="15444" name="Google Shape;15444;gf30aad0f52_0_110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45" name="Google Shape;15445;gf30aad0f52_0_110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499655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89"/>
        <p:cNvGrpSpPr/>
        <p:nvPr/>
      </p:nvGrpSpPr>
      <p:grpSpPr>
        <a:xfrm>
          <a:off x="0" y="0"/>
          <a:ext cx="0" cy="0"/>
          <a:chOff x="0" y="0"/>
          <a:chExt cx="0" cy="0"/>
        </a:xfrm>
      </p:grpSpPr>
      <p:sp>
        <p:nvSpPr>
          <p:cNvPr id="16290" name="Google Shape;16290;gf30aad0f52_0_11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91" name="Google Shape;16291;gf30aad0f52_0_11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459754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0"/>
        <p:cNvGrpSpPr/>
        <p:nvPr/>
      </p:nvGrpSpPr>
      <p:grpSpPr>
        <a:xfrm>
          <a:off x="0" y="0"/>
          <a:ext cx="0" cy="0"/>
          <a:chOff x="0" y="0"/>
          <a:chExt cx="0" cy="0"/>
        </a:xfrm>
      </p:grpSpPr>
      <p:sp>
        <p:nvSpPr>
          <p:cNvPr id="731" name="Google Shape;731;gae14a965ca_0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 name="Google Shape;732;gae14a965ca_0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75085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10d367b27e5_1_14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10d367b27e5_1_1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7074087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27"/>
        <p:cNvGrpSpPr/>
        <p:nvPr/>
      </p:nvGrpSpPr>
      <p:grpSpPr>
        <a:xfrm>
          <a:off x="0" y="0"/>
          <a:ext cx="0" cy="0"/>
          <a:chOff x="0" y="0"/>
          <a:chExt cx="0" cy="0"/>
        </a:xfrm>
      </p:grpSpPr>
      <p:sp>
        <p:nvSpPr>
          <p:cNvPr id="17728" name="Google Shape;17728;gf30aad0f52_0_6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9" name="Google Shape;17729;gf30aad0f52_0_6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13414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49"/>
        <p:cNvGrpSpPr/>
        <p:nvPr/>
      </p:nvGrpSpPr>
      <p:grpSpPr>
        <a:xfrm>
          <a:off x="0" y="0"/>
          <a:ext cx="0" cy="0"/>
          <a:chOff x="0" y="0"/>
          <a:chExt cx="0" cy="0"/>
        </a:xfrm>
      </p:grpSpPr>
      <p:sp>
        <p:nvSpPr>
          <p:cNvPr id="19350" name="Google Shape;19350;gbd6c00e730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51" name="Google Shape;19351;gbd6c00e730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363150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0"/>
        <p:cNvGrpSpPr/>
        <p:nvPr/>
      </p:nvGrpSpPr>
      <p:grpSpPr>
        <a:xfrm>
          <a:off x="0" y="0"/>
          <a:ext cx="0" cy="0"/>
          <a:chOff x="0" y="0"/>
          <a:chExt cx="0" cy="0"/>
        </a:xfrm>
      </p:grpSpPr>
      <p:sp>
        <p:nvSpPr>
          <p:cNvPr id="2321" name="Google Shape;2321;gf300491ad6_3_4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2" name="Google Shape;2322;gf300491ad6_3_4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149520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72"/>
        <p:cNvGrpSpPr/>
        <p:nvPr/>
      </p:nvGrpSpPr>
      <p:grpSpPr>
        <a:xfrm>
          <a:off x="0" y="0"/>
          <a:ext cx="0" cy="0"/>
          <a:chOff x="0" y="0"/>
          <a:chExt cx="0" cy="0"/>
        </a:xfrm>
      </p:grpSpPr>
      <p:sp>
        <p:nvSpPr>
          <p:cNvPr id="19773" name="Google Shape;19773;gbd6c00e730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74" name="Google Shape;19774;gbd6c00e730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05209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68"/>
        <p:cNvGrpSpPr/>
        <p:nvPr/>
      </p:nvGrpSpPr>
      <p:grpSpPr>
        <a:xfrm>
          <a:off x="0" y="0"/>
          <a:ext cx="0" cy="0"/>
          <a:chOff x="0" y="0"/>
          <a:chExt cx="0" cy="0"/>
        </a:xfrm>
      </p:grpSpPr>
      <p:sp>
        <p:nvSpPr>
          <p:cNvPr id="20269" name="Google Shape;20269;gf30aad0f52_0_69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70" name="Google Shape;20270;gf30aad0f52_0_6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506814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15"/>
        <p:cNvGrpSpPr/>
        <p:nvPr/>
      </p:nvGrpSpPr>
      <p:grpSpPr>
        <a:xfrm>
          <a:off x="0" y="0"/>
          <a:ext cx="0" cy="0"/>
          <a:chOff x="0" y="0"/>
          <a:chExt cx="0" cy="0"/>
        </a:xfrm>
      </p:grpSpPr>
      <p:sp>
        <p:nvSpPr>
          <p:cNvPr id="21616" name="Google Shape;21616;gf30aad0f52_7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17" name="Google Shape;21617;gf30aad0f52_7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011849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90"/>
        <p:cNvGrpSpPr/>
        <p:nvPr/>
      </p:nvGrpSpPr>
      <p:grpSpPr>
        <a:xfrm>
          <a:off x="0" y="0"/>
          <a:ext cx="0" cy="0"/>
          <a:chOff x="0" y="0"/>
          <a:chExt cx="0" cy="0"/>
        </a:xfrm>
      </p:grpSpPr>
      <p:sp>
        <p:nvSpPr>
          <p:cNvPr id="22391" name="Google Shape;22391;gf30aad0f52_7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2" name="Google Shape;22392;gf30aad0f52_7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220919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90"/>
        <p:cNvGrpSpPr/>
        <p:nvPr/>
      </p:nvGrpSpPr>
      <p:grpSpPr>
        <a:xfrm>
          <a:off x="0" y="0"/>
          <a:ext cx="0" cy="0"/>
          <a:chOff x="0" y="0"/>
          <a:chExt cx="0" cy="0"/>
        </a:xfrm>
      </p:grpSpPr>
      <p:sp>
        <p:nvSpPr>
          <p:cNvPr id="22391" name="Google Shape;22391;gf30aad0f52_7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2" name="Google Shape;22392;gf30aad0f52_7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824369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90"/>
        <p:cNvGrpSpPr/>
        <p:nvPr/>
      </p:nvGrpSpPr>
      <p:grpSpPr>
        <a:xfrm>
          <a:off x="0" y="0"/>
          <a:ext cx="0" cy="0"/>
          <a:chOff x="0" y="0"/>
          <a:chExt cx="0" cy="0"/>
        </a:xfrm>
      </p:grpSpPr>
      <p:sp>
        <p:nvSpPr>
          <p:cNvPr id="22391" name="Google Shape;22391;gf30aad0f52_7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2" name="Google Shape;22392;gf30aad0f52_7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93163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90"/>
        <p:cNvGrpSpPr/>
        <p:nvPr/>
      </p:nvGrpSpPr>
      <p:grpSpPr>
        <a:xfrm>
          <a:off x="0" y="0"/>
          <a:ext cx="0" cy="0"/>
          <a:chOff x="0" y="0"/>
          <a:chExt cx="0" cy="0"/>
        </a:xfrm>
      </p:grpSpPr>
      <p:sp>
        <p:nvSpPr>
          <p:cNvPr id="22391" name="Google Shape;22391;gf30aad0f52_7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2" name="Google Shape;22392;gf30aad0f52_7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779092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90"/>
        <p:cNvGrpSpPr/>
        <p:nvPr/>
      </p:nvGrpSpPr>
      <p:grpSpPr>
        <a:xfrm>
          <a:off x="0" y="0"/>
          <a:ext cx="0" cy="0"/>
          <a:chOff x="0" y="0"/>
          <a:chExt cx="0" cy="0"/>
        </a:xfrm>
      </p:grpSpPr>
      <p:sp>
        <p:nvSpPr>
          <p:cNvPr id="22391" name="Google Shape;22391;gf30aad0f52_7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2" name="Google Shape;22392;gf30aad0f52_7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490649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7"/>
        <p:cNvGrpSpPr/>
        <p:nvPr/>
      </p:nvGrpSpPr>
      <p:grpSpPr>
        <a:xfrm>
          <a:off x="0" y="0"/>
          <a:ext cx="0" cy="0"/>
          <a:chOff x="0" y="0"/>
          <a:chExt cx="0" cy="0"/>
        </a:xfrm>
      </p:grpSpPr>
      <p:sp>
        <p:nvSpPr>
          <p:cNvPr id="27618" name="Google Shape;27618;gf30aad0f52_6_250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19" name="Google Shape;27619;gf30aad0f52_6_250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33174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35"/>
        <p:cNvGrpSpPr/>
        <p:nvPr/>
      </p:nvGrpSpPr>
      <p:grpSpPr>
        <a:xfrm>
          <a:off x="0" y="0"/>
          <a:ext cx="0" cy="0"/>
          <a:chOff x="0" y="0"/>
          <a:chExt cx="0" cy="0"/>
        </a:xfrm>
      </p:grpSpPr>
      <p:sp>
        <p:nvSpPr>
          <p:cNvPr id="28536" name="Google Shape;28536;gf30aad0f52_6_259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37" name="Google Shape;28537;gf30aad0f52_6_25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03554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7"/>
        <p:cNvGrpSpPr/>
        <p:nvPr/>
      </p:nvGrpSpPr>
      <p:grpSpPr>
        <a:xfrm>
          <a:off x="0" y="0"/>
          <a:ext cx="0" cy="0"/>
          <a:chOff x="0" y="0"/>
          <a:chExt cx="0" cy="0"/>
        </a:xfrm>
      </p:grpSpPr>
      <p:sp>
        <p:nvSpPr>
          <p:cNvPr id="3008" name="Google Shape;300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9" name="Google Shape;300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943161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69"/>
        <p:cNvGrpSpPr/>
        <p:nvPr/>
      </p:nvGrpSpPr>
      <p:grpSpPr>
        <a:xfrm>
          <a:off x="0" y="0"/>
          <a:ext cx="0" cy="0"/>
          <a:chOff x="0" y="0"/>
          <a:chExt cx="0" cy="0"/>
        </a:xfrm>
      </p:grpSpPr>
      <p:sp>
        <p:nvSpPr>
          <p:cNvPr id="29970" name="Google Shape;29970;gf30aad0f52_6_27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71" name="Google Shape;29971;gf30aad0f52_6_27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980698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25"/>
        <p:cNvGrpSpPr/>
        <p:nvPr/>
      </p:nvGrpSpPr>
      <p:grpSpPr>
        <a:xfrm>
          <a:off x="0" y="0"/>
          <a:ext cx="0" cy="0"/>
          <a:chOff x="0" y="0"/>
          <a:chExt cx="0" cy="0"/>
        </a:xfrm>
      </p:grpSpPr>
      <p:sp>
        <p:nvSpPr>
          <p:cNvPr id="32526" name="Google Shape;32526;gf30aad0f52_6_299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27" name="Google Shape;32527;gf30aad0f52_6_299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11825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99"/>
        <p:cNvGrpSpPr/>
        <p:nvPr/>
      </p:nvGrpSpPr>
      <p:grpSpPr>
        <a:xfrm>
          <a:off x="0" y="0"/>
          <a:ext cx="0" cy="0"/>
          <a:chOff x="0" y="0"/>
          <a:chExt cx="0" cy="0"/>
        </a:xfrm>
      </p:grpSpPr>
      <p:sp>
        <p:nvSpPr>
          <p:cNvPr id="3500" name="Google Shape;3500;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1" name="Google Shape;3501;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32239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
        <p:cNvGrpSpPr/>
        <p:nvPr/>
      </p:nvGrpSpPr>
      <p:grpSpPr>
        <a:xfrm>
          <a:off x="0" y="0"/>
          <a:ext cx="0" cy="0"/>
          <a:chOff x="0" y="0"/>
          <a:chExt cx="0" cy="0"/>
        </a:xfrm>
      </p:grpSpPr>
      <p:sp>
        <p:nvSpPr>
          <p:cNvPr id="854" name="Google Shape;854;g10ad28241b8_0_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5" name="Google Shape;855;g10ad28241b8_0_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01126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5"/>
        <p:cNvGrpSpPr/>
        <p:nvPr/>
      </p:nvGrpSpPr>
      <p:grpSpPr>
        <a:xfrm>
          <a:off x="0" y="0"/>
          <a:ext cx="0" cy="0"/>
          <a:chOff x="0" y="0"/>
          <a:chExt cx="0" cy="0"/>
        </a:xfrm>
      </p:grpSpPr>
      <p:sp>
        <p:nvSpPr>
          <p:cNvPr id="4846" name="Google Shape;4846;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7" name="Google Shape;4847;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40824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1"/>
        <p:cNvGrpSpPr/>
        <p:nvPr/>
      </p:nvGrpSpPr>
      <p:grpSpPr>
        <a:xfrm>
          <a:off x="0" y="0"/>
          <a:ext cx="0" cy="0"/>
          <a:chOff x="0" y="0"/>
          <a:chExt cx="0" cy="0"/>
        </a:xfrm>
      </p:grpSpPr>
      <p:sp>
        <p:nvSpPr>
          <p:cNvPr id="862" name="Google Shape;862;gafead7cb4c_2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3" name="Google Shape;863;gafead7cb4c_2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49478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2"/>
        <p:cNvGrpSpPr/>
        <p:nvPr/>
      </p:nvGrpSpPr>
      <p:grpSpPr>
        <a:xfrm>
          <a:off x="0" y="0"/>
          <a:ext cx="0" cy="0"/>
          <a:chOff x="0" y="0"/>
          <a:chExt cx="0" cy="0"/>
        </a:xfrm>
      </p:grpSpPr>
      <p:sp>
        <p:nvSpPr>
          <p:cNvPr id="5683" name="Google Shape;5683;gf300491ad6_6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4" name="Google Shape;5684;gf300491ad6_6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723350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25" name="Google Shape;25;p2"/>
          <p:cNvSpPr txBox="1">
            <a:spLocks noGrp="1"/>
          </p:cNvSpPr>
          <p:nvPr>
            <p:ph type="ctrTitle"/>
          </p:nvPr>
        </p:nvSpPr>
        <p:spPr>
          <a:xfrm>
            <a:off x="819000" y="2775188"/>
            <a:ext cx="7506000" cy="10902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5200"/>
              <a:buNone/>
              <a:defRPr sz="36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26" name="Google Shape;26;p2"/>
          <p:cNvSpPr txBox="1">
            <a:spLocks noGrp="1"/>
          </p:cNvSpPr>
          <p:nvPr>
            <p:ph type="subTitle" idx="1"/>
          </p:nvPr>
        </p:nvSpPr>
        <p:spPr>
          <a:xfrm>
            <a:off x="1396350" y="3808250"/>
            <a:ext cx="63513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9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200"/>
        <p:cNvGrpSpPr/>
        <p:nvPr/>
      </p:nvGrpSpPr>
      <p:grpSpPr>
        <a:xfrm>
          <a:off x="0" y="0"/>
          <a:ext cx="0" cy="0"/>
          <a:chOff x="0" y="0"/>
          <a:chExt cx="0" cy="0"/>
        </a:xfrm>
      </p:grpSpPr>
      <p:sp>
        <p:nvSpPr>
          <p:cNvPr id="217" name="Google Shape;217;p13"/>
          <p:cNvSpPr txBox="1">
            <a:spLocks noGrp="1"/>
          </p:cNvSpPr>
          <p:nvPr>
            <p:ph type="title"/>
          </p:nvPr>
        </p:nvSpPr>
        <p:spPr>
          <a:xfrm>
            <a:off x="720000" y="539400"/>
            <a:ext cx="7704000" cy="5274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500"/>
              <a:buNone/>
              <a:defRPr sz="25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8" name="Google Shape;218;p13"/>
          <p:cNvSpPr txBox="1">
            <a:spLocks noGrp="1"/>
          </p:cNvSpPr>
          <p:nvPr>
            <p:ph type="title" idx="2"/>
          </p:nvPr>
        </p:nvSpPr>
        <p:spPr>
          <a:xfrm>
            <a:off x="1617675" y="1759050"/>
            <a:ext cx="2552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9" name="Google Shape;219;p13"/>
          <p:cNvSpPr txBox="1">
            <a:spLocks noGrp="1"/>
          </p:cNvSpPr>
          <p:nvPr>
            <p:ph type="subTitle" idx="1"/>
          </p:nvPr>
        </p:nvSpPr>
        <p:spPr>
          <a:xfrm>
            <a:off x="1617675" y="2212859"/>
            <a:ext cx="25521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0" name="Google Shape;220;p13"/>
          <p:cNvSpPr txBox="1">
            <a:spLocks noGrp="1"/>
          </p:cNvSpPr>
          <p:nvPr>
            <p:ph type="title" idx="3" hasCustomPrompt="1"/>
          </p:nvPr>
        </p:nvSpPr>
        <p:spPr>
          <a:xfrm>
            <a:off x="567600" y="1758301"/>
            <a:ext cx="1060500" cy="747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21" name="Google Shape;221;p13"/>
          <p:cNvSpPr txBox="1">
            <a:spLocks noGrp="1"/>
          </p:cNvSpPr>
          <p:nvPr>
            <p:ph type="title" idx="4"/>
          </p:nvPr>
        </p:nvSpPr>
        <p:spPr>
          <a:xfrm>
            <a:off x="5875300" y="1759050"/>
            <a:ext cx="2552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2" name="Google Shape;222;p13"/>
          <p:cNvSpPr txBox="1">
            <a:spLocks noGrp="1"/>
          </p:cNvSpPr>
          <p:nvPr>
            <p:ph type="subTitle" idx="5"/>
          </p:nvPr>
        </p:nvSpPr>
        <p:spPr>
          <a:xfrm>
            <a:off x="5875300" y="2212859"/>
            <a:ext cx="25521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3" name="Google Shape;223;p13"/>
          <p:cNvSpPr txBox="1">
            <a:spLocks noGrp="1"/>
          </p:cNvSpPr>
          <p:nvPr>
            <p:ph type="title" idx="6" hasCustomPrompt="1"/>
          </p:nvPr>
        </p:nvSpPr>
        <p:spPr>
          <a:xfrm>
            <a:off x="4825225" y="1758301"/>
            <a:ext cx="1060500" cy="747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24" name="Google Shape;224;p13"/>
          <p:cNvSpPr txBox="1">
            <a:spLocks noGrp="1"/>
          </p:cNvSpPr>
          <p:nvPr>
            <p:ph type="title" idx="7"/>
          </p:nvPr>
        </p:nvSpPr>
        <p:spPr>
          <a:xfrm>
            <a:off x="1617675" y="3132475"/>
            <a:ext cx="2552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5" name="Google Shape;225;p13"/>
          <p:cNvSpPr txBox="1">
            <a:spLocks noGrp="1"/>
          </p:cNvSpPr>
          <p:nvPr>
            <p:ph type="subTitle" idx="8"/>
          </p:nvPr>
        </p:nvSpPr>
        <p:spPr>
          <a:xfrm>
            <a:off x="1617675" y="3586284"/>
            <a:ext cx="25521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6" name="Google Shape;226;p13"/>
          <p:cNvSpPr txBox="1">
            <a:spLocks noGrp="1"/>
          </p:cNvSpPr>
          <p:nvPr>
            <p:ph type="title" idx="9" hasCustomPrompt="1"/>
          </p:nvPr>
        </p:nvSpPr>
        <p:spPr>
          <a:xfrm>
            <a:off x="567600" y="3131726"/>
            <a:ext cx="1060500" cy="747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27" name="Google Shape;227;p13"/>
          <p:cNvSpPr txBox="1">
            <a:spLocks noGrp="1"/>
          </p:cNvSpPr>
          <p:nvPr>
            <p:ph type="title" idx="13"/>
          </p:nvPr>
        </p:nvSpPr>
        <p:spPr>
          <a:xfrm>
            <a:off x="5875300" y="3132475"/>
            <a:ext cx="2552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8" name="Google Shape;228;p13"/>
          <p:cNvSpPr txBox="1">
            <a:spLocks noGrp="1"/>
          </p:cNvSpPr>
          <p:nvPr>
            <p:ph type="subTitle" idx="14"/>
          </p:nvPr>
        </p:nvSpPr>
        <p:spPr>
          <a:xfrm>
            <a:off x="5875300" y="3586284"/>
            <a:ext cx="25521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9" name="Google Shape;229;p13"/>
          <p:cNvSpPr txBox="1">
            <a:spLocks noGrp="1"/>
          </p:cNvSpPr>
          <p:nvPr>
            <p:ph type="title" idx="15" hasCustomPrompt="1"/>
          </p:nvPr>
        </p:nvSpPr>
        <p:spPr>
          <a:xfrm>
            <a:off x="4825225" y="3131726"/>
            <a:ext cx="1060500" cy="747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230"/>
        <p:cNvGrpSpPr/>
        <p:nvPr/>
      </p:nvGrpSpPr>
      <p:grpSpPr>
        <a:xfrm>
          <a:off x="0" y="0"/>
          <a:ext cx="0" cy="0"/>
          <a:chOff x="0" y="0"/>
          <a:chExt cx="0" cy="0"/>
        </a:xfrm>
      </p:grpSpPr>
      <p:sp>
        <p:nvSpPr>
          <p:cNvPr id="247" name="Google Shape;247;p14"/>
          <p:cNvSpPr txBox="1">
            <a:spLocks noGrp="1"/>
          </p:cNvSpPr>
          <p:nvPr>
            <p:ph type="title"/>
          </p:nvPr>
        </p:nvSpPr>
        <p:spPr>
          <a:xfrm>
            <a:off x="1295400" y="1320725"/>
            <a:ext cx="6553200" cy="170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17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48" name="Google Shape;248;p14"/>
          <p:cNvSpPr txBox="1">
            <a:spLocks noGrp="1"/>
          </p:cNvSpPr>
          <p:nvPr>
            <p:ph type="subTitle" idx="1"/>
          </p:nvPr>
        </p:nvSpPr>
        <p:spPr>
          <a:xfrm>
            <a:off x="2135550" y="3001100"/>
            <a:ext cx="48729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 name="Rectángulo 19"/>
          <p:cNvSpPr/>
          <p:nvPr userDrawn="1"/>
        </p:nvSpPr>
        <p:spPr>
          <a:xfrm>
            <a:off x="0" y="4749271"/>
            <a:ext cx="9144000" cy="394229"/>
          </a:xfrm>
          <a:prstGeom prst="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49"/>
        <p:cNvGrpSpPr/>
        <p:nvPr/>
      </p:nvGrpSpPr>
      <p:grpSpPr>
        <a:xfrm>
          <a:off x="0" y="0"/>
          <a:ext cx="0" cy="0"/>
          <a:chOff x="0" y="0"/>
          <a:chExt cx="0" cy="0"/>
        </a:xfrm>
      </p:grpSpPr>
      <p:sp>
        <p:nvSpPr>
          <p:cNvPr id="266" name="Google Shape;266;p15"/>
          <p:cNvSpPr txBox="1">
            <a:spLocks noGrp="1"/>
          </p:cNvSpPr>
          <p:nvPr>
            <p:ph type="title"/>
          </p:nvPr>
        </p:nvSpPr>
        <p:spPr>
          <a:xfrm>
            <a:off x="3612900" y="3115663"/>
            <a:ext cx="43602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67" name="Google Shape;267;p15"/>
          <p:cNvSpPr txBox="1">
            <a:spLocks noGrp="1"/>
          </p:cNvSpPr>
          <p:nvPr>
            <p:ph type="subTitle" idx="1"/>
          </p:nvPr>
        </p:nvSpPr>
        <p:spPr>
          <a:xfrm>
            <a:off x="1170900" y="1511325"/>
            <a:ext cx="6802200" cy="147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6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268"/>
        <p:cNvGrpSpPr/>
        <p:nvPr/>
      </p:nvGrpSpPr>
      <p:grpSpPr>
        <a:xfrm>
          <a:off x="0" y="0"/>
          <a:ext cx="0" cy="0"/>
          <a:chOff x="0" y="0"/>
          <a:chExt cx="0" cy="0"/>
        </a:xfrm>
      </p:grpSpPr>
      <p:sp>
        <p:nvSpPr>
          <p:cNvPr id="285" name="Google Shape;285;p16"/>
          <p:cNvSpPr txBox="1">
            <a:spLocks noGrp="1"/>
          </p:cNvSpPr>
          <p:nvPr>
            <p:ph type="title"/>
          </p:nvPr>
        </p:nvSpPr>
        <p:spPr>
          <a:xfrm>
            <a:off x="4129200" y="1291875"/>
            <a:ext cx="4294800" cy="1600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6" name="Google Shape;286;p16"/>
          <p:cNvSpPr txBox="1">
            <a:spLocks noGrp="1"/>
          </p:cNvSpPr>
          <p:nvPr>
            <p:ph type="subTitle" idx="1"/>
          </p:nvPr>
        </p:nvSpPr>
        <p:spPr>
          <a:xfrm>
            <a:off x="4136100" y="2846925"/>
            <a:ext cx="3921000" cy="122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287"/>
        <p:cNvGrpSpPr/>
        <p:nvPr/>
      </p:nvGrpSpPr>
      <p:grpSpPr>
        <a:xfrm>
          <a:off x="0" y="0"/>
          <a:ext cx="0" cy="0"/>
          <a:chOff x="0" y="0"/>
          <a:chExt cx="0" cy="0"/>
        </a:xfrm>
      </p:grpSpPr>
      <p:sp>
        <p:nvSpPr>
          <p:cNvPr id="304" name="Google Shape;304;p17"/>
          <p:cNvSpPr txBox="1">
            <a:spLocks noGrp="1"/>
          </p:cNvSpPr>
          <p:nvPr>
            <p:ph type="title"/>
          </p:nvPr>
        </p:nvSpPr>
        <p:spPr>
          <a:xfrm>
            <a:off x="857025" y="1729525"/>
            <a:ext cx="33771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5" name="Google Shape;305;p17"/>
          <p:cNvSpPr txBox="1">
            <a:spLocks noGrp="1"/>
          </p:cNvSpPr>
          <p:nvPr>
            <p:ph type="subTitle" idx="1"/>
          </p:nvPr>
        </p:nvSpPr>
        <p:spPr>
          <a:xfrm>
            <a:off x="713100" y="2400025"/>
            <a:ext cx="3521100" cy="1080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_10">
    <p:spTree>
      <p:nvGrpSpPr>
        <p:cNvPr id="1" name="Shape 306"/>
        <p:cNvGrpSpPr/>
        <p:nvPr/>
      </p:nvGrpSpPr>
      <p:grpSpPr>
        <a:xfrm>
          <a:off x="0" y="0"/>
          <a:ext cx="0" cy="0"/>
          <a:chOff x="0" y="0"/>
          <a:chExt cx="0" cy="0"/>
        </a:xfrm>
      </p:grpSpPr>
      <p:sp>
        <p:nvSpPr>
          <p:cNvPr id="323" name="Google Shape;323;p18"/>
          <p:cNvSpPr txBox="1">
            <a:spLocks noGrp="1"/>
          </p:cNvSpPr>
          <p:nvPr>
            <p:ph type="body" idx="1"/>
          </p:nvPr>
        </p:nvSpPr>
        <p:spPr>
          <a:xfrm>
            <a:off x="719900" y="1286775"/>
            <a:ext cx="7704000" cy="33453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324" name="Google Shape;324;p18"/>
          <p:cNvSpPr txBox="1">
            <a:spLocks noGrp="1"/>
          </p:cNvSpPr>
          <p:nvPr>
            <p:ph type="title"/>
          </p:nvPr>
        </p:nvSpPr>
        <p:spPr>
          <a:xfrm>
            <a:off x="720000" y="539400"/>
            <a:ext cx="7704000" cy="5274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500"/>
              <a:buNone/>
              <a:defRPr sz="25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325"/>
        <p:cNvGrpSpPr/>
        <p:nvPr/>
      </p:nvGrpSpPr>
      <p:grpSpPr>
        <a:xfrm>
          <a:off x="0" y="0"/>
          <a:ext cx="0" cy="0"/>
          <a:chOff x="0" y="0"/>
          <a:chExt cx="0" cy="0"/>
        </a:xfrm>
      </p:grpSpPr>
      <p:sp>
        <p:nvSpPr>
          <p:cNvPr id="342" name="Google Shape;342;p19"/>
          <p:cNvSpPr txBox="1">
            <a:spLocks noGrp="1"/>
          </p:cNvSpPr>
          <p:nvPr>
            <p:ph type="title"/>
          </p:nvPr>
        </p:nvSpPr>
        <p:spPr>
          <a:xfrm>
            <a:off x="937700" y="219930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3" name="Google Shape;343;p19"/>
          <p:cNvSpPr txBox="1">
            <a:spLocks noGrp="1"/>
          </p:cNvSpPr>
          <p:nvPr>
            <p:ph type="subTitle" idx="1"/>
          </p:nvPr>
        </p:nvSpPr>
        <p:spPr>
          <a:xfrm>
            <a:off x="937700" y="2727000"/>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4" name="Google Shape;344;p19"/>
          <p:cNvSpPr txBox="1">
            <a:spLocks noGrp="1"/>
          </p:cNvSpPr>
          <p:nvPr>
            <p:ph type="title" idx="2"/>
          </p:nvPr>
        </p:nvSpPr>
        <p:spPr>
          <a:xfrm>
            <a:off x="3484419" y="219930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5" name="Google Shape;345;p19"/>
          <p:cNvSpPr txBox="1">
            <a:spLocks noGrp="1"/>
          </p:cNvSpPr>
          <p:nvPr>
            <p:ph type="subTitle" idx="3"/>
          </p:nvPr>
        </p:nvSpPr>
        <p:spPr>
          <a:xfrm>
            <a:off x="3484421" y="2727000"/>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6" name="Google Shape;346;p19"/>
          <p:cNvSpPr txBox="1">
            <a:spLocks noGrp="1"/>
          </p:cNvSpPr>
          <p:nvPr>
            <p:ph type="title" idx="4"/>
          </p:nvPr>
        </p:nvSpPr>
        <p:spPr>
          <a:xfrm>
            <a:off x="6031146" y="219930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7" name="Google Shape;347;p19"/>
          <p:cNvSpPr txBox="1">
            <a:spLocks noGrp="1"/>
          </p:cNvSpPr>
          <p:nvPr>
            <p:ph type="subTitle" idx="5"/>
          </p:nvPr>
        </p:nvSpPr>
        <p:spPr>
          <a:xfrm>
            <a:off x="6031149" y="2727000"/>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8" name="Google Shape;348;p19"/>
          <p:cNvSpPr txBox="1">
            <a:spLocks noGrp="1"/>
          </p:cNvSpPr>
          <p:nvPr>
            <p:ph type="title" idx="6"/>
          </p:nvPr>
        </p:nvSpPr>
        <p:spPr>
          <a:xfrm>
            <a:off x="720000" y="539400"/>
            <a:ext cx="7704000" cy="5274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500"/>
              <a:buNone/>
              <a:defRPr sz="25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349"/>
        <p:cNvGrpSpPr/>
        <p:nvPr/>
      </p:nvGrpSpPr>
      <p:grpSpPr>
        <a:xfrm>
          <a:off x="0" y="0"/>
          <a:ext cx="0" cy="0"/>
          <a:chOff x="0" y="0"/>
          <a:chExt cx="0" cy="0"/>
        </a:xfrm>
      </p:grpSpPr>
      <p:sp>
        <p:nvSpPr>
          <p:cNvPr id="366" name="Google Shape;366;p20"/>
          <p:cNvSpPr txBox="1">
            <a:spLocks noGrp="1"/>
          </p:cNvSpPr>
          <p:nvPr>
            <p:ph type="title"/>
          </p:nvPr>
        </p:nvSpPr>
        <p:spPr>
          <a:xfrm>
            <a:off x="1258000" y="1618250"/>
            <a:ext cx="2805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7" name="Google Shape;367;p20"/>
          <p:cNvSpPr txBox="1">
            <a:spLocks noGrp="1"/>
          </p:cNvSpPr>
          <p:nvPr>
            <p:ph type="subTitle" idx="1"/>
          </p:nvPr>
        </p:nvSpPr>
        <p:spPr>
          <a:xfrm>
            <a:off x="1671375" y="2015282"/>
            <a:ext cx="19782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68" name="Google Shape;368;p20"/>
          <p:cNvSpPr txBox="1">
            <a:spLocks noGrp="1"/>
          </p:cNvSpPr>
          <p:nvPr>
            <p:ph type="title" idx="2"/>
          </p:nvPr>
        </p:nvSpPr>
        <p:spPr>
          <a:xfrm>
            <a:off x="5081000" y="1618250"/>
            <a:ext cx="2805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9" name="Google Shape;369;p20"/>
          <p:cNvSpPr txBox="1">
            <a:spLocks noGrp="1"/>
          </p:cNvSpPr>
          <p:nvPr>
            <p:ph type="subTitle" idx="3"/>
          </p:nvPr>
        </p:nvSpPr>
        <p:spPr>
          <a:xfrm>
            <a:off x="5494351" y="2015282"/>
            <a:ext cx="19782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0" name="Google Shape;370;p20"/>
          <p:cNvSpPr txBox="1">
            <a:spLocks noGrp="1"/>
          </p:cNvSpPr>
          <p:nvPr>
            <p:ph type="title" idx="4"/>
          </p:nvPr>
        </p:nvSpPr>
        <p:spPr>
          <a:xfrm>
            <a:off x="1258050" y="3051650"/>
            <a:ext cx="2805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1" name="Google Shape;371;p20"/>
          <p:cNvSpPr txBox="1">
            <a:spLocks noGrp="1"/>
          </p:cNvSpPr>
          <p:nvPr>
            <p:ph type="subTitle" idx="5"/>
          </p:nvPr>
        </p:nvSpPr>
        <p:spPr>
          <a:xfrm>
            <a:off x="1671375" y="3448682"/>
            <a:ext cx="19782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2" name="Google Shape;372;p20"/>
          <p:cNvSpPr txBox="1">
            <a:spLocks noGrp="1"/>
          </p:cNvSpPr>
          <p:nvPr>
            <p:ph type="title" idx="6"/>
          </p:nvPr>
        </p:nvSpPr>
        <p:spPr>
          <a:xfrm>
            <a:off x="5081000" y="3051650"/>
            <a:ext cx="2805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3" name="Google Shape;373;p20"/>
          <p:cNvSpPr txBox="1">
            <a:spLocks noGrp="1"/>
          </p:cNvSpPr>
          <p:nvPr>
            <p:ph type="subTitle" idx="7"/>
          </p:nvPr>
        </p:nvSpPr>
        <p:spPr>
          <a:xfrm>
            <a:off x="5494351" y="3448682"/>
            <a:ext cx="19782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4" name="Google Shape;374;p20"/>
          <p:cNvSpPr txBox="1">
            <a:spLocks noGrp="1"/>
          </p:cNvSpPr>
          <p:nvPr>
            <p:ph type="title" idx="8"/>
          </p:nvPr>
        </p:nvSpPr>
        <p:spPr>
          <a:xfrm>
            <a:off x="720000" y="539400"/>
            <a:ext cx="7704000" cy="5274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500"/>
              <a:buNone/>
              <a:defRPr sz="25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375"/>
        <p:cNvGrpSpPr/>
        <p:nvPr/>
      </p:nvGrpSpPr>
      <p:grpSpPr>
        <a:xfrm>
          <a:off x="0" y="0"/>
          <a:ext cx="0" cy="0"/>
          <a:chOff x="0" y="0"/>
          <a:chExt cx="0" cy="0"/>
        </a:xfrm>
      </p:grpSpPr>
      <p:sp>
        <p:nvSpPr>
          <p:cNvPr id="392" name="Google Shape;392;p21"/>
          <p:cNvSpPr txBox="1">
            <a:spLocks noGrp="1"/>
          </p:cNvSpPr>
          <p:nvPr>
            <p:ph type="title"/>
          </p:nvPr>
        </p:nvSpPr>
        <p:spPr>
          <a:xfrm>
            <a:off x="720050" y="1682850"/>
            <a:ext cx="2502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93" name="Google Shape;393;p21"/>
          <p:cNvSpPr txBox="1">
            <a:spLocks noGrp="1"/>
          </p:cNvSpPr>
          <p:nvPr>
            <p:ph type="subTitle" idx="1"/>
          </p:nvPr>
        </p:nvSpPr>
        <p:spPr>
          <a:xfrm>
            <a:off x="978150" y="2083575"/>
            <a:ext cx="1986000" cy="66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94" name="Google Shape;394;p21"/>
          <p:cNvSpPr txBox="1">
            <a:spLocks noGrp="1"/>
          </p:cNvSpPr>
          <p:nvPr>
            <p:ph type="title" idx="2"/>
          </p:nvPr>
        </p:nvSpPr>
        <p:spPr>
          <a:xfrm>
            <a:off x="3320804" y="1682850"/>
            <a:ext cx="2502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95" name="Google Shape;395;p21"/>
          <p:cNvSpPr txBox="1">
            <a:spLocks noGrp="1"/>
          </p:cNvSpPr>
          <p:nvPr>
            <p:ph type="subTitle" idx="3"/>
          </p:nvPr>
        </p:nvSpPr>
        <p:spPr>
          <a:xfrm>
            <a:off x="3578950" y="2083575"/>
            <a:ext cx="1986000" cy="66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96" name="Google Shape;396;p21"/>
          <p:cNvSpPr txBox="1">
            <a:spLocks noGrp="1"/>
          </p:cNvSpPr>
          <p:nvPr>
            <p:ph type="title" idx="4"/>
          </p:nvPr>
        </p:nvSpPr>
        <p:spPr>
          <a:xfrm>
            <a:off x="720000" y="3116250"/>
            <a:ext cx="2502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97" name="Google Shape;397;p21"/>
          <p:cNvSpPr txBox="1">
            <a:spLocks noGrp="1"/>
          </p:cNvSpPr>
          <p:nvPr>
            <p:ph type="subTitle" idx="5"/>
          </p:nvPr>
        </p:nvSpPr>
        <p:spPr>
          <a:xfrm>
            <a:off x="978150" y="3516975"/>
            <a:ext cx="1986000" cy="66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98" name="Google Shape;398;p21"/>
          <p:cNvSpPr txBox="1">
            <a:spLocks noGrp="1"/>
          </p:cNvSpPr>
          <p:nvPr>
            <p:ph type="title" idx="6"/>
          </p:nvPr>
        </p:nvSpPr>
        <p:spPr>
          <a:xfrm>
            <a:off x="3320800" y="3116250"/>
            <a:ext cx="2502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99" name="Google Shape;399;p21"/>
          <p:cNvSpPr txBox="1">
            <a:spLocks noGrp="1"/>
          </p:cNvSpPr>
          <p:nvPr>
            <p:ph type="subTitle" idx="7"/>
          </p:nvPr>
        </p:nvSpPr>
        <p:spPr>
          <a:xfrm>
            <a:off x="3578997" y="3516975"/>
            <a:ext cx="1986000" cy="66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0" name="Google Shape;400;p21"/>
          <p:cNvSpPr txBox="1">
            <a:spLocks noGrp="1"/>
          </p:cNvSpPr>
          <p:nvPr>
            <p:ph type="title" idx="8"/>
          </p:nvPr>
        </p:nvSpPr>
        <p:spPr>
          <a:xfrm>
            <a:off x="5921550" y="1682850"/>
            <a:ext cx="2502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1" name="Google Shape;401;p21"/>
          <p:cNvSpPr txBox="1">
            <a:spLocks noGrp="1"/>
          </p:cNvSpPr>
          <p:nvPr>
            <p:ph type="subTitle" idx="9"/>
          </p:nvPr>
        </p:nvSpPr>
        <p:spPr>
          <a:xfrm>
            <a:off x="6179700" y="2083575"/>
            <a:ext cx="1986000" cy="66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2" name="Google Shape;402;p21"/>
          <p:cNvSpPr txBox="1">
            <a:spLocks noGrp="1"/>
          </p:cNvSpPr>
          <p:nvPr>
            <p:ph type="title" idx="13"/>
          </p:nvPr>
        </p:nvSpPr>
        <p:spPr>
          <a:xfrm>
            <a:off x="5921550" y="3116250"/>
            <a:ext cx="2502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03" name="Google Shape;403;p21"/>
          <p:cNvSpPr txBox="1">
            <a:spLocks noGrp="1"/>
          </p:cNvSpPr>
          <p:nvPr>
            <p:ph type="subTitle" idx="14"/>
          </p:nvPr>
        </p:nvSpPr>
        <p:spPr>
          <a:xfrm>
            <a:off x="6179800" y="3516975"/>
            <a:ext cx="1986000" cy="66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4" name="Google Shape;404;p21"/>
          <p:cNvSpPr txBox="1">
            <a:spLocks noGrp="1"/>
          </p:cNvSpPr>
          <p:nvPr>
            <p:ph type="title" idx="15"/>
          </p:nvPr>
        </p:nvSpPr>
        <p:spPr>
          <a:xfrm>
            <a:off x="720000" y="539400"/>
            <a:ext cx="7704000" cy="5274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500"/>
              <a:buNone/>
              <a:defRPr sz="25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7"/>
        <p:cNvGrpSpPr/>
        <p:nvPr/>
      </p:nvGrpSpPr>
      <p:grpSpPr>
        <a:xfrm>
          <a:off x="0" y="0"/>
          <a:ext cx="0" cy="0"/>
          <a:chOff x="0" y="0"/>
          <a:chExt cx="0" cy="0"/>
        </a:xfrm>
      </p:grpSpPr>
      <p:sp>
        <p:nvSpPr>
          <p:cNvPr id="44" name="Google Shape;44;p3"/>
          <p:cNvSpPr txBox="1">
            <a:spLocks noGrp="1"/>
          </p:cNvSpPr>
          <p:nvPr>
            <p:ph type="title"/>
          </p:nvPr>
        </p:nvSpPr>
        <p:spPr>
          <a:xfrm>
            <a:off x="1701150" y="2644413"/>
            <a:ext cx="57417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5" name="Google Shape;45;p3"/>
          <p:cNvSpPr txBox="1">
            <a:spLocks noGrp="1"/>
          </p:cNvSpPr>
          <p:nvPr>
            <p:ph type="title" idx="2" hasCustomPrompt="1"/>
          </p:nvPr>
        </p:nvSpPr>
        <p:spPr>
          <a:xfrm>
            <a:off x="2633325" y="1251700"/>
            <a:ext cx="3877500" cy="124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0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6" name="Google Shape;46;p3"/>
          <p:cNvSpPr txBox="1">
            <a:spLocks noGrp="1"/>
          </p:cNvSpPr>
          <p:nvPr>
            <p:ph type="subTitle" idx="1"/>
          </p:nvPr>
        </p:nvSpPr>
        <p:spPr>
          <a:xfrm>
            <a:off x="1701150" y="3486221"/>
            <a:ext cx="5741700" cy="475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405"/>
        <p:cNvGrpSpPr/>
        <p:nvPr/>
      </p:nvGrpSpPr>
      <p:grpSpPr>
        <a:xfrm>
          <a:off x="0" y="0"/>
          <a:ext cx="0" cy="0"/>
          <a:chOff x="0" y="0"/>
          <a:chExt cx="0" cy="0"/>
        </a:xfrm>
      </p:grpSpPr>
      <p:sp>
        <p:nvSpPr>
          <p:cNvPr id="422" name="Google Shape;422;p22"/>
          <p:cNvSpPr txBox="1">
            <a:spLocks noGrp="1"/>
          </p:cNvSpPr>
          <p:nvPr>
            <p:ph type="title" hasCustomPrompt="1"/>
          </p:nvPr>
        </p:nvSpPr>
        <p:spPr>
          <a:xfrm>
            <a:off x="4460375" y="670225"/>
            <a:ext cx="3933300" cy="768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23" name="Google Shape;423;p22"/>
          <p:cNvSpPr txBox="1">
            <a:spLocks noGrp="1"/>
          </p:cNvSpPr>
          <p:nvPr>
            <p:ph type="subTitle" idx="1"/>
          </p:nvPr>
        </p:nvSpPr>
        <p:spPr>
          <a:xfrm>
            <a:off x="4497579" y="1234827"/>
            <a:ext cx="3933300" cy="598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400"/>
              <a:buFont typeface="PT Sans"/>
              <a:buNone/>
              <a:defRPr sz="18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424" name="Google Shape;424;p22"/>
          <p:cNvSpPr txBox="1">
            <a:spLocks noGrp="1"/>
          </p:cNvSpPr>
          <p:nvPr>
            <p:ph type="title" idx="2" hasCustomPrompt="1"/>
          </p:nvPr>
        </p:nvSpPr>
        <p:spPr>
          <a:xfrm>
            <a:off x="4460375" y="1954315"/>
            <a:ext cx="3933300" cy="768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25" name="Google Shape;425;p22"/>
          <p:cNvSpPr txBox="1">
            <a:spLocks noGrp="1"/>
          </p:cNvSpPr>
          <p:nvPr>
            <p:ph type="subTitle" idx="3"/>
          </p:nvPr>
        </p:nvSpPr>
        <p:spPr>
          <a:xfrm>
            <a:off x="4497579" y="2554650"/>
            <a:ext cx="3933300" cy="598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400"/>
              <a:buFont typeface="PT Sans"/>
              <a:buNone/>
              <a:defRPr sz="18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426" name="Google Shape;426;p22"/>
          <p:cNvSpPr txBox="1">
            <a:spLocks noGrp="1"/>
          </p:cNvSpPr>
          <p:nvPr>
            <p:ph type="title" idx="4" hasCustomPrompt="1"/>
          </p:nvPr>
        </p:nvSpPr>
        <p:spPr>
          <a:xfrm>
            <a:off x="4460375" y="3265646"/>
            <a:ext cx="3933300" cy="768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27" name="Google Shape;427;p22"/>
          <p:cNvSpPr txBox="1">
            <a:spLocks noGrp="1"/>
          </p:cNvSpPr>
          <p:nvPr>
            <p:ph type="subTitle" idx="5"/>
          </p:nvPr>
        </p:nvSpPr>
        <p:spPr>
          <a:xfrm>
            <a:off x="4497579" y="3874473"/>
            <a:ext cx="3933300" cy="598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400"/>
              <a:buFont typeface="PT Sans"/>
              <a:buNone/>
              <a:defRPr sz="18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CUSTOM_9">
    <p:spTree>
      <p:nvGrpSpPr>
        <p:cNvPr id="1" name="Shape 428"/>
        <p:cNvGrpSpPr/>
        <p:nvPr/>
      </p:nvGrpSpPr>
      <p:grpSpPr>
        <a:xfrm>
          <a:off x="0" y="0"/>
          <a:ext cx="0" cy="0"/>
          <a:chOff x="0" y="0"/>
          <a:chExt cx="0" cy="0"/>
        </a:xfrm>
      </p:grpSpPr>
      <p:sp>
        <p:nvSpPr>
          <p:cNvPr id="445" name="Google Shape;445;p23"/>
          <p:cNvSpPr txBox="1">
            <a:spLocks noGrp="1"/>
          </p:cNvSpPr>
          <p:nvPr>
            <p:ph type="title"/>
          </p:nvPr>
        </p:nvSpPr>
        <p:spPr>
          <a:xfrm>
            <a:off x="1474800" y="1230579"/>
            <a:ext cx="6194400" cy="1239000"/>
          </a:xfrm>
          <a:prstGeom prst="rect">
            <a:avLst/>
          </a:prstGeom>
        </p:spPr>
        <p:txBody>
          <a:bodyPr spcFirstLastPara="1" wrap="square" lIns="91425" tIns="91425" rIns="91425" bIns="91425" anchor="t" anchorCtr="0">
            <a:noAutofit/>
          </a:bodyPr>
          <a:lstStyle>
            <a:lvl1pPr lvl="0" algn="ctr" rtl="0">
              <a:lnSpc>
                <a:spcPct val="75000"/>
              </a:lnSpc>
              <a:spcBef>
                <a:spcPts val="0"/>
              </a:spcBef>
              <a:spcAft>
                <a:spcPts val="0"/>
              </a:spcAft>
              <a:buSzPts val="3500"/>
              <a:buNone/>
              <a:defRPr sz="8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446" name="Google Shape;446;p23"/>
          <p:cNvSpPr txBox="1">
            <a:spLocks noGrp="1"/>
          </p:cNvSpPr>
          <p:nvPr>
            <p:ph type="subTitle" idx="1"/>
          </p:nvPr>
        </p:nvSpPr>
        <p:spPr>
          <a:xfrm>
            <a:off x="1209975" y="2313442"/>
            <a:ext cx="2820900" cy="1413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CUSTOM_9_1">
    <p:spTree>
      <p:nvGrpSpPr>
        <p:cNvPr id="1" name="Shape 448"/>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3">
  <p:cSld name="Title and text 3">
    <p:bg>
      <p:bgPr>
        <a:solidFill>
          <a:schemeClr val="lt2"/>
        </a:solidFill>
        <a:effectLst/>
      </p:bgPr>
    </p:bg>
    <p:spTree>
      <p:nvGrpSpPr>
        <p:cNvPr id="1" name="Shape 482"/>
        <p:cNvGrpSpPr/>
        <p:nvPr/>
      </p:nvGrpSpPr>
      <p:grpSpPr>
        <a:xfrm>
          <a:off x="0" y="0"/>
          <a:ext cx="0" cy="0"/>
          <a:chOff x="0" y="0"/>
          <a:chExt cx="0" cy="0"/>
        </a:xfrm>
      </p:grpSpPr>
      <p:sp>
        <p:nvSpPr>
          <p:cNvPr id="483" name="Google Shape;483;p26"/>
          <p:cNvSpPr/>
          <p:nvPr/>
        </p:nvSpPr>
        <p:spPr>
          <a:xfrm>
            <a:off x="713225" y="825150"/>
            <a:ext cx="2475221" cy="619194"/>
          </a:xfrm>
          <a:custGeom>
            <a:avLst/>
            <a:gdLst/>
            <a:ahLst/>
            <a:cxnLst/>
            <a:rect l="l" t="t" r="r" b="b"/>
            <a:pathLst>
              <a:path w="21526" h="5385" extrusionOk="0">
                <a:moveTo>
                  <a:pt x="11768" y="0"/>
                </a:moveTo>
                <a:cubicBezTo>
                  <a:pt x="10091" y="0"/>
                  <a:pt x="7878" y="1147"/>
                  <a:pt x="7060" y="4026"/>
                </a:cubicBezTo>
                <a:cubicBezTo>
                  <a:pt x="7060" y="4026"/>
                  <a:pt x="6999" y="2485"/>
                  <a:pt x="5415" y="2461"/>
                </a:cubicBezTo>
                <a:cubicBezTo>
                  <a:pt x="5405" y="2461"/>
                  <a:pt x="5395" y="2461"/>
                  <a:pt x="5385" y="2461"/>
                </a:cubicBezTo>
                <a:cubicBezTo>
                  <a:pt x="3824" y="2461"/>
                  <a:pt x="3235" y="3868"/>
                  <a:pt x="3375" y="4806"/>
                </a:cubicBezTo>
                <a:lnTo>
                  <a:pt x="0" y="5384"/>
                </a:lnTo>
                <a:lnTo>
                  <a:pt x="21526" y="5384"/>
                </a:lnTo>
                <a:lnTo>
                  <a:pt x="18724" y="5116"/>
                </a:lnTo>
                <a:cubicBezTo>
                  <a:pt x="18724" y="5116"/>
                  <a:pt x="19509" y="3575"/>
                  <a:pt x="18048" y="2832"/>
                </a:cubicBezTo>
                <a:cubicBezTo>
                  <a:pt x="17834" y="2725"/>
                  <a:pt x="17597" y="2679"/>
                  <a:pt x="17348" y="2679"/>
                </a:cubicBezTo>
                <a:cubicBezTo>
                  <a:pt x="15890" y="2679"/>
                  <a:pt x="14015" y="4252"/>
                  <a:pt x="14015" y="4252"/>
                </a:cubicBezTo>
                <a:cubicBezTo>
                  <a:pt x="14015" y="4252"/>
                  <a:pt x="14716" y="1699"/>
                  <a:pt x="13419" y="530"/>
                </a:cubicBezTo>
                <a:cubicBezTo>
                  <a:pt x="13043" y="190"/>
                  <a:pt x="12450" y="0"/>
                  <a:pt x="11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6"/>
          <p:cNvSpPr/>
          <p:nvPr/>
        </p:nvSpPr>
        <p:spPr>
          <a:xfrm>
            <a:off x="4027925" y="160262"/>
            <a:ext cx="2475221" cy="619194"/>
          </a:xfrm>
          <a:custGeom>
            <a:avLst/>
            <a:gdLst/>
            <a:ahLst/>
            <a:cxnLst/>
            <a:rect l="l" t="t" r="r" b="b"/>
            <a:pathLst>
              <a:path w="21526" h="5385" extrusionOk="0">
                <a:moveTo>
                  <a:pt x="11768" y="0"/>
                </a:moveTo>
                <a:cubicBezTo>
                  <a:pt x="10091" y="0"/>
                  <a:pt x="7878" y="1147"/>
                  <a:pt x="7060" y="4026"/>
                </a:cubicBezTo>
                <a:cubicBezTo>
                  <a:pt x="7060" y="4026"/>
                  <a:pt x="6999" y="2485"/>
                  <a:pt x="5415" y="2461"/>
                </a:cubicBezTo>
                <a:cubicBezTo>
                  <a:pt x="5405" y="2461"/>
                  <a:pt x="5395" y="2461"/>
                  <a:pt x="5385" y="2461"/>
                </a:cubicBezTo>
                <a:cubicBezTo>
                  <a:pt x="3824" y="2461"/>
                  <a:pt x="3235" y="3868"/>
                  <a:pt x="3375" y="4806"/>
                </a:cubicBezTo>
                <a:lnTo>
                  <a:pt x="0" y="5384"/>
                </a:lnTo>
                <a:lnTo>
                  <a:pt x="21526" y="5384"/>
                </a:lnTo>
                <a:lnTo>
                  <a:pt x="18724" y="5116"/>
                </a:lnTo>
                <a:cubicBezTo>
                  <a:pt x="18724" y="5116"/>
                  <a:pt x="19509" y="3575"/>
                  <a:pt x="18048" y="2832"/>
                </a:cubicBezTo>
                <a:cubicBezTo>
                  <a:pt x="17834" y="2725"/>
                  <a:pt x="17597" y="2679"/>
                  <a:pt x="17348" y="2679"/>
                </a:cubicBezTo>
                <a:cubicBezTo>
                  <a:pt x="15890" y="2679"/>
                  <a:pt x="14015" y="4252"/>
                  <a:pt x="14015" y="4252"/>
                </a:cubicBezTo>
                <a:cubicBezTo>
                  <a:pt x="14015" y="4252"/>
                  <a:pt x="14716" y="1699"/>
                  <a:pt x="13419" y="530"/>
                </a:cubicBezTo>
                <a:cubicBezTo>
                  <a:pt x="13043" y="190"/>
                  <a:pt x="12450" y="0"/>
                  <a:pt x="11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6"/>
          <p:cNvSpPr txBox="1">
            <a:spLocks noGrp="1"/>
          </p:cNvSpPr>
          <p:nvPr>
            <p:ph type="title"/>
          </p:nvPr>
        </p:nvSpPr>
        <p:spPr>
          <a:xfrm>
            <a:off x="1716450" y="997875"/>
            <a:ext cx="6030600" cy="2562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4000"/>
              <a:buNone/>
              <a:defRPr sz="4000">
                <a:solidFill>
                  <a:schemeClr val="lt1"/>
                </a:solidFill>
              </a:defRPr>
            </a:lvl1pPr>
            <a:lvl2pPr lvl="1" algn="ctr" rtl="0">
              <a:spcBef>
                <a:spcPts val="0"/>
              </a:spcBef>
              <a:spcAft>
                <a:spcPts val="0"/>
              </a:spcAft>
              <a:buClr>
                <a:schemeClr val="dk2"/>
              </a:buClr>
              <a:buSzPts val="4500"/>
              <a:buNone/>
              <a:defRPr sz="4500">
                <a:solidFill>
                  <a:schemeClr val="dk2"/>
                </a:solidFill>
              </a:defRPr>
            </a:lvl2pPr>
            <a:lvl3pPr lvl="2" algn="ctr" rtl="0">
              <a:spcBef>
                <a:spcPts val="0"/>
              </a:spcBef>
              <a:spcAft>
                <a:spcPts val="0"/>
              </a:spcAft>
              <a:buClr>
                <a:schemeClr val="dk2"/>
              </a:buClr>
              <a:buSzPts val="4500"/>
              <a:buNone/>
              <a:defRPr sz="4500">
                <a:solidFill>
                  <a:schemeClr val="dk2"/>
                </a:solidFill>
              </a:defRPr>
            </a:lvl3pPr>
            <a:lvl4pPr lvl="3" algn="ctr" rtl="0">
              <a:spcBef>
                <a:spcPts val="0"/>
              </a:spcBef>
              <a:spcAft>
                <a:spcPts val="0"/>
              </a:spcAft>
              <a:buClr>
                <a:schemeClr val="dk2"/>
              </a:buClr>
              <a:buSzPts val="4500"/>
              <a:buNone/>
              <a:defRPr sz="4500">
                <a:solidFill>
                  <a:schemeClr val="dk2"/>
                </a:solidFill>
              </a:defRPr>
            </a:lvl4pPr>
            <a:lvl5pPr lvl="4" algn="ctr" rtl="0">
              <a:spcBef>
                <a:spcPts val="0"/>
              </a:spcBef>
              <a:spcAft>
                <a:spcPts val="0"/>
              </a:spcAft>
              <a:buClr>
                <a:schemeClr val="dk2"/>
              </a:buClr>
              <a:buSzPts val="4500"/>
              <a:buNone/>
              <a:defRPr sz="4500">
                <a:solidFill>
                  <a:schemeClr val="dk2"/>
                </a:solidFill>
              </a:defRPr>
            </a:lvl5pPr>
            <a:lvl6pPr lvl="5" algn="ctr" rtl="0">
              <a:spcBef>
                <a:spcPts val="0"/>
              </a:spcBef>
              <a:spcAft>
                <a:spcPts val="0"/>
              </a:spcAft>
              <a:buClr>
                <a:schemeClr val="dk2"/>
              </a:buClr>
              <a:buSzPts val="4500"/>
              <a:buNone/>
              <a:defRPr sz="4500">
                <a:solidFill>
                  <a:schemeClr val="dk2"/>
                </a:solidFill>
              </a:defRPr>
            </a:lvl6pPr>
            <a:lvl7pPr lvl="6" algn="ctr" rtl="0">
              <a:spcBef>
                <a:spcPts val="0"/>
              </a:spcBef>
              <a:spcAft>
                <a:spcPts val="0"/>
              </a:spcAft>
              <a:buClr>
                <a:schemeClr val="dk2"/>
              </a:buClr>
              <a:buSzPts val="4500"/>
              <a:buNone/>
              <a:defRPr sz="4500">
                <a:solidFill>
                  <a:schemeClr val="dk2"/>
                </a:solidFill>
              </a:defRPr>
            </a:lvl7pPr>
            <a:lvl8pPr lvl="7" algn="ctr" rtl="0">
              <a:spcBef>
                <a:spcPts val="0"/>
              </a:spcBef>
              <a:spcAft>
                <a:spcPts val="0"/>
              </a:spcAft>
              <a:buClr>
                <a:schemeClr val="dk2"/>
              </a:buClr>
              <a:buSzPts val="4500"/>
              <a:buNone/>
              <a:defRPr sz="4500">
                <a:solidFill>
                  <a:schemeClr val="dk2"/>
                </a:solidFill>
              </a:defRPr>
            </a:lvl8pPr>
            <a:lvl9pPr lvl="8" algn="ctr" rtl="0">
              <a:spcBef>
                <a:spcPts val="0"/>
              </a:spcBef>
              <a:spcAft>
                <a:spcPts val="0"/>
              </a:spcAft>
              <a:buClr>
                <a:schemeClr val="dk2"/>
              </a:buClr>
              <a:buSzPts val="4500"/>
              <a:buNone/>
              <a:defRPr sz="4500">
                <a:solidFill>
                  <a:schemeClr val="dk2"/>
                </a:solidFill>
              </a:defRPr>
            </a:lvl9pPr>
          </a:lstStyle>
          <a:p>
            <a:endParaRPr/>
          </a:p>
        </p:txBody>
      </p:sp>
      <p:sp>
        <p:nvSpPr>
          <p:cNvPr id="490" name="Google Shape;490;p26"/>
          <p:cNvSpPr txBox="1">
            <a:spLocks noGrp="1"/>
          </p:cNvSpPr>
          <p:nvPr>
            <p:ph type="title" idx="2"/>
          </p:nvPr>
        </p:nvSpPr>
        <p:spPr>
          <a:xfrm>
            <a:off x="1738500" y="3522075"/>
            <a:ext cx="5986500" cy="1028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800"/>
              <a:buFont typeface="Raleway Medium"/>
              <a:buNone/>
              <a:defRPr sz="1800">
                <a:solidFill>
                  <a:schemeClr val="dk1"/>
                </a:solidFill>
                <a:latin typeface="Raleway Medium"/>
                <a:ea typeface="Raleway Medium"/>
                <a:cs typeface="Raleway Medium"/>
                <a:sym typeface="Raleway Medium"/>
              </a:defRPr>
            </a:lvl1pPr>
            <a:lvl2pPr lvl="1" algn="ctr" rtl="0">
              <a:spcBef>
                <a:spcPts val="0"/>
              </a:spcBef>
              <a:spcAft>
                <a:spcPts val="0"/>
              </a:spcAft>
              <a:buClr>
                <a:schemeClr val="dk1"/>
              </a:buClr>
              <a:buSzPts val="4800"/>
              <a:buFont typeface="Raleway Medium"/>
              <a:buNone/>
              <a:defRPr sz="4800">
                <a:solidFill>
                  <a:schemeClr val="dk1"/>
                </a:solidFill>
                <a:latin typeface="Raleway Medium"/>
                <a:ea typeface="Raleway Medium"/>
                <a:cs typeface="Raleway Medium"/>
                <a:sym typeface="Raleway Medium"/>
              </a:defRPr>
            </a:lvl2pPr>
            <a:lvl3pPr lvl="2" algn="ctr" rtl="0">
              <a:spcBef>
                <a:spcPts val="0"/>
              </a:spcBef>
              <a:spcAft>
                <a:spcPts val="0"/>
              </a:spcAft>
              <a:buClr>
                <a:schemeClr val="dk1"/>
              </a:buClr>
              <a:buSzPts val="4800"/>
              <a:buFont typeface="Raleway Medium"/>
              <a:buNone/>
              <a:defRPr sz="4800">
                <a:solidFill>
                  <a:schemeClr val="dk1"/>
                </a:solidFill>
                <a:latin typeface="Raleway Medium"/>
                <a:ea typeface="Raleway Medium"/>
                <a:cs typeface="Raleway Medium"/>
                <a:sym typeface="Raleway Medium"/>
              </a:defRPr>
            </a:lvl3pPr>
            <a:lvl4pPr lvl="3" algn="ctr" rtl="0">
              <a:spcBef>
                <a:spcPts val="0"/>
              </a:spcBef>
              <a:spcAft>
                <a:spcPts val="0"/>
              </a:spcAft>
              <a:buClr>
                <a:schemeClr val="dk1"/>
              </a:buClr>
              <a:buSzPts val="4800"/>
              <a:buFont typeface="Raleway Medium"/>
              <a:buNone/>
              <a:defRPr sz="4800">
                <a:solidFill>
                  <a:schemeClr val="dk1"/>
                </a:solidFill>
                <a:latin typeface="Raleway Medium"/>
                <a:ea typeface="Raleway Medium"/>
                <a:cs typeface="Raleway Medium"/>
                <a:sym typeface="Raleway Medium"/>
              </a:defRPr>
            </a:lvl4pPr>
            <a:lvl5pPr lvl="4" algn="ctr" rtl="0">
              <a:spcBef>
                <a:spcPts val="0"/>
              </a:spcBef>
              <a:spcAft>
                <a:spcPts val="0"/>
              </a:spcAft>
              <a:buClr>
                <a:schemeClr val="dk1"/>
              </a:buClr>
              <a:buSzPts val="4800"/>
              <a:buFont typeface="Raleway Medium"/>
              <a:buNone/>
              <a:defRPr sz="4800">
                <a:solidFill>
                  <a:schemeClr val="dk1"/>
                </a:solidFill>
                <a:latin typeface="Raleway Medium"/>
                <a:ea typeface="Raleway Medium"/>
                <a:cs typeface="Raleway Medium"/>
                <a:sym typeface="Raleway Medium"/>
              </a:defRPr>
            </a:lvl5pPr>
            <a:lvl6pPr lvl="5" algn="ctr" rtl="0">
              <a:spcBef>
                <a:spcPts val="0"/>
              </a:spcBef>
              <a:spcAft>
                <a:spcPts val="0"/>
              </a:spcAft>
              <a:buClr>
                <a:schemeClr val="dk1"/>
              </a:buClr>
              <a:buSzPts val="4800"/>
              <a:buFont typeface="Raleway Medium"/>
              <a:buNone/>
              <a:defRPr sz="4800">
                <a:solidFill>
                  <a:schemeClr val="dk1"/>
                </a:solidFill>
                <a:latin typeface="Raleway Medium"/>
                <a:ea typeface="Raleway Medium"/>
                <a:cs typeface="Raleway Medium"/>
                <a:sym typeface="Raleway Medium"/>
              </a:defRPr>
            </a:lvl6pPr>
            <a:lvl7pPr lvl="6" algn="ctr" rtl="0">
              <a:spcBef>
                <a:spcPts val="0"/>
              </a:spcBef>
              <a:spcAft>
                <a:spcPts val="0"/>
              </a:spcAft>
              <a:buClr>
                <a:schemeClr val="dk1"/>
              </a:buClr>
              <a:buSzPts val="4800"/>
              <a:buFont typeface="Raleway Medium"/>
              <a:buNone/>
              <a:defRPr sz="4800">
                <a:solidFill>
                  <a:schemeClr val="dk1"/>
                </a:solidFill>
                <a:latin typeface="Raleway Medium"/>
                <a:ea typeface="Raleway Medium"/>
                <a:cs typeface="Raleway Medium"/>
                <a:sym typeface="Raleway Medium"/>
              </a:defRPr>
            </a:lvl7pPr>
            <a:lvl8pPr lvl="7" algn="ctr" rtl="0">
              <a:spcBef>
                <a:spcPts val="0"/>
              </a:spcBef>
              <a:spcAft>
                <a:spcPts val="0"/>
              </a:spcAft>
              <a:buClr>
                <a:schemeClr val="dk1"/>
              </a:buClr>
              <a:buSzPts val="4800"/>
              <a:buFont typeface="Raleway Medium"/>
              <a:buNone/>
              <a:defRPr sz="4800">
                <a:solidFill>
                  <a:schemeClr val="dk1"/>
                </a:solidFill>
                <a:latin typeface="Raleway Medium"/>
                <a:ea typeface="Raleway Medium"/>
                <a:cs typeface="Raleway Medium"/>
                <a:sym typeface="Raleway Medium"/>
              </a:defRPr>
            </a:lvl8pPr>
            <a:lvl9pPr lvl="8" algn="ctr" rtl="0">
              <a:spcBef>
                <a:spcPts val="0"/>
              </a:spcBef>
              <a:spcAft>
                <a:spcPts val="0"/>
              </a:spcAft>
              <a:buClr>
                <a:schemeClr val="dk1"/>
              </a:buClr>
              <a:buSzPts val="4800"/>
              <a:buFont typeface="Raleway Medium"/>
              <a:buNone/>
              <a:defRPr sz="4800">
                <a:solidFill>
                  <a:schemeClr val="dk1"/>
                </a:solidFill>
                <a:latin typeface="Raleway Medium"/>
                <a:ea typeface="Raleway Medium"/>
                <a:cs typeface="Raleway Medium"/>
                <a:sym typeface="Raleway Medium"/>
              </a:defRPr>
            </a:lvl9pPr>
          </a:lstStyle>
          <a:p>
            <a:endParaRPr/>
          </a:p>
        </p:txBody>
      </p:sp>
    </p:spTree>
    <p:extLst>
      <p:ext uri="{BB962C8B-B14F-4D97-AF65-F5344CB8AC3E}">
        <p14:creationId xmlns:p14="http://schemas.microsoft.com/office/powerpoint/2010/main" val="43680569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62"/>
        <p:cNvGrpSpPr/>
        <p:nvPr/>
      </p:nvGrpSpPr>
      <p:grpSpPr>
        <a:xfrm>
          <a:off x="0" y="0"/>
          <a:ext cx="0" cy="0"/>
          <a:chOff x="0" y="0"/>
          <a:chExt cx="0" cy="0"/>
        </a:xfrm>
      </p:grpSpPr>
      <p:sp>
        <p:nvSpPr>
          <p:cNvPr id="166" name="Google Shape;166;p22"/>
          <p:cNvSpPr txBox="1">
            <a:spLocks noGrp="1"/>
          </p:cNvSpPr>
          <p:nvPr>
            <p:ph type="title"/>
          </p:nvPr>
        </p:nvSpPr>
        <p:spPr>
          <a:xfrm>
            <a:off x="715550" y="538250"/>
            <a:ext cx="7713000" cy="356100"/>
          </a:xfrm>
          <a:prstGeom prst="rect">
            <a:avLst/>
          </a:prstGeom>
        </p:spPr>
        <p:txBody>
          <a:bodyPr spcFirstLastPara="1" wrap="square" lIns="91425" tIns="91425" rIns="91425" bIns="91425" anchor="ctr" anchorCtr="0">
            <a:noAutofit/>
          </a:bodyPr>
          <a:lstStyle>
            <a:lvl1pPr lvl="0" rtl="0">
              <a:spcBef>
                <a:spcPts val="0"/>
              </a:spcBef>
              <a:spcAft>
                <a:spcPts val="0"/>
              </a:spcAft>
              <a:buSzPts val="39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7" name="Google Shape;167;p22"/>
          <p:cNvSpPr txBox="1">
            <a:spLocks noGrp="1"/>
          </p:cNvSpPr>
          <p:nvPr>
            <p:ph type="subTitle" idx="1"/>
          </p:nvPr>
        </p:nvSpPr>
        <p:spPr>
          <a:xfrm>
            <a:off x="4572000" y="2129262"/>
            <a:ext cx="3505200" cy="1524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68" name="Google Shape;168;p22"/>
          <p:cNvSpPr txBox="1">
            <a:spLocks noGrp="1"/>
          </p:cNvSpPr>
          <p:nvPr>
            <p:ph type="title" idx="2"/>
          </p:nvPr>
        </p:nvSpPr>
        <p:spPr>
          <a:xfrm>
            <a:off x="4572000" y="1376768"/>
            <a:ext cx="2474700" cy="692700"/>
          </a:xfrm>
          <a:prstGeom prst="rect">
            <a:avLst/>
          </a:prstGeom>
        </p:spPr>
        <p:txBody>
          <a:bodyPr spcFirstLastPara="1" wrap="square" lIns="91425" tIns="91425" rIns="91425" bIns="91425" anchor="ctr" anchorCtr="0">
            <a:noAutofit/>
          </a:bodyPr>
          <a:lstStyle>
            <a:lvl1pPr lvl="0" rtl="0">
              <a:spcBef>
                <a:spcPts val="0"/>
              </a:spcBef>
              <a:spcAft>
                <a:spcPts val="0"/>
              </a:spcAft>
              <a:buSzPts val="3900"/>
              <a:buNone/>
              <a:defRPr sz="2900" i="1">
                <a:solidFill>
                  <a:schemeClr val="accent2"/>
                </a:solidFill>
              </a:defRPr>
            </a:lvl1pPr>
            <a:lvl2pPr lvl="1" rtl="0">
              <a:spcBef>
                <a:spcPts val="0"/>
              </a:spcBef>
              <a:spcAft>
                <a:spcPts val="0"/>
              </a:spcAft>
              <a:buSzPts val="2800"/>
              <a:buNone/>
              <a:defRPr>
                <a:latin typeface="Alice"/>
                <a:ea typeface="Alice"/>
                <a:cs typeface="Alice"/>
                <a:sym typeface="Alice"/>
              </a:defRPr>
            </a:lvl2pPr>
            <a:lvl3pPr lvl="2" rtl="0">
              <a:spcBef>
                <a:spcPts val="0"/>
              </a:spcBef>
              <a:spcAft>
                <a:spcPts val="0"/>
              </a:spcAft>
              <a:buSzPts val="2800"/>
              <a:buNone/>
              <a:defRPr>
                <a:latin typeface="Alice"/>
                <a:ea typeface="Alice"/>
                <a:cs typeface="Alice"/>
                <a:sym typeface="Alice"/>
              </a:defRPr>
            </a:lvl3pPr>
            <a:lvl4pPr lvl="3" rtl="0">
              <a:spcBef>
                <a:spcPts val="0"/>
              </a:spcBef>
              <a:spcAft>
                <a:spcPts val="0"/>
              </a:spcAft>
              <a:buSzPts val="2800"/>
              <a:buNone/>
              <a:defRPr>
                <a:latin typeface="Alice"/>
                <a:ea typeface="Alice"/>
                <a:cs typeface="Alice"/>
                <a:sym typeface="Alice"/>
              </a:defRPr>
            </a:lvl4pPr>
            <a:lvl5pPr lvl="4" rtl="0">
              <a:spcBef>
                <a:spcPts val="0"/>
              </a:spcBef>
              <a:spcAft>
                <a:spcPts val="0"/>
              </a:spcAft>
              <a:buSzPts val="2800"/>
              <a:buNone/>
              <a:defRPr>
                <a:latin typeface="Alice"/>
                <a:ea typeface="Alice"/>
                <a:cs typeface="Alice"/>
                <a:sym typeface="Alice"/>
              </a:defRPr>
            </a:lvl5pPr>
            <a:lvl6pPr lvl="5" rtl="0">
              <a:spcBef>
                <a:spcPts val="0"/>
              </a:spcBef>
              <a:spcAft>
                <a:spcPts val="0"/>
              </a:spcAft>
              <a:buSzPts val="2800"/>
              <a:buNone/>
              <a:defRPr>
                <a:latin typeface="Alice"/>
                <a:ea typeface="Alice"/>
                <a:cs typeface="Alice"/>
                <a:sym typeface="Alice"/>
              </a:defRPr>
            </a:lvl6pPr>
            <a:lvl7pPr lvl="6" rtl="0">
              <a:spcBef>
                <a:spcPts val="0"/>
              </a:spcBef>
              <a:spcAft>
                <a:spcPts val="0"/>
              </a:spcAft>
              <a:buSzPts val="2800"/>
              <a:buNone/>
              <a:defRPr>
                <a:latin typeface="Alice"/>
                <a:ea typeface="Alice"/>
                <a:cs typeface="Alice"/>
                <a:sym typeface="Alice"/>
              </a:defRPr>
            </a:lvl7pPr>
            <a:lvl8pPr lvl="7" rtl="0">
              <a:spcBef>
                <a:spcPts val="0"/>
              </a:spcBef>
              <a:spcAft>
                <a:spcPts val="0"/>
              </a:spcAft>
              <a:buSzPts val="2800"/>
              <a:buNone/>
              <a:defRPr>
                <a:latin typeface="Alice"/>
                <a:ea typeface="Alice"/>
                <a:cs typeface="Alice"/>
                <a:sym typeface="Alice"/>
              </a:defRPr>
            </a:lvl8pPr>
            <a:lvl9pPr lvl="8" rtl="0">
              <a:spcBef>
                <a:spcPts val="0"/>
              </a:spcBef>
              <a:spcAft>
                <a:spcPts val="0"/>
              </a:spcAft>
              <a:buSzPts val="2800"/>
              <a:buNone/>
              <a:defRPr>
                <a:latin typeface="Alice"/>
                <a:ea typeface="Alice"/>
                <a:cs typeface="Alice"/>
                <a:sym typeface="Alice"/>
              </a:defRPr>
            </a:lvl9pPr>
          </a:lstStyle>
          <a:p>
            <a:endParaRPr/>
          </a:p>
        </p:txBody>
      </p:sp>
      <p:sp>
        <p:nvSpPr>
          <p:cNvPr id="169" name="Google Shape;169;p22"/>
          <p:cNvSpPr txBox="1">
            <a:spLocks noGrp="1"/>
          </p:cNvSpPr>
          <p:nvPr>
            <p:ph type="title" idx="3"/>
          </p:nvPr>
        </p:nvSpPr>
        <p:spPr>
          <a:xfrm>
            <a:off x="715550" y="1352888"/>
            <a:ext cx="2534400" cy="313800"/>
          </a:xfrm>
          <a:prstGeom prst="rect">
            <a:avLst/>
          </a:prstGeom>
        </p:spPr>
        <p:txBody>
          <a:bodyPr spcFirstLastPara="1" wrap="square" lIns="91425" tIns="91425" rIns="91425" bIns="91425" anchor="ctr" anchorCtr="0">
            <a:noAutofit/>
          </a:bodyPr>
          <a:lstStyle>
            <a:lvl1pPr lvl="0" rtl="0">
              <a:spcBef>
                <a:spcPts val="0"/>
              </a:spcBef>
              <a:spcAft>
                <a:spcPts val="0"/>
              </a:spcAft>
              <a:buSzPts val="3900"/>
              <a:buNone/>
              <a:defRPr sz="2900" i="1">
                <a:solidFill>
                  <a:schemeClr val="accent2"/>
                </a:solidFill>
              </a:defRPr>
            </a:lvl1pPr>
            <a:lvl2pPr lvl="1" rtl="0">
              <a:spcBef>
                <a:spcPts val="0"/>
              </a:spcBef>
              <a:spcAft>
                <a:spcPts val="0"/>
              </a:spcAft>
              <a:buSzPts val="2800"/>
              <a:buNone/>
              <a:defRPr>
                <a:latin typeface="Alice"/>
                <a:ea typeface="Alice"/>
                <a:cs typeface="Alice"/>
                <a:sym typeface="Alice"/>
              </a:defRPr>
            </a:lvl2pPr>
            <a:lvl3pPr lvl="2" rtl="0">
              <a:spcBef>
                <a:spcPts val="0"/>
              </a:spcBef>
              <a:spcAft>
                <a:spcPts val="0"/>
              </a:spcAft>
              <a:buSzPts val="2800"/>
              <a:buNone/>
              <a:defRPr>
                <a:latin typeface="Alice"/>
                <a:ea typeface="Alice"/>
                <a:cs typeface="Alice"/>
                <a:sym typeface="Alice"/>
              </a:defRPr>
            </a:lvl3pPr>
            <a:lvl4pPr lvl="3" rtl="0">
              <a:spcBef>
                <a:spcPts val="0"/>
              </a:spcBef>
              <a:spcAft>
                <a:spcPts val="0"/>
              </a:spcAft>
              <a:buSzPts val="2800"/>
              <a:buNone/>
              <a:defRPr>
                <a:latin typeface="Alice"/>
                <a:ea typeface="Alice"/>
                <a:cs typeface="Alice"/>
                <a:sym typeface="Alice"/>
              </a:defRPr>
            </a:lvl4pPr>
            <a:lvl5pPr lvl="4" rtl="0">
              <a:spcBef>
                <a:spcPts val="0"/>
              </a:spcBef>
              <a:spcAft>
                <a:spcPts val="0"/>
              </a:spcAft>
              <a:buSzPts val="2800"/>
              <a:buNone/>
              <a:defRPr>
                <a:latin typeface="Alice"/>
                <a:ea typeface="Alice"/>
                <a:cs typeface="Alice"/>
                <a:sym typeface="Alice"/>
              </a:defRPr>
            </a:lvl5pPr>
            <a:lvl6pPr lvl="5" rtl="0">
              <a:spcBef>
                <a:spcPts val="0"/>
              </a:spcBef>
              <a:spcAft>
                <a:spcPts val="0"/>
              </a:spcAft>
              <a:buSzPts val="2800"/>
              <a:buNone/>
              <a:defRPr>
                <a:latin typeface="Alice"/>
                <a:ea typeface="Alice"/>
                <a:cs typeface="Alice"/>
                <a:sym typeface="Alice"/>
              </a:defRPr>
            </a:lvl6pPr>
            <a:lvl7pPr lvl="6" rtl="0">
              <a:spcBef>
                <a:spcPts val="0"/>
              </a:spcBef>
              <a:spcAft>
                <a:spcPts val="0"/>
              </a:spcAft>
              <a:buSzPts val="2800"/>
              <a:buNone/>
              <a:defRPr>
                <a:latin typeface="Alice"/>
                <a:ea typeface="Alice"/>
                <a:cs typeface="Alice"/>
                <a:sym typeface="Alice"/>
              </a:defRPr>
            </a:lvl7pPr>
            <a:lvl8pPr lvl="7" rtl="0">
              <a:spcBef>
                <a:spcPts val="0"/>
              </a:spcBef>
              <a:spcAft>
                <a:spcPts val="0"/>
              </a:spcAft>
              <a:buSzPts val="2800"/>
              <a:buNone/>
              <a:defRPr>
                <a:latin typeface="Alice"/>
                <a:ea typeface="Alice"/>
                <a:cs typeface="Alice"/>
                <a:sym typeface="Alice"/>
              </a:defRPr>
            </a:lvl8pPr>
            <a:lvl9pPr lvl="8" rtl="0">
              <a:spcBef>
                <a:spcPts val="0"/>
              </a:spcBef>
              <a:spcAft>
                <a:spcPts val="0"/>
              </a:spcAft>
              <a:buSzPts val="2800"/>
              <a:buNone/>
              <a:defRPr>
                <a:latin typeface="Alice"/>
                <a:ea typeface="Alice"/>
                <a:cs typeface="Alice"/>
                <a:sym typeface="Alice"/>
              </a:defRPr>
            </a:lvl9pPr>
          </a:lstStyle>
          <a:p>
            <a:endParaRPr/>
          </a:p>
        </p:txBody>
      </p:sp>
      <p:sp>
        <p:nvSpPr>
          <p:cNvPr id="8" name="Rectángulo 7"/>
          <p:cNvSpPr/>
          <p:nvPr userDrawn="1"/>
        </p:nvSpPr>
        <p:spPr>
          <a:xfrm>
            <a:off x="0" y="894350"/>
            <a:ext cx="9144000" cy="141970"/>
          </a:xfrm>
          <a:prstGeom prst="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extLst>
      <p:ext uri="{BB962C8B-B14F-4D97-AF65-F5344CB8AC3E}">
        <p14:creationId xmlns:p14="http://schemas.microsoft.com/office/powerpoint/2010/main" val="13399619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Caption">
  <p:cSld name="1_Caption">
    <p:spTree>
      <p:nvGrpSpPr>
        <p:cNvPr id="1" name="Shape 58"/>
        <p:cNvGrpSpPr/>
        <p:nvPr/>
      </p:nvGrpSpPr>
      <p:grpSpPr>
        <a:xfrm>
          <a:off x="0" y="0"/>
          <a:ext cx="0" cy="0"/>
          <a:chOff x="0" y="0"/>
          <a:chExt cx="0" cy="0"/>
        </a:xfrm>
      </p:grpSpPr>
      <p:sp>
        <p:nvSpPr>
          <p:cNvPr id="59" name="Google Shape;59;p10"/>
          <p:cNvSpPr txBox="1">
            <a:spLocks noGrp="1"/>
          </p:cNvSpPr>
          <p:nvPr>
            <p:ph type="body" idx="1"/>
          </p:nvPr>
        </p:nvSpPr>
        <p:spPr>
          <a:xfrm>
            <a:off x="715550" y="1473950"/>
            <a:ext cx="3337800" cy="2195700"/>
          </a:xfrm>
          <a:prstGeom prst="rect">
            <a:avLst/>
          </a:prstGeom>
        </p:spPr>
        <p:txBody>
          <a:bodyPr spcFirstLastPara="1" wrap="square" lIns="91425" tIns="91425" rIns="91425" bIns="91425" anchor="ctr" anchorCtr="0">
            <a:noAutofit/>
          </a:bodyPr>
          <a:lstStyle>
            <a:lvl1pPr marL="457200" lvl="0" indent="-228600">
              <a:lnSpc>
                <a:spcPct val="90000"/>
              </a:lnSpc>
              <a:spcBef>
                <a:spcPts val="0"/>
              </a:spcBef>
              <a:spcAft>
                <a:spcPts val="0"/>
              </a:spcAft>
              <a:buSzPts val="1800"/>
              <a:buNone/>
              <a:defRPr sz="3900">
                <a:latin typeface="Bellefair"/>
                <a:ea typeface="Bellefair"/>
                <a:cs typeface="Bellefair"/>
                <a:sym typeface="Bellefair"/>
              </a:defRPr>
            </a:lvl1pPr>
          </a:lstStyle>
          <a:p>
            <a:endParaRPr/>
          </a:p>
        </p:txBody>
      </p:sp>
    </p:spTree>
    <p:extLst>
      <p:ext uri="{BB962C8B-B14F-4D97-AF65-F5344CB8AC3E}">
        <p14:creationId xmlns:p14="http://schemas.microsoft.com/office/powerpoint/2010/main" val="187454793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able of Content">
  <p:cSld name="Table of Content">
    <p:spTree>
      <p:nvGrpSpPr>
        <p:cNvPr id="1" name="Shape 272"/>
        <p:cNvGrpSpPr/>
        <p:nvPr/>
      </p:nvGrpSpPr>
      <p:grpSpPr>
        <a:xfrm>
          <a:off x="0" y="0"/>
          <a:ext cx="0" cy="0"/>
          <a:chOff x="0" y="0"/>
          <a:chExt cx="0" cy="0"/>
        </a:xfrm>
      </p:grpSpPr>
      <p:sp>
        <p:nvSpPr>
          <p:cNvPr id="283" name="Google Shape;283;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84" name="Google Shape;284;p17"/>
          <p:cNvSpPr txBox="1">
            <a:spLocks noGrp="1"/>
          </p:cNvSpPr>
          <p:nvPr>
            <p:ph type="title" idx="2"/>
          </p:nvPr>
        </p:nvSpPr>
        <p:spPr>
          <a:xfrm>
            <a:off x="720000" y="1707343"/>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5" name="Google Shape;285;p17"/>
          <p:cNvSpPr txBox="1">
            <a:spLocks noGrp="1"/>
          </p:cNvSpPr>
          <p:nvPr>
            <p:ph type="subTitle" idx="1"/>
          </p:nvPr>
        </p:nvSpPr>
        <p:spPr>
          <a:xfrm>
            <a:off x="720000" y="2103368"/>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6" name="Google Shape;286;p17"/>
          <p:cNvSpPr txBox="1">
            <a:spLocks noGrp="1"/>
          </p:cNvSpPr>
          <p:nvPr>
            <p:ph type="title" idx="3"/>
          </p:nvPr>
        </p:nvSpPr>
        <p:spPr>
          <a:xfrm>
            <a:off x="3419269" y="1707343"/>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7" name="Google Shape;287;p17"/>
          <p:cNvSpPr txBox="1">
            <a:spLocks noGrp="1"/>
          </p:cNvSpPr>
          <p:nvPr>
            <p:ph type="subTitle" idx="4"/>
          </p:nvPr>
        </p:nvSpPr>
        <p:spPr>
          <a:xfrm>
            <a:off x="3419269" y="2103368"/>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8" name="Google Shape;288;p17"/>
          <p:cNvSpPr txBox="1">
            <a:spLocks noGrp="1"/>
          </p:cNvSpPr>
          <p:nvPr>
            <p:ph type="title" idx="5"/>
          </p:nvPr>
        </p:nvSpPr>
        <p:spPr>
          <a:xfrm>
            <a:off x="720000" y="3369343"/>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9" name="Google Shape;289;p17"/>
          <p:cNvSpPr txBox="1">
            <a:spLocks noGrp="1"/>
          </p:cNvSpPr>
          <p:nvPr>
            <p:ph type="subTitle" idx="6"/>
          </p:nvPr>
        </p:nvSpPr>
        <p:spPr>
          <a:xfrm>
            <a:off x="720000" y="3765368"/>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0" name="Google Shape;290;p17"/>
          <p:cNvSpPr txBox="1">
            <a:spLocks noGrp="1"/>
          </p:cNvSpPr>
          <p:nvPr>
            <p:ph type="title" idx="7"/>
          </p:nvPr>
        </p:nvSpPr>
        <p:spPr>
          <a:xfrm>
            <a:off x="3419269" y="3369343"/>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91" name="Google Shape;291;p17"/>
          <p:cNvSpPr txBox="1">
            <a:spLocks noGrp="1"/>
          </p:cNvSpPr>
          <p:nvPr>
            <p:ph type="subTitle" idx="8"/>
          </p:nvPr>
        </p:nvSpPr>
        <p:spPr>
          <a:xfrm>
            <a:off x="3419269" y="3765368"/>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2" name="Google Shape;292;p17"/>
          <p:cNvSpPr txBox="1">
            <a:spLocks noGrp="1"/>
          </p:cNvSpPr>
          <p:nvPr>
            <p:ph type="title" idx="9"/>
          </p:nvPr>
        </p:nvSpPr>
        <p:spPr>
          <a:xfrm>
            <a:off x="6118545" y="1707343"/>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93" name="Google Shape;293;p17"/>
          <p:cNvSpPr txBox="1">
            <a:spLocks noGrp="1"/>
          </p:cNvSpPr>
          <p:nvPr>
            <p:ph type="subTitle" idx="13"/>
          </p:nvPr>
        </p:nvSpPr>
        <p:spPr>
          <a:xfrm>
            <a:off x="6118545" y="2103368"/>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4" name="Google Shape;294;p17"/>
          <p:cNvSpPr txBox="1">
            <a:spLocks noGrp="1"/>
          </p:cNvSpPr>
          <p:nvPr>
            <p:ph type="title" idx="14"/>
          </p:nvPr>
        </p:nvSpPr>
        <p:spPr>
          <a:xfrm>
            <a:off x="6118545" y="3369343"/>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95" name="Google Shape;295;p17"/>
          <p:cNvSpPr txBox="1">
            <a:spLocks noGrp="1"/>
          </p:cNvSpPr>
          <p:nvPr>
            <p:ph type="subTitle" idx="15"/>
          </p:nvPr>
        </p:nvSpPr>
        <p:spPr>
          <a:xfrm>
            <a:off x="6118545" y="3765368"/>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6" name="Google Shape;296;p17"/>
          <p:cNvSpPr txBox="1">
            <a:spLocks noGrp="1"/>
          </p:cNvSpPr>
          <p:nvPr>
            <p:ph type="title" idx="16" hasCustomPrompt="1"/>
          </p:nvPr>
        </p:nvSpPr>
        <p:spPr>
          <a:xfrm>
            <a:off x="1552650" y="1492304"/>
            <a:ext cx="640200" cy="319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2000">
                <a:solidFill>
                  <a:schemeClr val="accent4"/>
                </a:solidFill>
              </a:defRPr>
            </a:lvl1pPr>
            <a:lvl2pPr lvl="1"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9pPr>
          </a:lstStyle>
          <a:p>
            <a:r>
              <a:t>xx%</a:t>
            </a:r>
          </a:p>
        </p:txBody>
      </p:sp>
      <p:sp>
        <p:nvSpPr>
          <p:cNvPr id="297" name="Google Shape;297;p17"/>
          <p:cNvSpPr txBox="1">
            <a:spLocks noGrp="1"/>
          </p:cNvSpPr>
          <p:nvPr>
            <p:ph type="title" idx="17" hasCustomPrompt="1"/>
          </p:nvPr>
        </p:nvSpPr>
        <p:spPr>
          <a:xfrm>
            <a:off x="4251919" y="1492304"/>
            <a:ext cx="640200" cy="319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000"/>
              <a:buNone/>
              <a:defRPr sz="2000">
                <a:solidFill>
                  <a:schemeClr val="accent2"/>
                </a:solidFill>
              </a:defRPr>
            </a:lvl1pPr>
            <a:lvl2pPr lvl="1"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2pPr>
            <a:lvl3pPr lvl="2"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3pPr>
            <a:lvl4pPr lvl="3"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4pPr>
            <a:lvl5pPr lvl="4"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5pPr>
            <a:lvl6pPr lvl="5"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6pPr>
            <a:lvl7pPr lvl="6"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7pPr>
            <a:lvl8pPr lvl="7"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8pPr>
            <a:lvl9pPr lvl="8"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9pPr>
          </a:lstStyle>
          <a:p>
            <a:r>
              <a:t>xx%</a:t>
            </a:r>
          </a:p>
        </p:txBody>
      </p:sp>
      <p:sp>
        <p:nvSpPr>
          <p:cNvPr id="298" name="Google Shape;298;p17"/>
          <p:cNvSpPr txBox="1">
            <a:spLocks noGrp="1"/>
          </p:cNvSpPr>
          <p:nvPr>
            <p:ph type="title" idx="18" hasCustomPrompt="1"/>
          </p:nvPr>
        </p:nvSpPr>
        <p:spPr>
          <a:xfrm>
            <a:off x="6951195" y="1492304"/>
            <a:ext cx="640200" cy="31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2pPr>
            <a:lvl3pPr lvl="2"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3pPr>
            <a:lvl4pPr lvl="3"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4pPr>
            <a:lvl5pPr lvl="4"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5pPr>
            <a:lvl6pPr lvl="5"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6pPr>
            <a:lvl7pPr lvl="6"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7pPr>
            <a:lvl8pPr lvl="7"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8pPr>
            <a:lvl9pPr lvl="8"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9pPr>
          </a:lstStyle>
          <a:p>
            <a:r>
              <a:t>xx%</a:t>
            </a:r>
          </a:p>
        </p:txBody>
      </p:sp>
      <p:sp>
        <p:nvSpPr>
          <p:cNvPr id="299" name="Google Shape;299;p17"/>
          <p:cNvSpPr txBox="1">
            <a:spLocks noGrp="1"/>
          </p:cNvSpPr>
          <p:nvPr>
            <p:ph type="title" idx="19" hasCustomPrompt="1"/>
          </p:nvPr>
        </p:nvSpPr>
        <p:spPr>
          <a:xfrm>
            <a:off x="1552650" y="3150391"/>
            <a:ext cx="640200" cy="319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2000"/>
              <a:buNone/>
              <a:defRPr sz="2000">
                <a:solidFill>
                  <a:schemeClr val="accent4"/>
                </a:solidFill>
              </a:defRPr>
            </a:lvl1pPr>
            <a:lvl2pPr lvl="1"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2pPr>
            <a:lvl3pPr lvl="2"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3pPr>
            <a:lvl4pPr lvl="3"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4pPr>
            <a:lvl5pPr lvl="4"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5pPr>
            <a:lvl6pPr lvl="5"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6pPr>
            <a:lvl7pPr lvl="6"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7pPr>
            <a:lvl8pPr lvl="7"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8pPr>
            <a:lvl9pPr lvl="8" algn="ctr" rtl="0">
              <a:spcBef>
                <a:spcPts val="0"/>
              </a:spcBef>
              <a:spcAft>
                <a:spcPts val="0"/>
              </a:spcAft>
              <a:buClr>
                <a:schemeClr val="accent4"/>
              </a:buClr>
              <a:buSzPts val="2000"/>
              <a:buFont typeface="Raleway"/>
              <a:buNone/>
              <a:defRPr sz="2000">
                <a:solidFill>
                  <a:schemeClr val="accent4"/>
                </a:solidFill>
                <a:latin typeface="Raleway"/>
                <a:ea typeface="Raleway"/>
                <a:cs typeface="Raleway"/>
                <a:sym typeface="Raleway"/>
              </a:defRPr>
            </a:lvl9pPr>
          </a:lstStyle>
          <a:p>
            <a:r>
              <a:t>xx%</a:t>
            </a:r>
          </a:p>
        </p:txBody>
      </p:sp>
      <p:sp>
        <p:nvSpPr>
          <p:cNvPr id="300" name="Google Shape;300;p17"/>
          <p:cNvSpPr txBox="1">
            <a:spLocks noGrp="1"/>
          </p:cNvSpPr>
          <p:nvPr>
            <p:ph type="title" idx="20" hasCustomPrompt="1"/>
          </p:nvPr>
        </p:nvSpPr>
        <p:spPr>
          <a:xfrm>
            <a:off x="4251919" y="3150402"/>
            <a:ext cx="640200" cy="319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000"/>
              <a:buNone/>
              <a:defRPr sz="2000">
                <a:solidFill>
                  <a:schemeClr val="accent2"/>
                </a:solidFill>
              </a:defRPr>
            </a:lvl1pPr>
            <a:lvl2pPr lvl="1"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2pPr>
            <a:lvl3pPr lvl="2"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3pPr>
            <a:lvl4pPr lvl="3"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4pPr>
            <a:lvl5pPr lvl="4"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5pPr>
            <a:lvl6pPr lvl="5"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6pPr>
            <a:lvl7pPr lvl="6"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7pPr>
            <a:lvl8pPr lvl="7"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8pPr>
            <a:lvl9pPr lvl="8" algn="ctr" rtl="0">
              <a:spcBef>
                <a:spcPts val="0"/>
              </a:spcBef>
              <a:spcAft>
                <a:spcPts val="0"/>
              </a:spcAft>
              <a:buClr>
                <a:schemeClr val="accent2"/>
              </a:buClr>
              <a:buSzPts val="2000"/>
              <a:buFont typeface="Raleway"/>
              <a:buNone/>
              <a:defRPr sz="2000">
                <a:solidFill>
                  <a:schemeClr val="accent2"/>
                </a:solidFill>
                <a:latin typeface="Raleway"/>
                <a:ea typeface="Raleway"/>
                <a:cs typeface="Raleway"/>
                <a:sym typeface="Raleway"/>
              </a:defRPr>
            </a:lvl9pPr>
          </a:lstStyle>
          <a:p>
            <a:r>
              <a:t>xx%</a:t>
            </a:r>
          </a:p>
        </p:txBody>
      </p:sp>
      <p:sp>
        <p:nvSpPr>
          <p:cNvPr id="301" name="Google Shape;301;p17"/>
          <p:cNvSpPr txBox="1">
            <a:spLocks noGrp="1"/>
          </p:cNvSpPr>
          <p:nvPr>
            <p:ph type="title" idx="21" hasCustomPrompt="1"/>
          </p:nvPr>
        </p:nvSpPr>
        <p:spPr>
          <a:xfrm>
            <a:off x="6951195" y="3150391"/>
            <a:ext cx="640200" cy="31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2pPr>
            <a:lvl3pPr lvl="2"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3pPr>
            <a:lvl4pPr lvl="3"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4pPr>
            <a:lvl5pPr lvl="4"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5pPr>
            <a:lvl6pPr lvl="5"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6pPr>
            <a:lvl7pPr lvl="6"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7pPr>
            <a:lvl8pPr lvl="7"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8pPr>
            <a:lvl9pPr lvl="8" algn="ctr" rtl="0">
              <a:spcBef>
                <a:spcPts val="0"/>
              </a:spcBef>
              <a:spcAft>
                <a:spcPts val="0"/>
              </a:spcAft>
              <a:buClr>
                <a:schemeClr val="dk2"/>
              </a:buClr>
              <a:buSzPts val="2000"/>
              <a:buFont typeface="Raleway"/>
              <a:buNone/>
              <a:defRPr sz="2000">
                <a:solidFill>
                  <a:schemeClr val="dk2"/>
                </a:solidFill>
                <a:latin typeface="Raleway"/>
                <a:ea typeface="Raleway"/>
                <a:cs typeface="Raleway"/>
                <a:sym typeface="Raleway"/>
              </a:defRPr>
            </a:lvl9pPr>
          </a:lstStyle>
          <a:p>
            <a:r>
              <a:t>xx%</a:t>
            </a:r>
          </a:p>
        </p:txBody>
      </p:sp>
    </p:spTree>
    <p:extLst>
      <p:ext uri="{BB962C8B-B14F-4D97-AF65-F5344CB8AC3E}">
        <p14:creationId xmlns:p14="http://schemas.microsoft.com/office/powerpoint/2010/main" val="405572749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3_Contents slide layout">
    <p:spTree>
      <p:nvGrpSpPr>
        <p:cNvPr id="1" name=""/>
        <p:cNvGrpSpPr/>
        <p:nvPr/>
      </p:nvGrpSpPr>
      <p:grpSpPr>
        <a:xfrm>
          <a:off x="0" y="0"/>
          <a:ext cx="0" cy="0"/>
          <a:chOff x="0" y="0"/>
          <a:chExt cx="0" cy="0"/>
        </a:xfrm>
      </p:grpSpPr>
      <p:sp>
        <p:nvSpPr>
          <p:cNvPr id="6" name="AutoShape 3"/>
          <p:cNvSpPr>
            <a:spLocks noChangeAspect="1" noChangeArrowheads="1" noTextEdit="1"/>
          </p:cNvSpPr>
          <p:nvPr userDrawn="1"/>
        </p:nvSpPr>
        <p:spPr bwMode="auto">
          <a:xfrm>
            <a:off x="277813" y="219075"/>
            <a:ext cx="8588375" cy="1042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2194783368"/>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5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7943412"/>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0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3612871"/>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6"/>
        <p:cNvGrpSpPr/>
        <p:nvPr/>
      </p:nvGrpSpPr>
      <p:grpSpPr>
        <a:xfrm>
          <a:off x="0" y="0"/>
          <a:ext cx="0" cy="0"/>
          <a:chOff x="0" y="0"/>
          <a:chExt cx="0" cy="0"/>
        </a:xfrm>
      </p:grpSpPr>
      <p:sp>
        <p:nvSpPr>
          <p:cNvPr id="83" name="Google Shape;83;p5"/>
          <p:cNvSpPr txBox="1">
            <a:spLocks noGrp="1"/>
          </p:cNvSpPr>
          <p:nvPr>
            <p:ph type="title"/>
          </p:nvPr>
        </p:nvSpPr>
        <p:spPr>
          <a:xfrm>
            <a:off x="1266150" y="2758975"/>
            <a:ext cx="3018300" cy="408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0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 name="Google Shape;84;p5"/>
          <p:cNvSpPr txBox="1">
            <a:spLocks noGrp="1"/>
          </p:cNvSpPr>
          <p:nvPr>
            <p:ph type="title" idx="2"/>
          </p:nvPr>
        </p:nvSpPr>
        <p:spPr>
          <a:xfrm>
            <a:off x="4859666" y="2758975"/>
            <a:ext cx="3018300" cy="408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0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5" name="Google Shape;85;p5"/>
          <p:cNvSpPr txBox="1">
            <a:spLocks noGrp="1"/>
          </p:cNvSpPr>
          <p:nvPr>
            <p:ph type="subTitle" idx="1"/>
          </p:nvPr>
        </p:nvSpPr>
        <p:spPr>
          <a:xfrm>
            <a:off x="4990166" y="3209422"/>
            <a:ext cx="2757300" cy="101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6" name="Google Shape;86;p5"/>
          <p:cNvSpPr txBox="1">
            <a:spLocks noGrp="1"/>
          </p:cNvSpPr>
          <p:nvPr>
            <p:ph type="subTitle" idx="3"/>
          </p:nvPr>
        </p:nvSpPr>
        <p:spPr>
          <a:xfrm>
            <a:off x="1396650" y="3209422"/>
            <a:ext cx="2757300" cy="101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6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7" name="Google Shape;87;p5"/>
          <p:cNvSpPr txBox="1">
            <a:spLocks noGrp="1"/>
          </p:cNvSpPr>
          <p:nvPr>
            <p:ph type="title" idx="4"/>
          </p:nvPr>
        </p:nvSpPr>
        <p:spPr>
          <a:xfrm>
            <a:off x="720000" y="539400"/>
            <a:ext cx="7704000" cy="5274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500"/>
              <a:buNone/>
              <a:defRPr sz="25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
        <p:nvSpPr>
          <p:cNvPr id="3" name="Rectangle 2"/>
          <p:cNvSpPr/>
          <p:nvPr userDrawn="1"/>
        </p:nvSpPr>
        <p:spPr>
          <a:xfrm>
            <a:off x="0" y="0"/>
            <a:ext cx="2555776" cy="5143500"/>
          </a:xfrm>
          <a:prstGeom prst="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8" name="Picture Placeholder 2"/>
          <p:cNvSpPr>
            <a:spLocks noGrp="1"/>
          </p:cNvSpPr>
          <p:nvPr>
            <p:ph type="pic" idx="10" hasCustomPrompt="1"/>
          </p:nvPr>
        </p:nvSpPr>
        <p:spPr>
          <a:xfrm>
            <a:off x="2555776" y="0"/>
            <a:ext cx="6588224" cy="2571750"/>
          </a:xfrm>
          <a:prstGeom prst="rect">
            <a:avLst/>
          </a:prstGeom>
          <a:solidFill>
            <a:schemeClr val="bg1">
              <a:lumMod val="95000"/>
            </a:schemeClr>
          </a:solidFill>
          <a:ln w="12700">
            <a:noFill/>
          </a:ln>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t>
            </a:r>
            <a:endParaRPr lang="ko-KR" altLang="en-US" dirty="0"/>
          </a:p>
        </p:txBody>
      </p:sp>
    </p:spTree>
    <p:extLst>
      <p:ext uri="{BB962C8B-B14F-4D97-AF65-F5344CB8AC3E}">
        <p14:creationId xmlns:p14="http://schemas.microsoft.com/office/powerpoint/2010/main" val="390820407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68"/>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69"/>
        <p:cNvGrpSpPr/>
        <p:nvPr/>
      </p:nvGrpSpPr>
      <p:grpSpPr>
        <a:xfrm>
          <a:off x="0" y="0"/>
          <a:ext cx="0" cy="0"/>
          <a:chOff x="0" y="0"/>
          <a:chExt cx="0" cy="0"/>
        </a:xfrm>
      </p:grpSpPr>
      <p:sp>
        <p:nvSpPr>
          <p:cNvPr id="470" name="Google Shape;470;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8"/>
        <p:cNvGrpSpPr/>
        <p:nvPr/>
      </p:nvGrpSpPr>
      <p:grpSpPr>
        <a:xfrm>
          <a:off x="0" y="0"/>
          <a:ext cx="0" cy="0"/>
          <a:chOff x="0" y="0"/>
          <a:chExt cx="0" cy="0"/>
        </a:xfrm>
      </p:grpSpPr>
      <p:sp>
        <p:nvSpPr>
          <p:cNvPr id="105" name="Google Shape;105;p6"/>
          <p:cNvSpPr txBox="1">
            <a:spLocks noGrp="1"/>
          </p:cNvSpPr>
          <p:nvPr>
            <p:ph type="title"/>
          </p:nvPr>
        </p:nvSpPr>
        <p:spPr>
          <a:xfrm>
            <a:off x="720000" y="539400"/>
            <a:ext cx="7704000" cy="527400"/>
          </a:xfrm>
          <a:prstGeom prst="rect">
            <a:avLst/>
          </a:prstGeom>
          <a:solidFill>
            <a:schemeClr val="lt1"/>
          </a:solidFill>
        </p:spPr>
        <p:txBody>
          <a:bodyPr spcFirstLastPara="1" wrap="square" lIns="91425" tIns="91425" rIns="91425" bIns="91425" anchor="ctr" anchorCtr="0">
            <a:noAutofit/>
          </a:bodyPr>
          <a:lstStyle>
            <a:lvl1pPr lvl="0" rtl="0">
              <a:spcBef>
                <a:spcPts val="0"/>
              </a:spcBef>
              <a:spcAft>
                <a:spcPts val="0"/>
              </a:spcAft>
              <a:buSzPts val="3500"/>
              <a:buNone/>
              <a:defRPr sz="2500">
                <a:solidFill>
                  <a:schemeClr val="dk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06"/>
        <p:cNvGrpSpPr/>
        <p:nvPr/>
      </p:nvGrpSpPr>
      <p:grpSpPr>
        <a:xfrm>
          <a:off x="0" y="0"/>
          <a:ext cx="0" cy="0"/>
          <a:chOff x="0" y="0"/>
          <a:chExt cx="0" cy="0"/>
        </a:xfrm>
      </p:grpSpPr>
      <p:sp>
        <p:nvSpPr>
          <p:cNvPr id="123" name="Google Shape;123;p7"/>
          <p:cNvSpPr txBox="1">
            <a:spLocks noGrp="1"/>
          </p:cNvSpPr>
          <p:nvPr>
            <p:ph type="body" idx="1"/>
          </p:nvPr>
        </p:nvSpPr>
        <p:spPr>
          <a:xfrm>
            <a:off x="720000" y="2143675"/>
            <a:ext cx="7710900" cy="2176800"/>
          </a:xfrm>
          <a:prstGeom prst="rect">
            <a:avLst/>
          </a:prstGeom>
        </p:spPr>
        <p:txBody>
          <a:bodyPr spcFirstLastPara="1" wrap="square" lIns="91425" tIns="91425" rIns="91425" bIns="91425" anchor="ctr" anchorCtr="0">
            <a:noAutofit/>
          </a:bodyPr>
          <a:lstStyle>
            <a:lvl1pPr marL="457200" lvl="0" indent="-292100" rtl="0">
              <a:lnSpc>
                <a:spcPct val="100000"/>
              </a:lnSpc>
              <a:spcBef>
                <a:spcPts val="0"/>
              </a:spcBef>
              <a:spcAft>
                <a:spcPts val="0"/>
              </a:spcAft>
              <a:buSzPts val="1000"/>
              <a:buChar char="●"/>
              <a:defRPr sz="18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124" name="Google Shape;124;p7"/>
          <p:cNvSpPr txBox="1">
            <a:spLocks noGrp="1"/>
          </p:cNvSpPr>
          <p:nvPr>
            <p:ph type="title"/>
          </p:nvPr>
        </p:nvSpPr>
        <p:spPr>
          <a:xfrm>
            <a:off x="720000" y="690550"/>
            <a:ext cx="4294800" cy="1211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25"/>
        <p:cNvGrpSpPr/>
        <p:nvPr/>
      </p:nvGrpSpPr>
      <p:grpSpPr>
        <a:xfrm>
          <a:off x="0" y="0"/>
          <a:ext cx="0" cy="0"/>
          <a:chOff x="0" y="0"/>
          <a:chExt cx="0" cy="0"/>
        </a:xfrm>
      </p:grpSpPr>
      <p:sp>
        <p:nvSpPr>
          <p:cNvPr id="126" name="Google Shape;126;p8"/>
          <p:cNvSpPr txBox="1">
            <a:spLocks noGrp="1"/>
          </p:cNvSpPr>
          <p:nvPr>
            <p:ph type="title"/>
          </p:nvPr>
        </p:nvSpPr>
        <p:spPr>
          <a:xfrm>
            <a:off x="713100" y="1307100"/>
            <a:ext cx="7717800" cy="2529300"/>
          </a:xfrm>
          <a:prstGeom prst="rect">
            <a:avLst/>
          </a:prstGeom>
        </p:spPr>
        <p:txBody>
          <a:bodyPr spcFirstLastPara="1" wrap="square" lIns="91425" tIns="91425" rIns="91425" bIns="91425" anchor="ctr" anchorCtr="0">
            <a:noAutofit/>
          </a:bodyPr>
          <a:lstStyle>
            <a:lvl1pPr lvl="0" algn="r">
              <a:lnSpc>
                <a:spcPct val="80000"/>
              </a:lnSpc>
              <a:spcBef>
                <a:spcPts val="0"/>
              </a:spcBef>
              <a:spcAft>
                <a:spcPts val="0"/>
              </a:spcAft>
              <a:buSzPts val="4800"/>
              <a:buNone/>
              <a:defRPr sz="8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43"/>
        <p:cNvGrpSpPr/>
        <p:nvPr/>
      </p:nvGrpSpPr>
      <p:grpSpPr>
        <a:xfrm>
          <a:off x="0" y="0"/>
          <a:ext cx="0" cy="0"/>
          <a:chOff x="0" y="0"/>
          <a:chExt cx="0" cy="0"/>
        </a:xfrm>
      </p:grpSpPr>
      <p:sp>
        <p:nvSpPr>
          <p:cNvPr id="160" name="Google Shape;160;p9"/>
          <p:cNvSpPr txBox="1">
            <a:spLocks noGrp="1"/>
          </p:cNvSpPr>
          <p:nvPr>
            <p:ph type="title"/>
          </p:nvPr>
        </p:nvSpPr>
        <p:spPr>
          <a:xfrm>
            <a:off x="720000" y="1104756"/>
            <a:ext cx="7704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1" name="Google Shape;161;p9"/>
          <p:cNvSpPr txBox="1">
            <a:spLocks noGrp="1"/>
          </p:cNvSpPr>
          <p:nvPr>
            <p:ph type="subTitle" idx="1"/>
          </p:nvPr>
        </p:nvSpPr>
        <p:spPr>
          <a:xfrm>
            <a:off x="1267025" y="2044044"/>
            <a:ext cx="6610200" cy="1994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62"/>
        <p:cNvGrpSpPr/>
        <p:nvPr/>
      </p:nvGrpSpPr>
      <p:grpSpPr>
        <a:xfrm>
          <a:off x="0" y="0"/>
          <a:ext cx="0" cy="0"/>
          <a:chOff x="0" y="0"/>
          <a:chExt cx="0" cy="0"/>
        </a:xfrm>
      </p:grpSpPr>
      <p:sp>
        <p:nvSpPr>
          <p:cNvPr id="179" name="Google Shape;179;p10"/>
          <p:cNvSpPr txBox="1">
            <a:spLocks noGrp="1"/>
          </p:cNvSpPr>
          <p:nvPr>
            <p:ph type="title"/>
          </p:nvPr>
        </p:nvSpPr>
        <p:spPr>
          <a:xfrm>
            <a:off x="3295650" y="2008350"/>
            <a:ext cx="5135100" cy="1126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80"/>
        <p:cNvGrpSpPr/>
        <p:nvPr/>
      </p:nvGrpSpPr>
      <p:grpSpPr>
        <a:xfrm>
          <a:off x="0" y="0"/>
          <a:ext cx="0" cy="0"/>
          <a:chOff x="0" y="0"/>
          <a:chExt cx="0" cy="0"/>
        </a:xfrm>
      </p:grpSpPr>
      <p:sp>
        <p:nvSpPr>
          <p:cNvPr id="197" name="Google Shape;197;p11"/>
          <p:cNvSpPr txBox="1">
            <a:spLocks noGrp="1"/>
          </p:cNvSpPr>
          <p:nvPr>
            <p:ph type="title" hasCustomPrompt="1"/>
          </p:nvPr>
        </p:nvSpPr>
        <p:spPr>
          <a:xfrm>
            <a:off x="0" y="1387313"/>
            <a:ext cx="9144000" cy="21003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15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98" name="Google Shape;198;p11"/>
          <p:cNvSpPr txBox="1">
            <a:spLocks noGrp="1"/>
          </p:cNvSpPr>
          <p:nvPr>
            <p:ph type="subTitle" idx="1"/>
          </p:nvPr>
        </p:nvSpPr>
        <p:spPr>
          <a:xfrm>
            <a:off x="1283950" y="3259088"/>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ungee"/>
              <a:buNone/>
              <a:defRPr sz="3500">
                <a:solidFill>
                  <a:schemeClr val="lt1"/>
                </a:solidFill>
                <a:latin typeface="Bungee"/>
                <a:ea typeface="Bungee"/>
                <a:cs typeface="Bungee"/>
                <a:sym typeface="Bungee"/>
              </a:defRPr>
            </a:lvl1pPr>
            <a:lvl2pPr lvl="1" rtl="0">
              <a:spcBef>
                <a:spcPts val="0"/>
              </a:spcBef>
              <a:spcAft>
                <a:spcPts val="0"/>
              </a:spcAft>
              <a:buClr>
                <a:schemeClr val="lt1"/>
              </a:buClr>
              <a:buSzPts val="3500"/>
              <a:buFont typeface="Bungee"/>
              <a:buNone/>
              <a:defRPr sz="3500">
                <a:solidFill>
                  <a:schemeClr val="lt1"/>
                </a:solidFill>
                <a:latin typeface="Bungee"/>
                <a:ea typeface="Bungee"/>
                <a:cs typeface="Bungee"/>
                <a:sym typeface="Bungee"/>
              </a:defRPr>
            </a:lvl2pPr>
            <a:lvl3pPr lvl="2" rtl="0">
              <a:spcBef>
                <a:spcPts val="0"/>
              </a:spcBef>
              <a:spcAft>
                <a:spcPts val="0"/>
              </a:spcAft>
              <a:buClr>
                <a:schemeClr val="lt1"/>
              </a:buClr>
              <a:buSzPts val="3500"/>
              <a:buFont typeface="Bungee"/>
              <a:buNone/>
              <a:defRPr sz="3500">
                <a:solidFill>
                  <a:schemeClr val="lt1"/>
                </a:solidFill>
                <a:latin typeface="Bungee"/>
                <a:ea typeface="Bungee"/>
                <a:cs typeface="Bungee"/>
                <a:sym typeface="Bungee"/>
              </a:defRPr>
            </a:lvl3pPr>
            <a:lvl4pPr lvl="3" rtl="0">
              <a:spcBef>
                <a:spcPts val="0"/>
              </a:spcBef>
              <a:spcAft>
                <a:spcPts val="0"/>
              </a:spcAft>
              <a:buClr>
                <a:schemeClr val="lt1"/>
              </a:buClr>
              <a:buSzPts val="3500"/>
              <a:buFont typeface="Bungee"/>
              <a:buNone/>
              <a:defRPr sz="3500">
                <a:solidFill>
                  <a:schemeClr val="lt1"/>
                </a:solidFill>
                <a:latin typeface="Bungee"/>
                <a:ea typeface="Bungee"/>
                <a:cs typeface="Bungee"/>
                <a:sym typeface="Bungee"/>
              </a:defRPr>
            </a:lvl4pPr>
            <a:lvl5pPr lvl="4" rtl="0">
              <a:spcBef>
                <a:spcPts val="0"/>
              </a:spcBef>
              <a:spcAft>
                <a:spcPts val="0"/>
              </a:spcAft>
              <a:buClr>
                <a:schemeClr val="lt1"/>
              </a:buClr>
              <a:buSzPts val="3500"/>
              <a:buFont typeface="Bungee"/>
              <a:buNone/>
              <a:defRPr sz="3500">
                <a:solidFill>
                  <a:schemeClr val="lt1"/>
                </a:solidFill>
                <a:latin typeface="Bungee"/>
                <a:ea typeface="Bungee"/>
                <a:cs typeface="Bungee"/>
                <a:sym typeface="Bungee"/>
              </a:defRPr>
            </a:lvl5pPr>
            <a:lvl6pPr lvl="5" rtl="0">
              <a:spcBef>
                <a:spcPts val="0"/>
              </a:spcBef>
              <a:spcAft>
                <a:spcPts val="0"/>
              </a:spcAft>
              <a:buClr>
                <a:schemeClr val="lt1"/>
              </a:buClr>
              <a:buSzPts val="3500"/>
              <a:buFont typeface="Bungee"/>
              <a:buNone/>
              <a:defRPr sz="3500">
                <a:solidFill>
                  <a:schemeClr val="lt1"/>
                </a:solidFill>
                <a:latin typeface="Bungee"/>
                <a:ea typeface="Bungee"/>
                <a:cs typeface="Bungee"/>
                <a:sym typeface="Bungee"/>
              </a:defRPr>
            </a:lvl6pPr>
            <a:lvl7pPr lvl="6" rtl="0">
              <a:spcBef>
                <a:spcPts val="0"/>
              </a:spcBef>
              <a:spcAft>
                <a:spcPts val="0"/>
              </a:spcAft>
              <a:buClr>
                <a:schemeClr val="lt1"/>
              </a:buClr>
              <a:buSzPts val="3500"/>
              <a:buFont typeface="Bungee"/>
              <a:buNone/>
              <a:defRPr sz="3500">
                <a:solidFill>
                  <a:schemeClr val="lt1"/>
                </a:solidFill>
                <a:latin typeface="Bungee"/>
                <a:ea typeface="Bungee"/>
                <a:cs typeface="Bungee"/>
                <a:sym typeface="Bungee"/>
              </a:defRPr>
            </a:lvl7pPr>
            <a:lvl8pPr lvl="7" rtl="0">
              <a:spcBef>
                <a:spcPts val="0"/>
              </a:spcBef>
              <a:spcAft>
                <a:spcPts val="0"/>
              </a:spcAft>
              <a:buClr>
                <a:schemeClr val="lt1"/>
              </a:buClr>
              <a:buSzPts val="3500"/>
              <a:buFont typeface="Bungee"/>
              <a:buNone/>
              <a:defRPr sz="3500">
                <a:solidFill>
                  <a:schemeClr val="lt1"/>
                </a:solidFill>
                <a:latin typeface="Bungee"/>
                <a:ea typeface="Bungee"/>
                <a:cs typeface="Bungee"/>
                <a:sym typeface="Bungee"/>
              </a:defRPr>
            </a:lvl8pPr>
            <a:lvl9pPr lvl="8" rtl="0">
              <a:spcBef>
                <a:spcPts val="0"/>
              </a:spcBef>
              <a:spcAft>
                <a:spcPts val="0"/>
              </a:spcAft>
              <a:buClr>
                <a:schemeClr val="lt1"/>
              </a:buClr>
              <a:buSzPts val="3500"/>
              <a:buFont typeface="Bungee"/>
              <a:buNone/>
              <a:defRPr sz="3500">
                <a:solidFill>
                  <a:schemeClr val="lt1"/>
                </a:solidFill>
                <a:latin typeface="Bungee"/>
                <a:ea typeface="Bungee"/>
                <a:cs typeface="Bungee"/>
                <a:sym typeface="Bunge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Advent Pro Medium"/>
              <a:buChar char="●"/>
              <a:defRPr>
                <a:solidFill>
                  <a:schemeClr val="lt1"/>
                </a:solidFill>
                <a:latin typeface="Advent Pro Medium"/>
                <a:ea typeface="Advent Pro Medium"/>
                <a:cs typeface="Advent Pro Medium"/>
                <a:sym typeface="Advent Pro Medium"/>
              </a:defRPr>
            </a:lvl1pPr>
            <a:lvl2pPr marL="914400" lvl="1" indent="-317500">
              <a:lnSpc>
                <a:spcPct val="115000"/>
              </a:lnSpc>
              <a:spcBef>
                <a:spcPts val="1600"/>
              </a:spcBef>
              <a:spcAft>
                <a:spcPts val="0"/>
              </a:spcAft>
              <a:buClr>
                <a:schemeClr val="lt1"/>
              </a:buClr>
              <a:buSzPts val="1400"/>
              <a:buFont typeface="Advent Pro Medium"/>
              <a:buChar char="○"/>
              <a:defRPr>
                <a:solidFill>
                  <a:schemeClr val="lt1"/>
                </a:solidFill>
                <a:latin typeface="Advent Pro Medium"/>
                <a:ea typeface="Advent Pro Medium"/>
                <a:cs typeface="Advent Pro Medium"/>
                <a:sym typeface="Advent Pro Medium"/>
              </a:defRPr>
            </a:lvl2pPr>
            <a:lvl3pPr marL="1371600" lvl="2" indent="-317500">
              <a:lnSpc>
                <a:spcPct val="115000"/>
              </a:lnSpc>
              <a:spcBef>
                <a:spcPts val="1600"/>
              </a:spcBef>
              <a:spcAft>
                <a:spcPts val="0"/>
              </a:spcAft>
              <a:buClr>
                <a:schemeClr val="lt1"/>
              </a:buClr>
              <a:buSzPts val="1400"/>
              <a:buFont typeface="Advent Pro Medium"/>
              <a:buChar char="■"/>
              <a:defRPr>
                <a:solidFill>
                  <a:schemeClr val="lt1"/>
                </a:solidFill>
                <a:latin typeface="Advent Pro Medium"/>
                <a:ea typeface="Advent Pro Medium"/>
                <a:cs typeface="Advent Pro Medium"/>
                <a:sym typeface="Advent Pro Medium"/>
              </a:defRPr>
            </a:lvl3pPr>
            <a:lvl4pPr marL="1828800" lvl="3" indent="-317500">
              <a:lnSpc>
                <a:spcPct val="115000"/>
              </a:lnSpc>
              <a:spcBef>
                <a:spcPts val="1600"/>
              </a:spcBef>
              <a:spcAft>
                <a:spcPts val="0"/>
              </a:spcAft>
              <a:buClr>
                <a:schemeClr val="lt1"/>
              </a:buClr>
              <a:buSzPts val="1400"/>
              <a:buFont typeface="Advent Pro Medium"/>
              <a:buChar char="●"/>
              <a:defRPr>
                <a:solidFill>
                  <a:schemeClr val="lt1"/>
                </a:solidFill>
                <a:latin typeface="Advent Pro Medium"/>
                <a:ea typeface="Advent Pro Medium"/>
                <a:cs typeface="Advent Pro Medium"/>
                <a:sym typeface="Advent Pro Medium"/>
              </a:defRPr>
            </a:lvl4pPr>
            <a:lvl5pPr marL="2286000" lvl="4" indent="-317500">
              <a:lnSpc>
                <a:spcPct val="115000"/>
              </a:lnSpc>
              <a:spcBef>
                <a:spcPts val="1600"/>
              </a:spcBef>
              <a:spcAft>
                <a:spcPts val="0"/>
              </a:spcAft>
              <a:buClr>
                <a:schemeClr val="lt1"/>
              </a:buClr>
              <a:buSzPts val="1400"/>
              <a:buFont typeface="Advent Pro Medium"/>
              <a:buChar char="○"/>
              <a:defRPr>
                <a:solidFill>
                  <a:schemeClr val="lt1"/>
                </a:solidFill>
                <a:latin typeface="Advent Pro Medium"/>
                <a:ea typeface="Advent Pro Medium"/>
                <a:cs typeface="Advent Pro Medium"/>
                <a:sym typeface="Advent Pro Medium"/>
              </a:defRPr>
            </a:lvl5pPr>
            <a:lvl6pPr marL="2743200" lvl="5" indent="-317500">
              <a:lnSpc>
                <a:spcPct val="115000"/>
              </a:lnSpc>
              <a:spcBef>
                <a:spcPts val="1600"/>
              </a:spcBef>
              <a:spcAft>
                <a:spcPts val="0"/>
              </a:spcAft>
              <a:buClr>
                <a:schemeClr val="lt1"/>
              </a:buClr>
              <a:buSzPts val="1400"/>
              <a:buFont typeface="Advent Pro Medium"/>
              <a:buChar char="■"/>
              <a:defRPr>
                <a:solidFill>
                  <a:schemeClr val="lt1"/>
                </a:solidFill>
                <a:latin typeface="Advent Pro Medium"/>
                <a:ea typeface="Advent Pro Medium"/>
                <a:cs typeface="Advent Pro Medium"/>
                <a:sym typeface="Advent Pro Medium"/>
              </a:defRPr>
            </a:lvl6pPr>
            <a:lvl7pPr marL="3200400" lvl="6" indent="-317500">
              <a:lnSpc>
                <a:spcPct val="115000"/>
              </a:lnSpc>
              <a:spcBef>
                <a:spcPts val="1600"/>
              </a:spcBef>
              <a:spcAft>
                <a:spcPts val="0"/>
              </a:spcAft>
              <a:buClr>
                <a:schemeClr val="lt1"/>
              </a:buClr>
              <a:buSzPts val="1400"/>
              <a:buFont typeface="Advent Pro Medium"/>
              <a:buChar char="●"/>
              <a:defRPr>
                <a:solidFill>
                  <a:schemeClr val="lt1"/>
                </a:solidFill>
                <a:latin typeface="Advent Pro Medium"/>
                <a:ea typeface="Advent Pro Medium"/>
                <a:cs typeface="Advent Pro Medium"/>
                <a:sym typeface="Advent Pro Medium"/>
              </a:defRPr>
            </a:lvl7pPr>
            <a:lvl8pPr marL="3657600" lvl="7" indent="-317500">
              <a:lnSpc>
                <a:spcPct val="115000"/>
              </a:lnSpc>
              <a:spcBef>
                <a:spcPts val="1600"/>
              </a:spcBef>
              <a:spcAft>
                <a:spcPts val="0"/>
              </a:spcAft>
              <a:buClr>
                <a:schemeClr val="lt1"/>
              </a:buClr>
              <a:buSzPts val="1400"/>
              <a:buFont typeface="Advent Pro Medium"/>
              <a:buChar char="○"/>
              <a:defRPr>
                <a:solidFill>
                  <a:schemeClr val="lt1"/>
                </a:solidFill>
                <a:latin typeface="Advent Pro Medium"/>
                <a:ea typeface="Advent Pro Medium"/>
                <a:cs typeface="Advent Pro Medium"/>
                <a:sym typeface="Advent Pro Medium"/>
              </a:defRPr>
            </a:lvl8pPr>
            <a:lvl9pPr marL="4114800" lvl="8" indent="-317500">
              <a:lnSpc>
                <a:spcPct val="115000"/>
              </a:lnSpc>
              <a:spcBef>
                <a:spcPts val="1600"/>
              </a:spcBef>
              <a:spcAft>
                <a:spcPts val="1600"/>
              </a:spcAft>
              <a:buClr>
                <a:schemeClr val="lt1"/>
              </a:buClr>
              <a:buSzPts val="1400"/>
              <a:buFont typeface="Advent Pro Medium"/>
              <a:buChar char="■"/>
              <a:defRPr>
                <a:solidFill>
                  <a:schemeClr val="lt1"/>
                </a:solidFill>
                <a:latin typeface="Advent Pro Medium"/>
                <a:ea typeface="Advent Pro Medium"/>
                <a:cs typeface="Advent Pro Medium"/>
                <a:sym typeface="Advent Pro Medium"/>
              </a:defRPr>
            </a:lvl9pPr>
          </a:lstStyle>
          <a:p>
            <a:endParaRPr/>
          </a:p>
        </p:txBody>
      </p:sp>
      <p:sp>
        <p:nvSpPr>
          <p:cNvPr id="2" name="Rectángulo 1"/>
          <p:cNvSpPr/>
          <p:nvPr userDrawn="1"/>
        </p:nvSpPr>
        <p:spPr>
          <a:xfrm>
            <a:off x="0" y="0"/>
            <a:ext cx="9144000" cy="51435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4" name="Grupo 13"/>
          <p:cNvGrpSpPr/>
          <p:nvPr userDrawn="1"/>
        </p:nvGrpSpPr>
        <p:grpSpPr>
          <a:xfrm>
            <a:off x="229508" y="4568875"/>
            <a:ext cx="349321" cy="348697"/>
            <a:chOff x="3757613" y="2495551"/>
            <a:chExt cx="889000" cy="887412"/>
          </a:xfrm>
          <a:solidFill>
            <a:srgbClr val="2C325B"/>
          </a:solidFill>
        </p:grpSpPr>
        <p:sp>
          <p:nvSpPr>
            <p:cNvPr id="8" name="Freeform 5"/>
            <p:cNvSpPr>
              <a:spLocks noEditPoints="1"/>
            </p:cNvSpPr>
            <p:nvPr userDrawn="1"/>
          </p:nvSpPr>
          <p:spPr bwMode="auto">
            <a:xfrm>
              <a:off x="3757613" y="2495551"/>
              <a:ext cx="889000" cy="887412"/>
            </a:xfrm>
            <a:custGeom>
              <a:avLst/>
              <a:gdLst>
                <a:gd name="T0" fmla="*/ 215 w 430"/>
                <a:gd name="T1" fmla="*/ 431 h 431"/>
                <a:gd name="T2" fmla="*/ 0 w 430"/>
                <a:gd name="T3" fmla="*/ 215 h 431"/>
                <a:gd name="T4" fmla="*/ 214 w 430"/>
                <a:gd name="T5" fmla="*/ 0 h 431"/>
                <a:gd name="T6" fmla="*/ 430 w 430"/>
                <a:gd name="T7" fmla="*/ 216 h 431"/>
                <a:gd name="T8" fmla="*/ 215 w 430"/>
                <a:gd name="T9" fmla="*/ 431 h 431"/>
                <a:gd name="T10" fmla="*/ 16 w 430"/>
                <a:gd name="T11" fmla="*/ 215 h 431"/>
                <a:gd name="T12" fmla="*/ 214 w 430"/>
                <a:gd name="T13" fmla="*/ 414 h 431"/>
                <a:gd name="T14" fmla="*/ 413 w 430"/>
                <a:gd name="T15" fmla="*/ 216 h 431"/>
                <a:gd name="T16" fmla="*/ 216 w 430"/>
                <a:gd name="T17" fmla="*/ 17 h 431"/>
                <a:gd name="T18" fmla="*/ 16 w 430"/>
                <a:gd name="T19" fmla="*/ 21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0" h="431">
                  <a:moveTo>
                    <a:pt x="215" y="431"/>
                  </a:moveTo>
                  <a:cubicBezTo>
                    <a:pt x="96" y="431"/>
                    <a:pt x="0" y="334"/>
                    <a:pt x="0" y="215"/>
                  </a:cubicBezTo>
                  <a:cubicBezTo>
                    <a:pt x="0" y="97"/>
                    <a:pt x="96" y="0"/>
                    <a:pt x="214" y="0"/>
                  </a:cubicBezTo>
                  <a:cubicBezTo>
                    <a:pt x="334" y="0"/>
                    <a:pt x="430" y="97"/>
                    <a:pt x="430" y="216"/>
                  </a:cubicBezTo>
                  <a:cubicBezTo>
                    <a:pt x="430" y="335"/>
                    <a:pt x="333" y="431"/>
                    <a:pt x="215" y="431"/>
                  </a:cubicBezTo>
                  <a:close/>
                  <a:moveTo>
                    <a:pt x="16" y="215"/>
                  </a:moveTo>
                  <a:cubicBezTo>
                    <a:pt x="16" y="325"/>
                    <a:pt x="105" y="414"/>
                    <a:pt x="214" y="414"/>
                  </a:cubicBezTo>
                  <a:cubicBezTo>
                    <a:pt x="324" y="414"/>
                    <a:pt x="413" y="326"/>
                    <a:pt x="413" y="216"/>
                  </a:cubicBezTo>
                  <a:cubicBezTo>
                    <a:pt x="413" y="107"/>
                    <a:pt x="325" y="17"/>
                    <a:pt x="216" y="17"/>
                  </a:cubicBezTo>
                  <a:cubicBezTo>
                    <a:pt x="106" y="17"/>
                    <a:pt x="17" y="105"/>
                    <a:pt x="16" y="2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9" name="Freeform 6"/>
            <p:cNvSpPr>
              <a:spLocks/>
            </p:cNvSpPr>
            <p:nvPr userDrawn="1"/>
          </p:nvSpPr>
          <p:spPr bwMode="auto">
            <a:xfrm>
              <a:off x="3902075" y="2667000"/>
              <a:ext cx="228600" cy="546100"/>
            </a:xfrm>
            <a:custGeom>
              <a:avLst/>
              <a:gdLst>
                <a:gd name="T0" fmla="*/ 42 w 110"/>
                <a:gd name="T1" fmla="*/ 83 h 265"/>
                <a:gd name="T2" fmla="*/ 42 w 110"/>
                <a:gd name="T3" fmla="*/ 90 h 265"/>
                <a:gd name="T4" fmla="*/ 42 w 110"/>
                <a:gd name="T5" fmla="*/ 257 h 265"/>
                <a:gd name="T6" fmla="*/ 33 w 110"/>
                <a:gd name="T7" fmla="*/ 265 h 265"/>
                <a:gd name="T8" fmla="*/ 6 w 110"/>
                <a:gd name="T9" fmla="*/ 265 h 265"/>
                <a:gd name="T10" fmla="*/ 0 w 110"/>
                <a:gd name="T11" fmla="*/ 259 h 265"/>
                <a:gd name="T12" fmla="*/ 0 w 110"/>
                <a:gd name="T13" fmla="*/ 179 h 265"/>
                <a:gd name="T14" fmla="*/ 0 w 110"/>
                <a:gd name="T15" fmla="*/ 7 h 265"/>
                <a:gd name="T16" fmla="*/ 1 w 110"/>
                <a:gd name="T17" fmla="*/ 0 h 265"/>
                <a:gd name="T18" fmla="*/ 8 w 110"/>
                <a:gd name="T19" fmla="*/ 3 h 265"/>
                <a:gd name="T20" fmla="*/ 105 w 110"/>
                <a:gd name="T21" fmla="*/ 76 h 265"/>
                <a:gd name="T22" fmla="*/ 109 w 110"/>
                <a:gd name="T23" fmla="*/ 79 h 265"/>
                <a:gd name="T24" fmla="*/ 110 w 110"/>
                <a:gd name="T25" fmla="*/ 82 h 265"/>
                <a:gd name="T26" fmla="*/ 107 w 110"/>
                <a:gd name="T27" fmla="*/ 83 h 265"/>
                <a:gd name="T28" fmla="*/ 103 w 110"/>
                <a:gd name="T29" fmla="*/ 83 h 265"/>
                <a:gd name="T30" fmla="*/ 48 w 110"/>
                <a:gd name="T31" fmla="*/ 83 h 265"/>
                <a:gd name="T32" fmla="*/ 42 w 110"/>
                <a:gd name="T33" fmla="*/ 8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265">
                  <a:moveTo>
                    <a:pt x="42" y="83"/>
                  </a:moveTo>
                  <a:cubicBezTo>
                    <a:pt x="42" y="86"/>
                    <a:pt x="42" y="88"/>
                    <a:pt x="42" y="90"/>
                  </a:cubicBezTo>
                  <a:cubicBezTo>
                    <a:pt x="42" y="145"/>
                    <a:pt x="42" y="201"/>
                    <a:pt x="42" y="257"/>
                  </a:cubicBezTo>
                  <a:cubicBezTo>
                    <a:pt x="42" y="265"/>
                    <a:pt x="42" y="265"/>
                    <a:pt x="33" y="265"/>
                  </a:cubicBezTo>
                  <a:cubicBezTo>
                    <a:pt x="24" y="265"/>
                    <a:pt x="15" y="265"/>
                    <a:pt x="6" y="265"/>
                  </a:cubicBezTo>
                  <a:cubicBezTo>
                    <a:pt x="1" y="265"/>
                    <a:pt x="0" y="264"/>
                    <a:pt x="0" y="259"/>
                  </a:cubicBezTo>
                  <a:cubicBezTo>
                    <a:pt x="0" y="232"/>
                    <a:pt x="0" y="205"/>
                    <a:pt x="0" y="179"/>
                  </a:cubicBezTo>
                  <a:cubicBezTo>
                    <a:pt x="0" y="122"/>
                    <a:pt x="0" y="65"/>
                    <a:pt x="0" y="7"/>
                  </a:cubicBezTo>
                  <a:cubicBezTo>
                    <a:pt x="0" y="5"/>
                    <a:pt x="1" y="3"/>
                    <a:pt x="1" y="0"/>
                  </a:cubicBezTo>
                  <a:cubicBezTo>
                    <a:pt x="4" y="1"/>
                    <a:pt x="6" y="2"/>
                    <a:pt x="8" y="3"/>
                  </a:cubicBezTo>
                  <a:cubicBezTo>
                    <a:pt x="40" y="28"/>
                    <a:pt x="73" y="52"/>
                    <a:pt x="105" y="76"/>
                  </a:cubicBezTo>
                  <a:cubicBezTo>
                    <a:pt x="106" y="77"/>
                    <a:pt x="108" y="78"/>
                    <a:pt x="109" y="79"/>
                  </a:cubicBezTo>
                  <a:cubicBezTo>
                    <a:pt x="109" y="79"/>
                    <a:pt x="110" y="81"/>
                    <a:pt x="110" y="82"/>
                  </a:cubicBezTo>
                  <a:cubicBezTo>
                    <a:pt x="110" y="82"/>
                    <a:pt x="108" y="83"/>
                    <a:pt x="107" y="83"/>
                  </a:cubicBezTo>
                  <a:cubicBezTo>
                    <a:pt x="106" y="83"/>
                    <a:pt x="105" y="83"/>
                    <a:pt x="103" y="83"/>
                  </a:cubicBezTo>
                  <a:cubicBezTo>
                    <a:pt x="85" y="83"/>
                    <a:pt x="66" y="83"/>
                    <a:pt x="48" y="83"/>
                  </a:cubicBezTo>
                  <a:cubicBezTo>
                    <a:pt x="46" y="83"/>
                    <a:pt x="44" y="83"/>
                    <a:pt x="42"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 name="Freeform 7"/>
            <p:cNvSpPr>
              <a:spLocks/>
            </p:cNvSpPr>
            <p:nvPr userDrawn="1"/>
          </p:nvSpPr>
          <p:spPr bwMode="auto">
            <a:xfrm>
              <a:off x="4276725" y="2662238"/>
              <a:ext cx="225425" cy="544512"/>
            </a:xfrm>
            <a:custGeom>
              <a:avLst/>
              <a:gdLst>
                <a:gd name="T0" fmla="*/ 67 w 109"/>
                <a:gd name="T1" fmla="*/ 183 h 264"/>
                <a:gd name="T2" fmla="*/ 67 w 109"/>
                <a:gd name="T3" fmla="*/ 176 h 264"/>
                <a:gd name="T4" fmla="*/ 67 w 109"/>
                <a:gd name="T5" fmla="*/ 7 h 264"/>
                <a:gd name="T6" fmla="*/ 74 w 109"/>
                <a:gd name="T7" fmla="*/ 0 h 264"/>
                <a:gd name="T8" fmla="*/ 101 w 109"/>
                <a:gd name="T9" fmla="*/ 0 h 264"/>
                <a:gd name="T10" fmla="*/ 109 w 109"/>
                <a:gd name="T11" fmla="*/ 7 h 264"/>
                <a:gd name="T12" fmla="*/ 109 w 109"/>
                <a:gd name="T13" fmla="*/ 187 h 264"/>
                <a:gd name="T14" fmla="*/ 109 w 109"/>
                <a:gd name="T15" fmla="*/ 259 h 264"/>
                <a:gd name="T16" fmla="*/ 107 w 109"/>
                <a:gd name="T17" fmla="*/ 264 h 264"/>
                <a:gd name="T18" fmla="*/ 103 w 109"/>
                <a:gd name="T19" fmla="*/ 262 h 264"/>
                <a:gd name="T20" fmla="*/ 3 w 109"/>
                <a:gd name="T21" fmla="*/ 188 h 264"/>
                <a:gd name="T22" fmla="*/ 0 w 109"/>
                <a:gd name="T23" fmla="*/ 184 h 264"/>
                <a:gd name="T24" fmla="*/ 5 w 109"/>
                <a:gd name="T25" fmla="*/ 183 h 264"/>
                <a:gd name="T26" fmla="*/ 61 w 109"/>
                <a:gd name="T27" fmla="*/ 183 h 264"/>
                <a:gd name="T28" fmla="*/ 67 w 109"/>
                <a:gd name="T29" fmla="*/ 18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64">
                  <a:moveTo>
                    <a:pt x="67" y="183"/>
                  </a:moveTo>
                  <a:cubicBezTo>
                    <a:pt x="67" y="180"/>
                    <a:pt x="67" y="178"/>
                    <a:pt x="67" y="176"/>
                  </a:cubicBezTo>
                  <a:cubicBezTo>
                    <a:pt x="67" y="120"/>
                    <a:pt x="67" y="63"/>
                    <a:pt x="67" y="7"/>
                  </a:cubicBezTo>
                  <a:cubicBezTo>
                    <a:pt x="67" y="0"/>
                    <a:pt x="67" y="0"/>
                    <a:pt x="74" y="0"/>
                  </a:cubicBezTo>
                  <a:cubicBezTo>
                    <a:pt x="83" y="0"/>
                    <a:pt x="92" y="0"/>
                    <a:pt x="101" y="0"/>
                  </a:cubicBezTo>
                  <a:cubicBezTo>
                    <a:pt x="109" y="0"/>
                    <a:pt x="109" y="0"/>
                    <a:pt x="109" y="7"/>
                  </a:cubicBezTo>
                  <a:cubicBezTo>
                    <a:pt x="109" y="67"/>
                    <a:pt x="109" y="127"/>
                    <a:pt x="109" y="187"/>
                  </a:cubicBezTo>
                  <a:cubicBezTo>
                    <a:pt x="109" y="211"/>
                    <a:pt x="109" y="235"/>
                    <a:pt x="109" y="259"/>
                  </a:cubicBezTo>
                  <a:cubicBezTo>
                    <a:pt x="109" y="261"/>
                    <a:pt x="108" y="263"/>
                    <a:pt x="107" y="264"/>
                  </a:cubicBezTo>
                  <a:cubicBezTo>
                    <a:pt x="106" y="264"/>
                    <a:pt x="104" y="263"/>
                    <a:pt x="103" y="262"/>
                  </a:cubicBezTo>
                  <a:cubicBezTo>
                    <a:pt x="69" y="238"/>
                    <a:pt x="36" y="213"/>
                    <a:pt x="3" y="188"/>
                  </a:cubicBezTo>
                  <a:cubicBezTo>
                    <a:pt x="2" y="187"/>
                    <a:pt x="1" y="186"/>
                    <a:pt x="0" y="184"/>
                  </a:cubicBezTo>
                  <a:cubicBezTo>
                    <a:pt x="2" y="184"/>
                    <a:pt x="3" y="183"/>
                    <a:pt x="5" y="183"/>
                  </a:cubicBezTo>
                  <a:cubicBezTo>
                    <a:pt x="24" y="183"/>
                    <a:pt x="43" y="183"/>
                    <a:pt x="61" y="183"/>
                  </a:cubicBezTo>
                  <a:cubicBezTo>
                    <a:pt x="63" y="183"/>
                    <a:pt x="65" y="183"/>
                    <a:pt x="67"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 name="Freeform 8"/>
            <p:cNvSpPr>
              <a:spLocks/>
            </p:cNvSpPr>
            <p:nvPr userDrawn="1"/>
          </p:nvSpPr>
          <p:spPr bwMode="auto">
            <a:xfrm>
              <a:off x="4044950" y="2892425"/>
              <a:ext cx="293688" cy="87312"/>
            </a:xfrm>
            <a:custGeom>
              <a:avLst/>
              <a:gdLst>
                <a:gd name="T0" fmla="*/ 71 w 142"/>
                <a:gd name="T1" fmla="*/ 42 h 42"/>
                <a:gd name="T2" fmla="*/ 7 w 142"/>
                <a:gd name="T3" fmla="*/ 42 h 42"/>
                <a:gd name="T4" fmla="*/ 0 w 142"/>
                <a:gd name="T5" fmla="*/ 36 h 42"/>
                <a:gd name="T6" fmla="*/ 0 w 142"/>
                <a:gd name="T7" fmla="*/ 6 h 42"/>
                <a:gd name="T8" fmla="*/ 7 w 142"/>
                <a:gd name="T9" fmla="*/ 0 h 42"/>
                <a:gd name="T10" fmla="*/ 135 w 142"/>
                <a:gd name="T11" fmla="*/ 0 h 42"/>
                <a:gd name="T12" fmla="*/ 142 w 142"/>
                <a:gd name="T13" fmla="*/ 7 h 42"/>
                <a:gd name="T14" fmla="*/ 141 w 142"/>
                <a:gd name="T15" fmla="*/ 35 h 42"/>
                <a:gd name="T16" fmla="*/ 135 w 142"/>
                <a:gd name="T17" fmla="*/ 42 h 42"/>
                <a:gd name="T18" fmla="*/ 71 w 142"/>
                <a:gd name="T1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42">
                  <a:moveTo>
                    <a:pt x="71" y="42"/>
                  </a:moveTo>
                  <a:cubicBezTo>
                    <a:pt x="49" y="42"/>
                    <a:pt x="28" y="42"/>
                    <a:pt x="7" y="42"/>
                  </a:cubicBezTo>
                  <a:cubicBezTo>
                    <a:pt x="2" y="42"/>
                    <a:pt x="0" y="41"/>
                    <a:pt x="0" y="36"/>
                  </a:cubicBezTo>
                  <a:cubicBezTo>
                    <a:pt x="1" y="26"/>
                    <a:pt x="1" y="16"/>
                    <a:pt x="0" y="6"/>
                  </a:cubicBezTo>
                  <a:cubicBezTo>
                    <a:pt x="0" y="2"/>
                    <a:pt x="2" y="0"/>
                    <a:pt x="7" y="0"/>
                  </a:cubicBezTo>
                  <a:cubicBezTo>
                    <a:pt x="50" y="0"/>
                    <a:pt x="92" y="0"/>
                    <a:pt x="135" y="0"/>
                  </a:cubicBezTo>
                  <a:cubicBezTo>
                    <a:pt x="140" y="0"/>
                    <a:pt x="142" y="2"/>
                    <a:pt x="142" y="7"/>
                  </a:cubicBezTo>
                  <a:cubicBezTo>
                    <a:pt x="141" y="16"/>
                    <a:pt x="141" y="26"/>
                    <a:pt x="141" y="35"/>
                  </a:cubicBezTo>
                  <a:cubicBezTo>
                    <a:pt x="141" y="42"/>
                    <a:pt x="141" y="42"/>
                    <a:pt x="135" y="42"/>
                  </a:cubicBezTo>
                  <a:cubicBezTo>
                    <a:pt x="113" y="42"/>
                    <a:pt x="92" y="42"/>
                    <a:pt x="7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 name="Freeform 9"/>
            <p:cNvSpPr>
              <a:spLocks/>
            </p:cNvSpPr>
            <p:nvPr userDrawn="1"/>
          </p:nvSpPr>
          <p:spPr bwMode="auto">
            <a:xfrm>
              <a:off x="4006850" y="2662238"/>
              <a:ext cx="330200" cy="84137"/>
            </a:xfrm>
            <a:custGeom>
              <a:avLst/>
              <a:gdLst>
                <a:gd name="T0" fmla="*/ 80 w 160"/>
                <a:gd name="T1" fmla="*/ 0 h 41"/>
                <a:gd name="T2" fmla="*/ 153 w 160"/>
                <a:gd name="T3" fmla="*/ 0 h 41"/>
                <a:gd name="T4" fmla="*/ 160 w 160"/>
                <a:gd name="T5" fmla="*/ 7 h 41"/>
                <a:gd name="T6" fmla="*/ 160 w 160"/>
                <a:gd name="T7" fmla="*/ 36 h 41"/>
                <a:gd name="T8" fmla="*/ 155 w 160"/>
                <a:gd name="T9" fmla="*/ 41 h 41"/>
                <a:gd name="T10" fmla="*/ 58 w 160"/>
                <a:gd name="T11" fmla="*/ 41 h 41"/>
                <a:gd name="T12" fmla="*/ 53 w 160"/>
                <a:gd name="T13" fmla="*/ 39 h 41"/>
                <a:gd name="T14" fmla="*/ 3 w 160"/>
                <a:gd name="T15" fmla="*/ 6 h 41"/>
                <a:gd name="T16" fmla="*/ 0 w 160"/>
                <a:gd name="T17" fmla="*/ 1 h 41"/>
                <a:gd name="T18" fmla="*/ 6 w 160"/>
                <a:gd name="T19" fmla="*/ 0 h 41"/>
                <a:gd name="T20" fmla="*/ 80 w 160"/>
                <a:gd name="T21" fmla="*/ 0 h 41"/>
                <a:gd name="T22" fmla="*/ 80 w 160"/>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41">
                  <a:moveTo>
                    <a:pt x="80" y="0"/>
                  </a:moveTo>
                  <a:cubicBezTo>
                    <a:pt x="104" y="0"/>
                    <a:pt x="129" y="0"/>
                    <a:pt x="153" y="0"/>
                  </a:cubicBezTo>
                  <a:cubicBezTo>
                    <a:pt x="160" y="0"/>
                    <a:pt x="160" y="0"/>
                    <a:pt x="160" y="7"/>
                  </a:cubicBezTo>
                  <a:cubicBezTo>
                    <a:pt x="160" y="17"/>
                    <a:pt x="160" y="27"/>
                    <a:pt x="160" y="36"/>
                  </a:cubicBezTo>
                  <a:cubicBezTo>
                    <a:pt x="160" y="40"/>
                    <a:pt x="159" y="41"/>
                    <a:pt x="155" y="41"/>
                  </a:cubicBezTo>
                  <a:cubicBezTo>
                    <a:pt x="123" y="41"/>
                    <a:pt x="91" y="41"/>
                    <a:pt x="58" y="41"/>
                  </a:cubicBezTo>
                  <a:cubicBezTo>
                    <a:pt x="56" y="41"/>
                    <a:pt x="54" y="40"/>
                    <a:pt x="53" y="39"/>
                  </a:cubicBezTo>
                  <a:cubicBezTo>
                    <a:pt x="36" y="28"/>
                    <a:pt x="20" y="17"/>
                    <a:pt x="3" y="6"/>
                  </a:cubicBezTo>
                  <a:cubicBezTo>
                    <a:pt x="2" y="5"/>
                    <a:pt x="1" y="3"/>
                    <a:pt x="0" y="1"/>
                  </a:cubicBezTo>
                  <a:cubicBezTo>
                    <a:pt x="2" y="1"/>
                    <a:pt x="4" y="0"/>
                    <a:pt x="6" y="0"/>
                  </a:cubicBezTo>
                  <a:cubicBezTo>
                    <a:pt x="30" y="0"/>
                    <a:pt x="55" y="0"/>
                    <a:pt x="80" y="0"/>
                  </a:cubicBezTo>
                  <a:cubicBezTo>
                    <a:pt x="80" y="0"/>
                    <a:pt x="80" y="0"/>
                    <a:pt x="8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 name="Freeform 10"/>
            <p:cNvSpPr>
              <a:spLocks/>
            </p:cNvSpPr>
            <p:nvPr userDrawn="1"/>
          </p:nvSpPr>
          <p:spPr bwMode="auto">
            <a:xfrm>
              <a:off x="4148138" y="3036888"/>
              <a:ext cx="87313" cy="176212"/>
            </a:xfrm>
            <a:custGeom>
              <a:avLst/>
              <a:gdLst>
                <a:gd name="T0" fmla="*/ 1 w 42"/>
                <a:gd name="T1" fmla="*/ 43 h 85"/>
                <a:gd name="T2" fmla="*/ 1 w 42"/>
                <a:gd name="T3" fmla="*/ 6 h 85"/>
                <a:gd name="T4" fmla="*/ 6 w 42"/>
                <a:gd name="T5" fmla="*/ 1 h 85"/>
                <a:gd name="T6" fmla="*/ 37 w 42"/>
                <a:gd name="T7" fmla="*/ 1 h 85"/>
                <a:gd name="T8" fmla="*/ 42 w 42"/>
                <a:gd name="T9" fmla="*/ 6 h 85"/>
                <a:gd name="T10" fmla="*/ 42 w 42"/>
                <a:gd name="T11" fmla="*/ 80 h 85"/>
                <a:gd name="T12" fmla="*/ 37 w 42"/>
                <a:gd name="T13" fmla="*/ 85 h 85"/>
                <a:gd name="T14" fmla="*/ 6 w 42"/>
                <a:gd name="T15" fmla="*/ 85 h 85"/>
                <a:gd name="T16" fmla="*/ 1 w 42"/>
                <a:gd name="T17" fmla="*/ 80 h 85"/>
                <a:gd name="T18" fmla="*/ 1 w 42"/>
                <a:gd name="T19" fmla="*/ 43 h 85"/>
                <a:gd name="T20" fmla="*/ 1 w 42"/>
                <a:gd name="T21"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5">
                  <a:moveTo>
                    <a:pt x="1" y="43"/>
                  </a:moveTo>
                  <a:cubicBezTo>
                    <a:pt x="1" y="31"/>
                    <a:pt x="1" y="19"/>
                    <a:pt x="1" y="6"/>
                  </a:cubicBezTo>
                  <a:cubicBezTo>
                    <a:pt x="0" y="2"/>
                    <a:pt x="2" y="0"/>
                    <a:pt x="6" y="1"/>
                  </a:cubicBezTo>
                  <a:cubicBezTo>
                    <a:pt x="17" y="1"/>
                    <a:pt x="27" y="1"/>
                    <a:pt x="37" y="1"/>
                  </a:cubicBezTo>
                  <a:cubicBezTo>
                    <a:pt x="41" y="1"/>
                    <a:pt x="42" y="2"/>
                    <a:pt x="42" y="6"/>
                  </a:cubicBezTo>
                  <a:cubicBezTo>
                    <a:pt x="42" y="30"/>
                    <a:pt x="42" y="55"/>
                    <a:pt x="42" y="80"/>
                  </a:cubicBezTo>
                  <a:cubicBezTo>
                    <a:pt x="42" y="83"/>
                    <a:pt x="41" y="85"/>
                    <a:pt x="37" y="85"/>
                  </a:cubicBezTo>
                  <a:cubicBezTo>
                    <a:pt x="27" y="85"/>
                    <a:pt x="16" y="85"/>
                    <a:pt x="6" y="85"/>
                  </a:cubicBezTo>
                  <a:cubicBezTo>
                    <a:pt x="2" y="85"/>
                    <a:pt x="0" y="84"/>
                    <a:pt x="1" y="80"/>
                  </a:cubicBezTo>
                  <a:cubicBezTo>
                    <a:pt x="1" y="68"/>
                    <a:pt x="1" y="55"/>
                    <a:pt x="1" y="43"/>
                  </a:cubicBezTo>
                  <a:cubicBezTo>
                    <a:pt x="1" y="43"/>
                    <a:pt x="1" y="43"/>
                    <a:pt x="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5" r:id="rId23"/>
    <p:sldLayoutId id="2147483676" r:id="rId24"/>
    <p:sldLayoutId id="2147483677" r:id="rId25"/>
    <p:sldLayoutId id="2147483678" r:id="rId26"/>
    <p:sldLayoutId id="2147483679" r:id="rId27"/>
    <p:sldLayoutId id="2147483680" r:id="rId28"/>
    <p:sldLayoutId id="2147483681" r:id="rId29"/>
    <p:sldLayoutId id="2147483682" r:id="rId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65"/>
        <p:cNvGrpSpPr/>
        <p:nvPr/>
      </p:nvGrpSpPr>
      <p:grpSpPr>
        <a:xfrm>
          <a:off x="0" y="0"/>
          <a:ext cx="0" cy="0"/>
          <a:chOff x="0" y="0"/>
          <a:chExt cx="0" cy="0"/>
        </a:xfrm>
      </p:grpSpPr>
      <p:sp>
        <p:nvSpPr>
          <p:cNvPr id="466" name="Google Shape;466;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467" name="Google Shape;467;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Rectángulo 3"/>
          <p:cNvSpPr/>
          <p:nvPr userDrawn="1"/>
        </p:nvSpPr>
        <p:spPr>
          <a:xfrm>
            <a:off x="0" y="0"/>
            <a:ext cx="9144000" cy="51435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 bg1="lt1" tx1="dk1" bg2="dk2" tx2="lt2" accent1="accent1" accent2="accent2" accent3="accent3" accent4="accent4" accent5="accent5" accent6="accent6" hlink="hlink" folHlink="folHlink"/>
  <p:sldLayoutIdLst>
    <p:sldLayoutId id="2147483671" r:id="rId1"/>
    <p:sldLayoutId id="214748367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emf"/></Relationships>
</file>

<file path=ppt/slides/_rels/slide1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12.xml"/><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Layout" Target="../slideLayouts/slideLayout2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6.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8" Type="http://schemas.openxmlformats.org/officeDocument/2006/relationships/image" Target="../media/image14.emf"/><Relationship Id="rId3" Type="http://schemas.openxmlformats.org/officeDocument/2006/relationships/image" Target="../media/image9.emf"/><Relationship Id="rId7" Type="http://schemas.openxmlformats.org/officeDocument/2006/relationships/image" Target="../media/image13.emf"/><Relationship Id="rId2" Type="http://schemas.openxmlformats.org/officeDocument/2006/relationships/notesSlide" Target="../notesSlides/notesSlide17.xml"/><Relationship Id="rId1" Type="http://schemas.openxmlformats.org/officeDocument/2006/relationships/slideLayout" Target="../slideLayouts/slideLayout19.xml"/><Relationship Id="rId6" Type="http://schemas.openxmlformats.org/officeDocument/2006/relationships/image" Target="../media/image12.emf"/><Relationship Id="rId5" Type="http://schemas.openxmlformats.org/officeDocument/2006/relationships/image" Target="../media/image11.emf"/><Relationship Id="rId4" Type="http://schemas.openxmlformats.org/officeDocument/2006/relationships/image" Target="../media/image10.emf"/></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9.xml"/><Relationship Id="rId1" Type="http://schemas.openxmlformats.org/officeDocument/2006/relationships/slideLayout" Target="../slideLayouts/slideLayout8.xml"/><Relationship Id="rId4" Type="http://schemas.openxmlformats.org/officeDocument/2006/relationships/image" Target="../media/image16.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22.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3.xml"/><Relationship Id="rId1" Type="http://schemas.openxmlformats.org/officeDocument/2006/relationships/slideLayout" Target="../slideLayouts/slideLayout4.xml"/><Relationship Id="rId5" Type="http://schemas.openxmlformats.org/officeDocument/2006/relationships/image" Target="../media/image18.png"/><Relationship Id="rId4" Type="http://schemas.openxmlformats.org/officeDocument/2006/relationships/hyperlink" Target="https://docs.google.com/spreadsheets/d/14h_--6-PgETJ34owNgtCbkw6Afm3QIp5dsAbXDzTjq8/copy#gid=0" TargetMode="Externa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26.xml"/><Relationship Id="rId1" Type="http://schemas.openxmlformats.org/officeDocument/2006/relationships/slideLayout" Target="../slideLayouts/slideLayout26.xml"/><Relationship Id="rId5" Type="http://schemas.openxmlformats.org/officeDocument/2006/relationships/image" Target="../media/image22.emf"/><Relationship Id="rId4" Type="http://schemas.openxmlformats.org/officeDocument/2006/relationships/image" Target="../media/image21.emf"/></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27.xml"/></Relationships>
</file>

<file path=ppt/slides/_rels/slide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8" Type="http://schemas.openxmlformats.org/officeDocument/2006/relationships/image" Target="../media/image12.emf"/><Relationship Id="rId3" Type="http://schemas.openxmlformats.org/officeDocument/2006/relationships/image" Target="../media/image27.emf"/><Relationship Id="rId7" Type="http://schemas.openxmlformats.org/officeDocument/2006/relationships/image" Target="../media/image31.emf"/><Relationship Id="rId2" Type="http://schemas.openxmlformats.org/officeDocument/2006/relationships/notesSlide" Target="../notesSlides/notesSlide33.xml"/><Relationship Id="rId1" Type="http://schemas.openxmlformats.org/officeDocument/2006/relationships/slideLayout" Target="../slideLayouts/slideLayout16.xml"/><Relationship Id="rId6" Type="http://schemas.openxmlformats.org/officeDocument/2006/relationships/image" Target="../media/image30.emf"/><Relationship Id="rId5" Type="http://schemas.openxmlformats.org/officeDocument/2006/relationships/image" Target="../media/image29.emf"/><Relationship Id="rId4" Type="http://schemas.openxmlformats.org/officeDocument/2006/relationships/image" Target="../media/image28.emf"/><Relationship Id="rId9" Type="http://schemas.openxmlformats.org/officeDocument/2006/relationships/image" Target="../media/image32.emf"/></Relationships>
</file>

<file path=ppt/slides/_rels/slide39.xml.rels><?xml version="1.0" encoding="UTF-8" standalone="yes"?>
<Relationships xmlns="http://schemas.openxmlformats.org/package/2006/relationships"><Relationship Id="rId3" Type="http://schemas.openxmlformats.org/officeDocument/2006/relationships/image" Target="../media/image33.emf"/><Relationship Id="rId7" Type="http://schemas.openxmlformats.org/officeDocument/2006/relationships/image" Target="../media/image37.emf"/><Relationship Id="rId2" Type="http://schemas.openxmlformats.org/officeDocument/2006/relationships/notesSlide" Target="../notesSlides/notesSlide34.xml"/><Relationship Id="rId1" Type="http://schemas.openxmlformats.org/officeDocument/2006/relationships/slideLayout" Target="../slideLayouts/slideLayout16.xml"/><Relationship Id="rId6" Type="http://schemas.openxmlformats.org/officeDocument/2006/relationships/image" Target="../media/image36.emf"/><Relationship Id="rId5" Type="http://schemas.openxmlformats.org/officeDocument/2006/relationships/image" Target="../media/image35.emf"/><Relationship Id="rId4" Type="http://schemas.openxmlformats.org/officeDocument/2006/relationships/image" Target="../media/image34.emf"/></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image" Target="../media/image43.emf"/><Relationship Id="rId3" Type="http://schemas.openxmlformats.org/officeDocument/2006/relationships/image" Target="../media/image38.emf"/><Relationship Id="rId7" Type="http://schemas.openxmlformats.org/officeDocument/2006/relationships/image" Target="../media/image42.emf"/><Relationship Id="rId2" Type="http://schemas.openxmlformats.org/officeDocument/2006/relationships/notesSlide" Target="../notesSlides/notesSlide35.xml"/><Relationship Id="rId1" Type="http://schemas.openxmlformats.org/officeDocument/2006/relationships/slideLayout" Target="../slideLayouts/slideLayout16.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s/_rels/slide41.xml.rels><?xml version="1.0" encoding="UTF-8" standalone="yes"?>
<Relationships xmlns="http://schemas.openxmlformats.org/package/2006/relationships"><Relationship Id="rId3" Type="http://schemas.openxmlformats.org/officeDocument/2006/relationships/image" Target="../media/image44.emf"/><Relationship Id="rId2" Type="http://schemas.openxmlformats.org/officeDocument/2006/relationships/notesSlide" Target="../notesSlides/notesSlide36.xml"/><Relationship Id="rId1" Type="http://schemas.openxmlformats.org/officeDocument/2006/relationships/slideLayout" Target="../slideLayouts/slideLayout16.xml"/><Relationship Id="rId5" Type="http://schemas.openxmlformats.org/officeDocument/2006/relationships/image" Target="../media/image46.emf"/><Relationship Id="rId4" Type="http://schemas.openxmlformats.org/officeDocument/2006/relationships/image" Target="../media/image45.emf"/></Relationships>
</file>

<file path=ppt/slides/_rels/slide42.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image" Target="../media/image47.emf"/><Relationship Id="rId7" Type="http://schemas.openxmlformats.org/officeDocument/2006/relationships/image" Target="../media/image8.emf"/><Relationship Id="rId2" Type="http://schemas.openxmlformats.org/officeDocument/2006/relationships/notesSlide" Target="../notesSlides/notesSlide37.xml"/><Relationship Id="rId1" Type="http://schemas.openxmlformats.org/officeDocument/2006/relationships/slideLayout" Target="../slideLayouts/slideLayout16.xml"/><Relationship Id="rId6" Type="http://schemas.openxmlformats.org/officeDocument/2006/relationships/image" Target="../media/image6.emf"/><Relationship Id="rId5" Type="http://schemas.openxmlformats.org/officeDocument/2006/relationships/image" Target="../media/image49.emf"/><Relationship Id="rId4" Type="http://schemas.openxmlformats.org/officeDocument/2006/relationships/image" Target="../media/image48.emf"/></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474"/>
        <p:cNvGrpSpPr/>
        <p:nvPr/>
      </p:nvGrpSpPr>
      <p:grpSpPr>
        <a:xfrm>
          <a:off x="0" y="0"/>
          <a:ext cx="0" cy="0"/>
          <a:chOff x="0" y="0"/>
          <a:chExt cx="0" cy="0"/>
        </a:xfrm>
      </p:grpSpPr>
      <p:sp>
        <p:nvSpPr>
          <p:cNvPr id="475" name="Google Shape;475;p28"/>
          <p:cNvSpPr txBox="1">
            <a:spLocks noGrp="1"/>
          </p:cNvSpPr>
          <p:nvPr>
            <p:ph type="ctrTitle"/>
          </p:nvPr>
        </p:nvSpPr>
        <p:spPr>
          <a:xfrm>
            <a:off x="802958" y="3240409"/>
            <a:ext cx="7506000" cy="109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solidFill>
                  <a:schemeClr val="lt1"/>
                </a:solidFill>
                <a:latin typeface="Bungee"/>
                <a:ea typeface="Bungee"/>
                <a:cs typeface="Bungee"/>
                <a:sym typeface="Bungee"/>
              </a:rPr>
              <a:t>Free TEMPLATE</a:t>
            </a:r>
            <a:endParaRPr dirty="0">
              <a:solidFill>
                <a:schemeClr val="lt1"/>
              </a:solidFill>
              <a:latin typeface="Bungee"/>
              <a:ea typeface="Bungee"/>
              <a:cs typeface="Bungee"/>
              <a:sym typeface="Bungee"/>
            </a:endParaRPr>
          </a:p>
        </p:txBody>
      </p:sp>
      <p:sp>
        <p:nvSpPr>
          <p:cNvPr id="476" name="Google Shape;476;p28"/>
          <p:cNvSpPr txBox="1">
            <a:spLocks noGrp="1"/>
          </p:cNvSpPr>
          <p:nvPr>
            <p:ph type="subTitle" idx="1"/>
          </p:nvPr>
        </p:nvSpPr>
        <p:spPr>
          <a:xfrm>
            <a:off x="1380308" y="4273471"/>
            <a:ext cx="63513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Here is where your presentation begins</a:t>
            </a:r>
            <a:endParaRPr dirty="0"/>
          </a:p>
        </p:txBody>
      </p:sp>
      <p:sp>
        <p:nvSpPr>
          <p:cNvPr id="1064" name="Google Shape;1064;p28"/>
          <p:cNvSpPr txBox="1"/>
          <p:nvPr/>
        </p:nvSpPr>
        <p:spPr>
          <a:xfrm>
            <a:off x="1211" y="0"/>
            <a:ext cx="2225400" cy="5661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sz="3600" dirty="0">
                <a:solidFill>
                  <a:schemeClr val="dk1"/>
                </a:solidFill>
                <a:latin typeface="Bungee"/>
                <a:ea typeface="Bungee"/>
                <a:cs typeface="Bungee"/>
                <a:sym typeface="Bungee"/>
              </a:rPr>
              <a:t>NFT</a:t>
            </a:r>
            <a:endParaRPr dirty="0">
              <a:solidFill>
                <a:schemeClr val="dk1"/>
              </a:solidFill>
            </a:endParaRPr>
          </a:p>
        </p:txBody>
      </p:sp>
      <p:sp>
        <p:nvSpPr>
          <p:cNvPr id="1065" name="Google Shape;475;p28"/>
          <p:cNvSpPr txBox="1">
            <a:spLocks/>
          </p:cNvSpPr>
          <p:nvPr/>
        </p:nvSpPr>
        <p:spPr>
          <a:xfrm>
            <a:off x="5434347" y="2745363"/>
            <a:ext cx="1373618" cy="10902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5200"/>
              <a:buFont typeface="Bungee"/>
              <a:buNone/>
              <a:defRPr sz="3600" b="0" i="0" u="none" strike="noStrike" cap="none">
                <a:solidFill>
                  <a:schemeClr val="lt1"/>
                </a:solidFill>
                <a:latin typeface="Bungee"/>
                <a:ea typeface="Bungee"/>
                <a:cs typeface="Bungee"/>
                <a:sym typeface="Bungee"/>
              </a:defRPr>
            </a:lvl1pPr>
            <a:lvl2pPr marR="0" lvl="1"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2pPr>
            <a:lvl3pPr marR="0" lvl="2"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3pPr>
            <a:lvl4pPr marR="0" lvl="3"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4pPr>
            <a:lvl5pPr marR="0" lvl="4"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5pPr>
            <a:lvl6pPr marR="0" lvl="5"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6pPr>
            <a:lvl7pPr marR="0" lvl="6"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7pPr>
            <a:lvl8pPr marR="0" lvl="7"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8pPr>
            <a:lvl9pPr marR="0" lvl="8"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9pPr>
          </a:lstStyle>
          <a:p>
            <a:r>
              <a:rPr lang="es-PE" dirty="0" smtClean="0"/>
              <a:t>NFT</a:t>
            </a:r>
            <a:endParaRPr lang="es-PE" dirty="0"/>
          </a:p>
        </p:txBody>
      </p:sp>
      <p:grpSp>
        <p:nvGrpSpPr>
          <p:cNvPr id="30" name="Grupo 29"/>
          <p:cNvGrpSpPr/>
          <p:nvPr/>
        </p:nvGrpSpPr>
        <p:grpSpPr>
          <a:xfrm>
            <a:off x="2806078" y="657659"/>
            <a:ext cx="3459997" cy="2807683"/>
            <a:chOff x="3170237" y="193676"/>
            <a:chExt cx="2795589" cy="2268536"/>
          </a:xfrm>
          <a:solidFill>
            <a:srgbClr val="C81D31"/>
          </a:solidFill>
        </p:grpSpPr>
        <p:sp>
          <p:nvSpPr>
            <p:cNvPr id="5" name="Freeform 5"/>
            <p:cNvSpPr>
              <a:spLocks noEditPoints="1"/>
            </p:cNvSpPr>
            <p:nvPr/>
          </p:nvSpPr>
          <p:spPr bwMode="auto">
            <a:xfrm>
              <a:off x="3914775" y="1052513"/>
              <a:ext cx="471488" cy="542925"/>
            </a:xfrm>
            <a:custGeom>
              <a:avLst/>
              <a:gdLst>
                <a:gd name="T0" fmla="*/ 116 w 323"/>
                <a:gd name="T1" fmla="*/ 229 h 372"/>
                <a:gd name="T2" fmla="*/ 117 w 323"/>
                <a:gd name="T3" fmla="*/ 345 h 372"/>
                <a:gd name="T4" fmla="*/ 92 w 323"/>
                <a:gd name="T5" fmla="*/ 371 h 372"/>
                <a:gd name="T6" fmla="*/ 22 w 323"/>
                <a:gd name="T7" fmla="*/ 371 h 372"/>
                <a:gd name="T8" fmla="*/ 0 w 323"/>
                <a:gd name="T9" fmla="*/ 350 h 372"/>
                <a:gd name="T10" fmla="*/ 0 w 323"/>
                <a:gd name="T11" fmla="*/ 32 h 372"/>
                <a:gd name="T12" fmla="*/ 21 w 323"/>
                <a:gd name="T13" fmla="*/ 12 h 372"/>
                <a:gd name="T14" fmla="*/ 25 w 323"/>
                <a:gd name="T15" fmla="*/ 12 h 372"/>
                <a:gd name="T16" fmla="*/ 147 w 323"/>
                <a:gd name="T17" fmla="*/ 73 h 372"/>
                <a:gd name="T18" fmla="*/ 206 w 323"/>
                <a:gd name="T19" fmla="*/ 148 h 372"/>
                <a:gd name="T20" fmla="*/ 206 w 323"/>
                <a:gd name="T21" fmla="*/ 70 h 372"/>
                <a:gd name="T22" fmla="*/ 264 w 323"/>
                <a:gd name="T23" fmla="*/ 12 h 372"/>
                <a:gd name="T24" fmla="*/ 294 w 323"/>
                <a:gd name="T25" fmla="*/ 12 h 372"/>
                <a:gd name="T26" fmla="*/ 323 w 323"/>
                <a:gd name="T27" fmla="*/ 39 h 372"/>
                <a:gd name="T28" fmla="*/ 323 w 323"/>
                <a:gd name="T29" fmla="*/ 343 h 372"/>
                <a:gd name="T30" fmla="*/ 296 w 323"/>
                <a:gd name="T31" fmla="*/ 371 h 372"/>
                <a:gd name="T32" fmla="*/ 184 w 323"/>
                <a:gd name="T33" fmla="*/ 313 h 372"/>
                <a:gd name="T34" fmla="*/ 121 w 323"/>
                <a:gd name="T35" fmla="*/ 227 h 372"/>
                <a:gd name="T36" fmla="*/ 116 w 323"/>
                <a:gd name="T37" fmla="*/ 229 h 372"/>
                <a:gd name="T38" fmla="*/ 29 w 323"/>
                <a:gd name="T39" fmla="*/ 40 h 372"/>
                <a:gd name="T40" fmla="*/ 29 w 323"/>
                <a:gd name="T41" fmla="*/ 341 h 372"/>
                <a:gd name="T42" fmla="*/ 88 w 323"/>
                <a:gd name="T43" fmla="*/ 341 h 372"/>
                <a:gd name="T44" fmla="*/ 89 w 323"/>
                <a:gd name="T45" fmla="*/ 187 h 372"/>
                <a:gd name="T46" fmla="*/ 98 w 323"/>
                <a:gd name="T47" fmla="*/ 164 h 372"/>
                <a:gd name="T48" fmla="*/ 120 w 323"/>
                <a:gd name="T49" fmla="*/ 177 h 372"/>
                <a:gd name="T50" fmla="*/ 223 w 323"/>
                <a:gd name="T51" fmla="*/ 317 h 372"/>
                <a:gd name="T52" fmla="*/ 294 w 323"/>
                <a:gd name="T53" fmla="*/ 339 h 372"/>
                <a:gd name="T54" fmla="*/ 294 w 323"/>
                <a:gd name="T55" fmla="*/ 41 h 372"/>
                <a:gd name="T56" fmla="*/ 234 w 323"/>
                <a:gd name="T57" fmla="*/ 41 h 372"/>
                <a:gd name="T58" fmla="*/ 234 w 323"/>
                <a:gd name="T59" fmla="*/ 188 h 372"/>
                <a:gd name="T60" fmla="*/ 225 w 323"/>
                <a:gd name="T61" fmla="*/ 212 h 372"/>
                <a:gd name="T62" fmla="*/ 202 w 323"/>
                <a:gd name="T63" fmla="*/ 198 h 372"/>
                <a:gd name="T64" fmla="*/ 96 w 323"/>
                <a:gd name="T65" fmla="*/ 53 h 372"/>
                <a:gd name="T66" fmla="*/ 78 w 323"/>
                <a:gd name="T67" fmla="*/ 40 h 372"/>
                <a:gd name="T68" fmla="*/ 29 w 323"/>
                <a:gd name="T69" fmla="*/ 4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3" h="372">
                  <a:moveTo>
                    <a:pt x="116" y="229"/>
                  </a:moveTo>
                  <a:cubicBezTo>
                    <a:pt x="116" y="268"/>
                    <a:pt x="116" y="306"/>
                    <a:pt x="117" y="345"/>
                  </a:cubicBezTo>
                  <a:cubicBezTo>
                    <a:pt x="117" y="364"/>
                    <a:pt x="111" y="372"/>
                    <a:pt x="92" y="371"/>
                  </a:cubicBezTo>
                  <a:cubicBezTo>
                    <a:pt x="68" y="370"/>
                    <a:pt x="45" y="370"/>
                    <a:pt x="22" y="371"/>
                  </a:cubicBezTo>
                  <a:cubicBezTo>
                    <a:pt x="7" y="371"/>
                    <a:pt x="0" y="366"/>
                    <a:pt x="0" y="350"/>
                  </a:cubicBezTo>
                  <a:cubicBezTo>
                    <a:pt x="0" y="244"/>
                    <a:pt x="0" y="138"/>
                    <a:pt x="0" y="32"/>
                  </a:cubicBezTo>
                  <a:cubicBezTo>
                    <a:pt x="0" y="17"/>
                    <a:pt x="6" y="10"/>
                    <a:pt x="21" y="12"/>
                  </a:cubicBezTo>
                  <a:cubicBezTo>
                    <a:pt x="22" y="12"/>
                    <a:pt x="24" y="12"/>
                    <a:pt x="25" y="12"/>
                  </a:cubicBezTo>
                  <a:cubicBezTo>
                    <a:pt x="82" y="0"/>
                    <a:pt x="120" y="23"/>
                    <a:pt x="147" y="73"/>
                  </a:cubicBezTo>
                  <a:cubicBezTo>
                    <a:pt x="162" y="101"/>
                    <a:pt x="184" y="124"/>
                    <a:pt x="206" y="148"/>
                  </a:cubicBezTo>
                  <a:cubicBezTo>
                    <a:pt x="206" y="122"/>
                    <a:pt x="206" y="96"/>
                    <a:pt x="206" y="70"/>
                  </a:cubicBezTo>
                  <a:cubicBezTo>
                    <a:pt x="207" y="2"/>
                    <a:pt x="198" y="13"/>
                    <a:pt x="264" y="12"/>
                  </a:cubicBezTo>
                  <a:cubicBezTo>
                    <a:pt x="274" y="12"/>
                    <a:pt x="284" y="12"/>
                    <a:pt x="294" y="12"/>
                  </a:cubicBezTo>
                  <a:cubicBezTo>
                    <a:pt x="322" y="12"/>
                    <a:pt x="323" y="12"/>
                    <a:pt x="323" y="39"/>
                  </a:cubicBezTo>
                  <a:cubicBezTo>
                    <a:pt x="323" y="140"/>
                    <a:pt x="323" y="242"/>
                    <a:pt x="323" y="343"/>
                  </a:cubicBezTo>
                  <a:cubicBezTo>
                    <a:pt x="323" y="369"/>
                    <a:pt x="322" y="370"/>
                    <a:pt x="296" y="371"/>
                  </a:cubicBezTo>
                  <a:cubicBezTo>
                    <a:pt x="225" y="371"/>
                    <a:pt x="225" y="371"/>
                    <a:pt x="184" y="313"/>
                  </a:cubicBezTo>
                  <a:cubicBezTo>
                    <a:pt x="163" y="284"/>
                    <a:pt x="142" y="256"/>
                    <a:pt x="121" y="227"/>
                  </a:cubicBezTo>
                  <a:cubicBezTo>
                    <a:pt x="119" y="228"/>
                    <a:pt x="118" y="228"/>
                    <a:pt x="116" y="229"/>
                  </a:cubicBezTo>
                  <a:close/>
                  <a:moveTo>
                    <a:pt x="29" y="40"/>
                  </a:moveTo>
                  <a:cubicBezTo>
                    <a:pt x="29" y="141"/>
                    <a:pt x="29" y="241"/>
                    <a:pt x="29" y="341"/>
                  </a:cubicBezTo>
                  <a:cubicBezTo>
                    <a:pt x="49" y="341"/>
                    <a:pt x="68" y="341"/>
                    <a:pt x="88" y="341"/>
                  </a:cubicBezTo>
                  <a:cubicBezTo>
                    <a:pt x="88" y="288"/>
                    <a:pt x="88" y="238"/>
                    <a:pt x="89" y="187"/>
                  </a:cubicBezTo>
                  <a:cubicBezTo>
                    <a:pt x="89" y="180"/>
                    <a:pt x="95" y="172"/>
                    <a:pt x="98" y="164"/>
                  </a:cubicBezTo>
                  <a:cubicBezTo>
                    <a:pt x="105" y="168"/>
                    <a:pt x="115" y="171"/>
                    <a:pt x="120" y="177"/>
                  </a:cubicBezTo>
                  <a:cubicBezTo>
                    <a:pt x="155" y="224"/>
                    <a:pt x="189" y="271"/>
                    <a:pt x="223" y="317"/>
                  </a:cubicBezTo>
                  <a:cubicBezTo>
                    <a:pt x="243" y="344"/>
                    <a:pt x="259" y="349"/>
                    <a:pt x="294" y="339"/>
                  </a:cubicBezTo>
                  <a:cubicBezTo>
                    <a:pt x="294" y="240"/>
                    <a:pt x="294" y="141"/>
                    <a:pt x="294" y="41"/>
                  </a:cubicBezTo>
                  <a:cubicBezTo>
                    <a:pt x="274" y="41"/>
                    <a:pt x="255" y="41"/>
                    <a:pt x="234" y="41"/>
                  </a:cubicBezTo>
                  <a:cubicBezTo>
                    <a:pt x="234" y="91"/>
                    <a:pt x="235" y="140"/>
                    <a:pt x="234" y="188"/>
                  </a:cubicBezTo>
                  <a:cubicBezTo>
                    <a:pt x="234" y="196"/>
                    <a:pt x="228" y="204"/>
                    <a:pt x="225" y="212"/>
                  </a:cubicBezTo>
                  <a:cubicBezTo>
                    <a:pt x="218" y="208"/>
                    <a:pt x="207" y="205"/>
                    <a:pt x="202" y="198"/>
                  </a:cubicBezTo>
                  <a:cubicBezTo>
                    <a:pt x="166" y="150"/>
                    <a:pt x="131" y="101"/>
                    <a:pt x="96" y="53"/>
                  </a:cubicBezTo>
                  <a:cubicBezTo>
                    <a:pt x="91" y="48"/>
                    <a:pt x="84" y="41"/>
                    <a:pt x="78" y="40"/>
                  </a:cubicBezTo>
                  <a:cubicBezTo>
                    <a:pt x="62" y="38"/>
                    <a:pt x="46" y="40"/>
                    <a:pt x="29"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noEditPoints="1"/>
            </p:cNvSpPr>
            <p:nvPr/>
          </p:nvSpPr>
          <p:spPr bwMode="auto">
            <a:xfrm>
              <a:off x="4456113" y="1068388"/>
              <a:ext cx="350838" cy="527050"/>
            </a:xfrm>
            <a:custGeom>
              <a:avLst/>
              <a:gdLst>
                <a:gd name="T0" fmla="*/ 121 w 240"/>
                <a:gd name="T1" fmla="*/ 111 h 361"/>
                <a:gd name="T2" fmla="*/ 121 w 240"/>
                <a:gd name="T3" fmla="*/ 135 h 361"/>
                <a:gd name="T4" fmla="*/ 201 w 240"/>
                <a:gd name="T5" fmla="*/ 135 h 361"/>
                <a:gd name="T6" fmla="*/ 227 w 240"/>
                <a:gd name="T7" fmla="*/ 162 h 361"/>
                <a:gd name="T8" fmla="*/ 227 w 240"/>
                <a:gd name="T9" fmla="*/ 212 h 361"/>
                <a:gd name="T10" fmla="*/ 194 w 240"/>
                <a:gd name="T11" fmla="*/ 243 h 361"/>
                <a:gd name="T12" fmla="*/ 120 w 240"/>
                <a:gd name="T13" fmla="*/ 243 h 361"/>
                <a:gd name="T14" fmla="*/ 120 w 240"/>
                <a:gd name="T15" fmla="*/ 334 h 361"/>
                <a:gd name="T16" fmla="*/ 95 w 240"/>
                <a:gd name="T17" fmla="*/ 360 h 361"/>
                <a:gd name="T18" fmla="*/ 21 w 240"/>
                <a:gd name="T19" fmla="*/ 360 h 361"/>
                <a:gd name="T20" fmla="*/ 0 w 240"/>
                <a:gd name="T21" fmla="*/ 340 h 361"/>
                <a:gd name="T22" fmla="*/ 0 w 240"/>
                <a:gd name="T23" fmla="*/ 20 h 361"/>
                <a:gd name="T24" fmla="*/ 21 w 240"/>
                <a:gd name="T25" fmla="*/ 1 h 361"/>
                <a:gd name="T26" fmla="*/ 217 w 240"/>
                <a:gd name="T27" fmla="*/ 0 h 361"/>
                <a:gd name="T28" fmla="*/ 239 w 240"/>
                <a:gd name="T29" fmla="*/ 22 h 361"/>
                <a:gd name="T30" fmla="*/ 239 w 240"/>
                <a:gd name="T31" fmla="*/ 90 h 361"/>
                <a:gd name="T32" fmla="*/ 218 w 240"/>
                <a:gd name="T33" fmla="*/ 111 h 361"/>
                <a:gd name="T34" fmla="*/ 121 w 240"/>
                <a:gd name="T35" fmla="*/ 111 h 361"/>
                <a:gd name="T36" fmla="*/ 197 w 240"/>
                <a:gd name="T37" fmla="*/ 163 h 361"/>
                <a:gd name="T38" fmla="*/ 147 w 240"/>
                <a:gd name="T39" fmla="*/ 163 h 361"/>
                <a:gd name="T40" fmla="*/ 92 w 240"/>
                <a:gd name="T41" fmla="*/ 108 h 361"/>
                <a:gd name="T42" fmla="*/ 117 w 240"/>
                <a:gd name="T43" fmla="*/ 82 h 361"/>
                <a:gd name="T44" fmla="*/ 209 w 240"/>
                <a:gd name="T45" fmla="*/ 82 h 361"/>
                <a:gd name="T46" fmla="*/ 209 w 240"/>
                <a:gd name="T47" fmla="*/ 30 h 361"/>
                <a:gd name="T48" fmla="*/ 30 w 240"/>
                <a:gd name="T49" fmla="*/ 30 h 361"/>
                <a:gd name="T50" fmla="*/ 30 w 240"/>
                <a:gd name="T51" fmla="*/ 330 h 361"/>
                <a:gd name="T52" fmla="*/ 90 w 240"/>
                <a:gd name="T53" fmla="*/ 330 h 361"/>
                <a:gd name="T54" fmla="*/ 92 w 240"/>
                <a:gd name="T55" fmla="*/ 323 h 361"/>
                <a:gd name="T56" fmla="*/ 92 w 240"/>
                <a:gd name="T57" fmla="*/ 255 h 361"/>
                <a:gd name="T58" fmla="*/ 133 w 240"/>
                <a:gd name="T59" fmla="*/ 215 h 361"/>
                <a:gd name="T60" fmla="*/ 197 w 240"/>
                <a:gd name="T61" fmla="*/ 215 h 361"/>
                <a:gd name="T62" fmla="*/ 197 w 240"/>
                <a:gd name="T63" fmla="*/ 163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361">
                  <a:moveTo>
                    <a:pt x="121" y="111"/>
                  </a:moveTo>
                  <a:cubicBezTo>
                    <a:pt x="121" y="120"/>
                    <a:pt x="121" y="126"/>
                    <a:pt x="121" y="135"/>
                  </a:cubicBezTo>
                  <a:cubicBezTo>
                    <a:pt x="148" y="135"/>
                    <a:pt x="174" y="135"/>
                    <a:pt x="201" y="135"/>
                  </a:cubicBezTo>
                  <a:cubicBezTo>
                    <a:pt x="225" y="136"/>
                    <a:pt x="226" y="137"/>
                    <a:pt x="227" y="162"/>
                  </a:cubicBezTo>
                  <a:cubicBezTo>
                    <a:pt x="227" y="179"/>
                    <a:pt x="227" y="195"/>
                    <a:pt x="227" y="212"/>
                  </a:cubicBezTo>
                  <a:cubicBezTo>
                    <a:pt x="227" y="243"/>
                    <a:pt x="227" y="243"/>
                    <a:pt x="194" y="243"/>
                  </a:cubicBezTo>
                  <a:cubicBezTo>
                    <a:pt x="170" y="243"/>
                    <a:pt x="147" y="243"/>
                    <a:pt x="120" y="243"/>
                  </a:cubicBezTo>
                  <a:cubicBezTo>
                    <a:pt x="120" y="275"/>
                    <a:pt x="119" y="305"/>
                    <a:pt x="120" y="334"/>
                  </a:cubicBezTo>
                  <a:cubicBezTo>
                    <a:pt x="121" y="354"/>
                    <a:pt x="114" y="361"/>
                    <a:pt x="95" y="360"/>
                  </a:cubicBezTo>
                  <a:cubicBezTo>
                    <a:pt x="70" y="359"/>
                    <a:pt x="45" y="359"/>
                    <a:pt x="21" y="360"/>
                  </a:cubicBezTo>
                  <a:cubicBezTo>
                    <a:pt x="7" y="360"/>
                    <a:pt x="0" y="354"/>
                    <a:pt x="0" y="340"/>
                  </a:cubicBezTo>
                  <a:cubicBezTo>
                    <a:pt x="0" y="233"/>
                    <a:pt x="0" y="127"/>
                    <a:pt x="0" y="20"/>
                  </a:cubicBezTo>
                  <a:cubicBezTo>
                    <a:pt x="0" y="5"/>
                    <a:pt x="7" y="0"/>
                    <a:pt x="21" y="1"/>
                  </a:cubicBezTo>
                  <a:cubicBezTo>
                    <a:pt x="86" y="1"/>
                    <a:pt x="151" y="1"/>
                    <a:pt x="217" y="0"/>
                  </a:cubicBezTo>
                  <a:cubicBezTo>
                    <a:pt x="232" y="0"/>
                    <a:pt x="240" y="5"/>
                    <a:pt x="239" y="22"/>
                  </a:cubicBezTo>
                  <a:cubicBezTo>
                    <a:pt x="238" y="45"/>
                    <a:pt x="238" y="68"/>
                    <a:pt x="239" y="90"/>
                  </a:cubicBezTo>
                  <a:cubicBezTo>
                    <a:pt x="240" y="106"/>
                    <a:pt x="233" y="111"/>
                    <a:pt x="218" y="111"/>
                  </a:cubicBezTo>
                  <a:cubicBezTo>
                    <a:pt x="186" y="110"/>
                    <a:pt x="155" y="111"/>
                    <a:pt x="121" y="111"/>
                  </a:cubicBezTo>
                  <a:close/>
                  <a:moveTo>
                    <a:pt x="197" y="163"/>
                  </a:moveTo>
                  <a:cubicBezTo>
                    <a:pt x="180" y="163"/>
                    <a:pt x="163" y="163"/>
                    <a:pt x="147" y="163"/>
                  </a:cubicBezTo>
                  <a:cubicBezTo>
                    <a:pt x="83" y="162"/>
                    <a:pt x="94" y="173"/>
                    <a:pt x="92" y="108"/>
                  </a:cubicBezTo>
                  <a:cubicBezTo>
                    <a:pt x="91" y="89"/>
                    <a:pt x="98" y="82"/>
                    <a:pt x="117" y="82"/>
                  </a:cubicBezTo>
                  <a:cubicBezTo>
                    <a:pt x="148" y="83"/>
                    <a:pt x="178" y="82"/>
                    <a:pt x="209" y="82"/>
                  </a:cubicBezTo>
                  <a:cubicBezTo>
                    <a:pt x="209" y="64"/>
                    <a:pt x="209" y="47"/>
                    <a:pt x="209" y="30"/>
                  </a:cubicBezTo>
                  <a:cubicBezTo>
                    <a:pt x="149" y="30"/>
                    <a:pt x="89" y="30"/>
                    <a:pt x="30" y="30"/>
                  </a:cubicBezTo>
                  <a:cubicBezTo>
                    <a:pt x="30" y="131"/>
                    <a:pt x="30" y="230"/>
                    <a:pt x="30" y="330"/>
                  </a:cubicBezTo>
                  <a:cubicBezTo>
                    <a:pt x="51" y="330"/>
                    <a:pt x="71" y="330"/>
                    <a:pt x="90" y="330"/>
                  </a:cubicBezTo>
                  <a:cubicBezTo>
                    <a:pt x="91" y="327"/>
                    <a:pt x="92" y="325"/>
                    <a:pt x="92" y="323"/>
                  </a:cubicBezTo>
                  <a:cubicBezTo>
                    <a:pt x="92" y="300"/>
                    <a:pt x="92" y="278"/>
                    <a:pt x="92" y="255"/>
                  </a:cubicBezTo>
                  <a:cubicBezTo>
                    <a:pt x="92" y="215"/>
                    <a:pt x="92" y="215"/>
                    <a:pt x="133" y="215"/>
                  </a:cubicBezTo>
                  <a:cubicBezTo>
                    <a:pt x="154" y="215"/>
                    <a:pt x="175" y="215"/>
                    <a:pt x="197" y="215"/>
                  </a:cubicBezTo>
                  <a:cubicBezTo>
                    <a:pt x="197" y="197"/>
                    <a:pt x="197" y="181"/>
                    <a:pt x="197" y="163"/>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7" name="Freeform 7"/>
            <p:cNvSpPr>
              <a:spLocks noEditPoints="1"/>
            </p:cNvSpPr>
            <p:nvPr/>
          </p:nvSpPr>
          <p:spPr bwMode="auto">
            <a:xfrm>
              <a:off x="4837113" y="1069975"/>
              <a:ext cx="439738" cy="523875"/>
            </a:xfrm>
            <a:custGeom>
              <a:avLst/>
              <a:gdLst>
                <a:gd name="T0" fmla="*/ 91 w 302"/>
                <a:gd name="T1" fmla="*/ 109 h 359"/>
                <a:gd name="T2" fmla="*/ 21 w 302"/>
                <a:gd name="T3" fmla="*/ 110 h 359"/>
                <a:gd name="T4" fmla="*/ 1 w 302"/>
                <a:gd name="T5" fmla="*/ 90 h 359"/>
                <a:gd name="T6" fmla="*/ 1 w 302"/>
                <a:gd name="T7" fmla="*/ 20 h 359"/>
                <a:gd name="T8" fmla="*/ 21 w 302"/>
                <a:gd name="T9" fmla="*/ 0 h 359"/>
                <a:gd name="T10" fmla="*/ 281 w 302"/>
                <a:gd name="T11" fmla="*/ 0 h 359"/>
                <a:gd name="T12" fmla="*/ 301 w 302"/>
                <a:gd name="T13" fmla="*/ 20 h 359"/>
                <a:gd name="T14" fmla="*/ 301 w 302"/>
                <a:gd name="T15" fmla="*/ 90 h 359"/>
                <a:gd name="T16" fmla="*/ 281 w 302"/>
                <a:gd name="T17" fmla="*/ 110 h 359"/>
                <a:gd name="T18" fmla="*/ 211 w 302"/>
                <a:gd name="T19" fmla="*/ 109 h 359"/>
                <a:gd name="T20" fmla="*/ 211 w 302"/>
                <a:gd name="T21" fmla="*/ 135 h 359"/>
                <a:gd name="T22" fmla="*/ 211 w 302"/>
                <a:gd name="T23" fmla="*/ 325 h 359"/>
                <a:gd name="T24" fmla="*/ 178 w 302"/>
                <a:gd name="T25" fmla="*/ 359 h 359"/>
                <a:gd name="T26" fmla="*/ 128 w 302"/>
                <a:gd name="T27" fmla="*/ 359 h 359"/>
                <a:gd name="T28" fmla="*/ 91 w 302"/>
                <a:gd name="T29" fmla="*/ 323 h 359"/>
                <a:gd name="T30" fmla="*/ 91 w 302"/>
                <a:gd name="T31" fmla="*/ 135 h 359"/>
                <a:gd name="T32" fmla="*/ 91 w 302"/>
                <a:gd name="T33" fmla="*/ 109 h 359"/>
                <a:gd name="T34" fmla="*/ 31 w 302"/>
                <a:gd name="T35" fmla="*/ 29 h 359"/>
                <a:gd name="T36" fmla="*/ 31 w 302"/>
                <a:gd name="T37" fmla="*/ 81 h 359"/>
                <a:gd name="T38" fmla="*/ 89 w 302"/>
                <a:gd name="T39" fmla="*/ 81 h 359"/>
                <a:gd name="T40" fmla="*/ 119 w 302"/>
                <a:gd name="T41" fmla="*/ 111 h 359"/>
                <a:gd name="T42" fmla="*/ 119 w 302"/>
                <a:gd name="T43" fmla="*/ 307 h 359"/>
                <a:gd name="T44" fmla="*/ 120 w 302"/>
                <a:gd name="T45" fmla="*/ 329 h 359"/>
                <a:gd name="T46" fmla="*/ 182 w 302"/>
                <a:gd name="T47" fmla="*/ 329 h 359"/>
                <a:gd name="T48" fmla="*/ 183 w 302"/>
                <a:gd name="T49" fmla="*/ 307 h 359"/>
                <a:gd name="T50" fmla="*/ 183 w 302"/>
                <a:gd name="T51" fmla="*/ 107 h 359"/>
                <a:gd name="T52" fmla="*/ 209 w 302"/>
                <a:gd name="T53" fmla="*/ 81 h 359"/>
                <a:gd name="T54" fmla="*/ 272 w 302"/>
                <a:gd name="T55" fmla="*/ 81 h 359"/>
                <a:gd name="T56" fmla="*/ 272 w 302"/>
                <a:gd name="T57" fmla="*/ 29 h 359"/>
                <a:gd name="T58" fmla="*/ 31 w 302"/>
                <a:gd name="T59" fmla="*/ 29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2" h="359">
                  <a:moveTo>
                    <a:pt x="91" y="109"/>
                  </a:moveTo>
                  <a:cubicBezTo>
                    <a:pt x="66" y="109"/>
                    <a:pt x="44" y="109"/>
                    <a:pt x="21" y="110"/>
                  </a:cubicBezTo>
                  <a:cubicBezTo>
                    <a:pt x="7" y="110"/>
                    <a:pt x="1" y="104"/>
                    <a:pt x="1" y="90"/>
                  </a:cubicBezTo>
                  <a:cubicBezTo>
                    <a:pt x="1" y="66"/>
                    <a:pt x="1" y="43"/>
                    <a:pt x="1" y="20"/>
                  </a:cubicBezTo>
                  <a:cubicBezTo>
                    <a:pt x="0" y="5"/>
                    <a:pt x="7" y="0"/>
                    <a:pt x="21" y="0"/>
                  </a:cubicBezTo>
                  <a:cubicBezTo>
                    <a:pt x="108" y="0"/>
                    <a:pt x="194" y="0"/>
                    <a:pt x="281" y="0"/>
                  </a:cubicBezTo>
                  <a:cubicBezTo>
                    <a:pt x="295" y="0"/>
                    <a:pt x="302" y="5"/>
                    <a:pt x="301" y="20"/>
                  </a:cubicBezTo>
                  <a:cubicBezTo>
                    <a:pt x="301" y="43"/>
                    <a:pt x="301" y="66"/>
                    <a:pt x="301" y="90"/>
                  </a:cubicBezTo>
                  <a:cubicBezTo>
                    <a:pt x="302" y="104"/>
                    <a:pt x="295" y="110"/>
                    <a:pt x="281" y="110"/>
                  </a:cubicBezTo>
                  <a:cubicBezTo>
                    <a:pt x="258" y="109"/>
                    <a:pt x="236" y="109"/>
                    <a:pt x="211" y="109"/>
                  </a:cubicBezTo>
                  <a:cubicBezTo>
                    <a:pt x="211" y="119"/>
                    <a:pt x="211" y="127"/>
                    <a:pt x="211" y="135"/>
                  </a:cubicBezTo>
                  <a:cubicBezTo>
                    <a:pt x="211" y="198"/>
                    <a:pt x="211" y="262"/>
                    <a:pt x="211" y="325"/>
                  </a:cubicBezTo>
                  <a:cubicBezTo>
                    <a:pt x="211" y="358"/>
                    <a:pt x="211" y="358"/>
                    <a:pt x="178" y="359"/>
                  </a:cubicBezTo>
                  <a:cubicBezTo>
                    <a:pt x="161" y="359"/>
                    <a:pt x="145" y="359"/>
                    <a:pt x="128" y="359"/>
                  </a:cubicBezTo>
                  <a:cubicBezTo>
                    <a:pt x="92" y="359"/>
                    <a:pt x="92" y="359"/>
                    <a:pt x="91" y="323"/>
                  </a:cubicBezTo>
                  <a:cubicBezTo>
                    <a:pt x="91" y="260"/>
                    <a:pt x="91" y="198"/>
                    <a:pt x="91" y="135"/>
                  </a:cubicBezTo>
                  <a:cubicBezTo>
                    <a:pt x="91" y="127"/>
                    <a:pt x="91" y="119"/>
                    <a:pt x="91" y="109"/>
                  </a:cubicBezTo>
                  <a:close/>
                  <a:moveTo>
                    <a:pt x="31" y="29"/>
                  </a:moveTo>
                  <a:cubicBezTo>
                    <a:pt x="31" y="47"/>
                    <a:pt x="31" y="64"/>
                    <a:pt x="31" y="81"/>
                  </a:cubicBezTo>
                  <a:cubicBezTo>
                    <a:pt x="51" y="81"/>
                    <a:pt x="70" y="81"/>
                    <a:pt x="89" y="81"/>
                  </a:cubicBezTo>
                  <a:cubicBezTo>
                    <a:pt x="118" y="81"/>
                    <a:pt x="119" y="82"/>
                    <a:pt x="119" y="111"/>
                  </a:cubicBezTo>
                  <a:cubicBezTo>
                    <a:pt x="119" y="176"/>
                    <a:pt x="119" y="241"/>
                    <a:pt x="119" y="307"/>
                  </a:cubicBezTo>
                  <a:cubicBezTo>
                    <a:pt x="119" y="314"/>
                    <a:pt x="120" y="322"/>
                    <a:pt x="120" y="329"/>
                  </a:cubicBezTo>
                  <a:cubicBezTo>
                    <a:pt x="142" y="329"/>
                    <a:pt x="161" y="329"/>
                    <a:pt x="182" y="329"/>
                  </a:cubicBezTo>
                  <a:cubicBezTo>
                    <a:pt x="182" y="321"/>
                    <a:pt x="183" y="314"/>
                    <a:pt x="183" y="307"/>
                  </a:cubicBezTo>
                  <a:cubicBezTo>
                    <a:pt x="183" y="240"/>
                    <a:pt x="183" y="174"/>
                    <a:pt x="183" y="107"/>
                  </a:cubicBezTo>
                  <a:cubicBezTo>
                    <a:pt x="183" y="83"/>
                    <a:pt x="185" y="81"/>
                    <a:pt x="209" y="81"/>
                  </a:cubicBezTo>
                  <a:cubicBezTo>
                    <a:pt x="230" y="81"/>
                    <a:pt x="251" y="81"/>
                    <a:pt x="272" y="81"/>
                  </a:cubicBezTo>
                  <a:cubicBezTo>
                    <a:pt x="272" y="62"/>
                    <a:pt x="272" y="46"/>
                    <a:pt x="272" y="29"/>
                  </a:cubicBezTo>
                  <a:cubicBezTo>
                    <a:pt x="191" y="29"/>
                    <a:pt x="112" y="29"/>
                    <a:pt x="31"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8" name="Freeform 8"/>
            <p:cNvSpPr>
              <a:spLocks noEditPoints="1"/>
            </p:cNvSpPr>
            <p:nvPr/>
          </p:nvSpPr>
          <p:spPr bwMode="auto">
            <a:xfrm>
              <a:off x="5281613" y="1143000"/>
              <a:ext cx="684213" cy="379412"/>
            </a:xfrm>
            <a:custGeom>
              <a:avLst/>
              <a:gdLst>
                <a:gd name="T0" fmla="*/ 225 w 469"/>
                <a:gd name="T1" fmla="*/ 115 h 260"/>
                <a:gd name="T2" fmla="*/ 370 w 469"/>
                <a:gd name="T3" fmla="*/ 10 h 260"/>
                <a:gd name="T4" fmla="*/ 469 w 469"/>
                <a:gd name="T5" fmla="*/ 127 h 260"/>
                <a:gd name="T6" fmla="*/ 372 w 469"/>
                <a:gd name="T7" fmla="*/ 247 h 260"/>
                <a:gd name="T8" fmla="*/ 225 w 469"/>
                <a:gd name="T9" fmla="*/ 143 h 260"/>
                <a:gd name="T10" fmla="*/ 36 w 469"/>
                <a:gd name="T11" fmla="*/ 143 h 260"/>
                <a:gd name="T12" fmla="*/ 14 w 469"/>
                <a:gd name="T13" fmla="*/ 143 h 260"/>
                <a:gd name="T14" fmla="*/ 0 w 469"/>
                <a:gd name="T15" fmla="*/ 130 h 260"/>
                <a:gd name="T16" fmla="*/ 14 w 469"/>
                <a:gd name="T17" fmla="*/ 116 h 260"/>
                <a:gd name="T18" fmla="*/ 56 w 469"/>
                <a:gd name="T19" fmla="*/ 115 h 260"/>
                <a:gd name="T20" fmla="*/ 225 w 469"/>
                <a:gd name="T21" fmla="*/ 115 h 260"/>
                <a:gd name="T22" fmla="*/ 440 w 469"/>
                <a:gd name="T23" fmla="*/ 130 h 260"/>
                <a:gd name="T24" fmla="*/ 348 w 469"/>
                <a:gd name="T25" fmla="*/ 36 h 260"/>
                <a:gd name="T26" fmla="*/ 255 w 469"/>
                <a:gd name="T27" fmla="*/ 129 h 260"/>
                <a:gd name="T28" fmla="*/ 346 w 469"/>
                <a:gd name="T29" fmla="*/ 222 h 260"/>
                <a:gd name="T30" fmla="*/ 440 w 469"/>
                <a:gd name="T31" fmla="*/ 13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9" h="260">
                  <a:moveTo>
                    <a:pt x="225" y="115"/>
                  </a:moveTo>
                  <a:cubicBezTo>
                    <a:pt x="252" y="33"/>
                    <a:pt x="299" y="0"/>
                    <a:pt x="370" y="10"/>
                  </a:cubicBezTo>
                  <a:cubicBezTo>
                    <a:pt x="425" y="19"/>
                    <a:pt x="468" y="70"/>
                    <a:pt x="469" y="127"/>
                  </a:cubicBezTo>
                  <a:cubicBezTo>
                    <a:pt x="469" y="186"/>
                    <a:pt x="428" y="238"/>
                    <a:pt x="372" y="247"/>
                  </a:cubicBezTo>
                  <a:cubicBezTo>
                    <a:pt x="301" y="260"/>
                    <a:pt x="254" y="227"/>
                    <a:pt x="225" y="143"/>
                  </a:cubicBezTo>
                  <a:cubicBezTo>
                    <a:pt x="162" y="143"/>
                    <a:pt x="99" y="143"/>
                    <a:pt x="36" y="143"/>
                  </a:cubicBezTo>
                  <a:cubicBezTo>
                    <a:pt x="29" y="143"/>
                    <a:pt x="21" y="145"/>
                    <a:pt x="14" y="143"/>
                  </a:cubicBezTo>
                  <a:cubicBezTo>
                    <a:pt x="9" y="141"/>
                    <a:pt x="4" y="134"/>
                    <a:pt x="0" y="130"/>
                  </a:cubicBezTo>
                  <a:cubicBezTo>
                    <a:pt x="4" y="125"/>
                    <a:pt x="9" y="116"/>
                    <a:pt x="14" y="116"/>
                  </a:cubicBezTo>
                  <a:cubicBezTo>
                    <a:pt x="28" y="114"/>
                    <a:pt x="42" y="115"/>
                    <a:pt x="56" y="115"/>
                  </a:cubicBezTo>
                  <a:cubicBezTo>
                    <a:pt x="113" y="115"/>
                    <a:pt x="169" y="115"/>
                    <a:pt x="225" y="115"/>
                  </a:cubicBezTo>
                  <a:close/>
                  <a:moveTo>
                    <a:pt x="440" y="130"/>
                  </a:moveTo>
                  <a:cubicBezTo>
                    <a:pt x="440" y="79"/>
                    <a:pt x="399" y="37"/>
                    <a:pt x="348" y="36"/>
                  </a:cubicBezTo>
                  <a:cubicBezTo>
                    <a:pt x="298" y="35"/>
                    <a:pt x="255" y="79"/>
                    <a:pt x="255" y="129"/>
                  </a:cubicBezTo>
                  <a:cubicBezTo>
                    <a:pt x="255" y="179"/>
                    <a:pt x="297" y="222"/>
                    <a:pt x="346" y="222"/>
                  </a:cubicBezTo>
                  <a:cubicBezTo>
                    <a:pt x="397" y="223"/>
                    <a:pt x="440" y="180"/>
                    <a:pt x="440" y="130"/>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9"/>
            <p:cNvSpPr>
              <a:spLocks noEditPoints="1"/>
            </p:cNvSpPr>
            <p:nvPr/>
          </p:nvSpPr>
          <p:spPr bwMode="auto">
            <a:xfrm>
              <a:off x="3170237" y="1146175"/>
              <a:ext cx="687388" cy="366712"/>
            </a:xfrm>
            <a:custGeom>
              <a:avLst/>
              <a:gdLst>
                <a:gd name="T0" fmla="*/ 245 w 471"/>
                <a:gd name="T1" fmla="*/ 113 h 251"/>
                <a:gd name="T2" fmla="*/ 444 w 471"/>
                <a:gd name="T3" fmla="*/ 113 h 251"/>
                <a:gd name="T4" fmla="*/ 460 w 471"/>
                <a:gd name="T5" fmla="*/ 114 h 251"/>
                <a:gd name="T6" fmla="*/ 471 w 471"/>
                <a:gd name="T7" fmla="*/ 127 h 251"/>
                <a:gd name="T8" fmla="*/ 460 w 471"/>
                <a:gd name="T9" fmla="*/ 140 h 251"/>
                <a:gd name="T10" fmla="*/ 442 w 471"/>
                <a:gd name="T11" fmla="*/ 141 h 251"/>
                <a:gd name="T12" fmla="*/ 245 w 471"/>
                <a:gd name="T13" fmla="*/ 141 h 251"/>
                <a:gd name="T14" fmla="*/ 183 w 471"/>
                <a:gd name="T15" fmla="*/ 233 h 251"/>
                <a:gd name="T16" fmla="*/ 96 w 471"/>
                <a:gd name="T17" fmla="*/ 245 h 251"/>
                <a:gd name="T18" fmla="*/ 3 w 471"/>
                <a:gd name="T19" fmla="*/ 120 h 251"/>
                <a:gd name="T20" fmla="*/ 110 w 471"/>
                <a:gd name="T21" fmla="*/ 7 h 251"/>
                <a:gd name="T22" fmla="*/ 245 w 471"/>
                <a:gd name="T23" fmla="*/ 113 h 251"/>
                <a:gd name="T24" fmla="*/ 31 w 471"/>
                <a:gd name="T25" fmla="*/ 128 h 251"/>
                <a:gd name="T26" fmla="*/ 123 w 471"/>
                <a:gd name="T27" fmla="*/ 220 h 251"/>
                <a:gd name="T28" fmla="*/ 216 w 471"/>
                <a:gd name="T29" fmla="*/ 127 h 251"/>
                <a:gd name="T30" fmla="*/ 124 w 471"/>
                <a:gd name="T31" fmla="*/ 34 h 251"/>
                <a:gd name="T32" fmla="*/ 31 w 471"/>
                <a:gd name="T33" fmla="*/ 12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1" h="251">
                  <a:moveTo>
                    <a:pt x="245" y="113"/>
                  </a:moveTo>
                  <a:cubicBezTo>
                    <a:pt x="313" y="113"/>
                    <a:pt x="379" y="113"/>
                    <a:pt x="444" y="113"/>
                  </a:cubicBezTo>
                  <a:cubicBezTo>
                    <a:pt x="450" y="113"/>
                    <a:pt x="456" y="111"/>
                    <a:pt x="460" y="114"/>
                  </a:cubicBezTo>
                  <a:cubicBezTo>
                    <a:pt x="465" y="116"/>
                    <a:pt x="471" y="123"/>
                    <a:pt x="471" y="127"/>
                  </a:cubicBezTo>
                  <a:cubicBezTo>
                    <a:pt x="471" y="132"/>
                    <a:pt x="465" y="138"/>
                    <a:pt x="460" y="140"/>
                  </a:cubicBezTo>
                  <a:cubicBezTo>
                    <a:pt x="455" y="143"/>
                    <a:pt x="448" y="141"/>
                    <a:pt x="442" y="141"/>
                  </a:cubicBezTo>
                  <a:cubicBezTo>
                    <a:pt x="377" y="141"/>
                    <a:pt x="311" y="141"/>
                    <a:pt x="245" y="141"/>
                  </a:cubicBezTo>
                  <a:cubicBezTo>
                    <a:pt x="237" y="181"/>
                    <a:pt x="219" y="213"/>
                    <a:pt x="183" y="233"/>
                  </a:cubicBezTo>
                  <a:cubicBezTo>
                    <a:pt x="156" y="248"/>
                    <a:pt x="127" y="251"/>
                    <a:pt x="96" y="245"/>
                  </a:cubicBezTo>
                  <a:cubicBezTo>
                    <a:pt x="40" y="234"/>
                    <a:pt x="0" y="180"/>
                    <a:pt x="3" y="120"/>
                  </a:cubicBezTo>
                  <a:cubicBezTo>
                    <a:pt x="5" y="62"/>
                    <a:pt x="50" y="15"/>
                    <a:pt x="110" y="7"/>
                  </a:cubicBezTo>
                  <a:cubicBezTo>
                    <a:pt x="175" y="0"/>
                    <a:pt x="223" y="36"/>
                    <a:pt x="245" y="113"/>
                  </a:cubicBezTo>
                  <a:close/>
                  <a:moveTo>
                    <a:pt x="31" y="128"/>
                  </a:moveTo>
                  <a:cubicBezTo>
                    <a:pt x="32" y="178"/>
                    <a:pt x="73" y="220"/>
                    <a:pt x="123" y="220"/>
                  </a:cubicBezTo>
                  <a:cubicBezTo>
                    <a:pt x="173" y="221"/>
                    <a:pt x="216" y="178"/>
                    <a:pt x="216" y="127"/>
                  </a:cubicBezTo>
                  <a:cubicBezTo>
                    <a:pt x="217" y="77"/>
                    <a:pt x="174" y="34"/>
                    <a:pt x="124" y="34"/>
                  </a:cubicBezTo>
                  <a:cubicBezTo>
                    <a:pt x="73" y="34"/>
                    <a:pt x="31" y="77"/>
                    <a:pt x="31" y="128"/>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10"/>
            <p:cNvSpPr>
              <a:spLocks noEditPoints="1"/>
            </p:cNvSpPr>
            <p:nvPr/>
          </p:nvSpPr>
          <p:spPr bwMode="auto">
            <a:xfrm>
              <a:off x="4446588" y="1812925"/>
              <a:ext cx="249238" cy="649287"/>
            </a:xfrm>
            <a:custGeom>
              <a:avLst/>
              <a:gdLst>
                <a:gd name="T0" fmla="*/ 84 w 171"/>
                <a:gd name="T1" fmla="*/ 445 h 445"/>
                <a:gd name="T2" fmla="*/ 7 w 171"/>
                <a:gd name="T3" fmla="*/ 380 h 445"/>
                <a:gd name="T4" fmla="*/ 54 w 171"/>
                <a:gd name="T5" fmla="*/ 293 h 445"/>
                <a:gd name="T6" fmla="*/ 72 w 171"/>
                <a:gd name="T7" fmla="*/ 265 h 445"/>
                <a:gd name="T8" fmla="*/ 71 w 171"/>
                <a:gd name="T9" fmla="*/ 113 h 445"/>
                <a:gd name="T10" fmla="*/ 59 w 171"/>
                <a:gd name="T11" fmla="*/ 92 h 445"/>
                <a:gd name="T12" fmla="*/ 38 w 171"/>
                <a:gd name="T13" fmla="*/ 34 h 445"/>
                <a:gd name="T14" fmla="*/ 85 w 171"/>
                <a:gd name="T15" fmla="*/ 0 h 445"/>
                <a:gd name="T16" fmla="*/ 132 w 171"/>
                <a:gd name="T17" fmla="*/ 34 h 445"/>
                <a:gd name="T18" fmla="*/ 111 w 171"/>
                <a:gd name="T19" fmla="*/ 92 h 445"/>
                <a:gd name="T20" fmla="*/ 99 w 171"/>
                <a:gd name="T21" fmla="*/ 114 h 445"/>
                <a:gd name="T22" fmla="*/ 99 w 171"/>
                <a:gd name="T23" fmla="*/ 268 h 445"/>
                <a:gd name="T24" fmla="*/ 115 w 171"/>
                <a:gd name="T25" fmla="*/ 292 h 445"/>
                <a:gd name="T26" fmla="*/ 163 w 171"/>
                <a:gd name="T27" fmla="*/ 380 h 445"/>
                <a:gd name="T28" fmla="*/ 84 w 171"/>
                <a:gd name="T29" fmla="*/ 445 h 445"/>
                <a:gd name="T30" fmla="*/ 85 w 171"/>
                <a:gd name="T31" fmla="*/ 417 h 445"/>
                <a:gd name="T32" fmla="*/ 137 w 171"/>
                <a:gd name="T33" fmla="*/ 367 h 445"/>
                <a:gd name="T34" fmla="*/ 85 w 171"/>
                <a:gd name="T35" fmla="*/ 314 h 445"/>
                <a:gd name="T36" fmla="*/ 34 w 171"/>
                <a:gd name="T37" fmla="*/ 366 h 445"/>
                <a:gd name="T38" fmla="*/ 85 w 171"/>
                <a:gd name="T39" fmla="*/ 417 h 445"/>
                <a:gd name="T40" fmla="*/ 108 w 171"/>
                <a:gd name="T41" fmla="*/ 54 h 445"/>
                <a:gd name="T42" fmla="*/ 108 w 171"/>
                <a:gd name="T43" fmla="*/ 45 h 445"/>
                <a:gd name="T44" fmla="*/ 85 w 171"/>
                <a:gd name="T45" fmla="*/ 30 h 445"/>
                <a:gd name="T46" fmla="*/ 66 w 171"/>
                <a:gd name="T47" fmla="*/ 49 h 445"/>
                <a:gd name="T48" fmla="*/ 85 w 171"/>
                <a:gd name="T49" fmla="*/ 68 h 445"/>
                <a:gd name="T50" fmla="*/ 108 w 171"/>
                <a:gd name="T51" fmla="*/ 5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1" h="445">
                  <a:moveTo>
                    <a:pt x="84" y="445"/>
                  </a:moveTo>
                  <a:cubicBezTo>
                    <a:pt x="45" y="445"/>
                    <a:pt x="16" y="420"/>
                    <a:pt x="7" y="380"/>
                  </a:cubicBezTo>
                  <a:cubicBezTo>
                    <a:pt x="0" y="344"/>
                    <a:pt x="19" y="306"/>
                    <a:pt x="54" y="293"/>
                  </a:cubicBezTo>
                  <a:cubicBezTo>
                    <a:pt x="69" y="287"/>
                    <a:pt x="72" y="280"/>
                    <a:pt x="72" y="265"/>
                  </a:cubicBezTo>
                  <a:cubicBezTo>
                    <a:pt x="71" y="214"/>
                    <a:pt x="72" y="164"/>
                    <a:pt x="71" y="113"/>
                  </a:cubicBezTo>
                  <a:cubicBezTo>
                    <a:pt x="71" y="106"/>
                    <a:pt x="65" y="96"/>
                    <a:pt x="59" y="92"/>
                  </a:cubicBezTo>
                  <a:cubicBezTo>
                    <a:pt x="40" y="77"/>
                    <a:pt x="31" y="56"/>
                    <a:pt x="38" y="34"/>
                  </a:cubicBezTo>
                  <a:cubicBezTo>
                    <a:pt x="45" y="14"/>
                    <a:pt x="64" y="0"/>
                    <a:pt x="85" y="0"/>
                  </a:cubicBezTo>
                  <a:cubicBezTo>
                    <a:pt x="107" y="0"/>
                    <a:pt x="126" y="14"/>
                    <a:pt x="132" y="34"/>
                  </a:cubicBezTo>
                  <a:cubicBezTo>
                    <a:pt x="139" y="56"/>
                    <a:pt x="130" y="78"/>
                    <a:pt x="111" y="92"/>
                  </a:cubicBezTo>
                  <a:cubicBezTo>
                    <a:pt x="105" y="97"/>
                    <a:pt x="99" y="106"/>
                    <a:pt x="99" y="114"/>
                  </a:cubicBezTo>
                  <a:cubicBezTo>
                    <a:pt x="98" y="165"/>
                    <a:pt x="99" y="216"/>
                    <a:pt x="99" y="268"/>
                  </a:cubicBezTo>
                  <a:cubicBezTo>
                    <a:pt x="98" y="280"/>
                    <a:pt x="101" y="287"/>
                    <a:pt x="115" y="292"/>
                  </a:cubicBezTo>
                  <a:cubicBezTo>
                    <a:pt x="151" y="306"/>
                    <a:pt x="171" y="344"/>
                    <a:pt x="163" y="380"/>
                  </a:cubicBezTo>
                  <a:cubicBezTo>
                    <a:pt x="155" y="421"/>
                    <a:pt x="125" y="445"/>
                    <a:pt x="84" y="445"/>
                  </a:cubicBezTo>
                  <a:close/>
                  <a:moveTo>
                    <a:pt x="85" y="417"/>
                  </a:moveTo>
                  <a:cubicBezTo>
                    <a:pt x="112" y="417"/>
                    <a:pt x="136" y="394"/>
                    <a:pt x="137" y="367"/>
                  </a:cubicBezTo>
                  <a:cubicBezTo>
                    <a:pt x="137" y="339"/>
                    <a:pt x="112" y="314"/>
                    <a:pt x="85" y="314"/>
                  </a:cubicBezTo>
                  <a:cubicBezTo>
                    <a:pt x="58" y="315"/>
                    <a:pt x="34" y="339"/>
                    <a:pt x="34" y="366"/>
                  </a:cubicBezTo>
                  <a:cubicBezTo>
                    <a:pt x="34" y="393"/>
                    <a:pt x="57" y="417"/>
                    <a:pt x="85" y="417"/>
                  </a:cubicBezTo>
                  <a:close/>
                  <a:moveTo>
                    <a:pt x="108" y="54"/>
                  </a:moveTo>
                  <a:cubicBezTo>
                    <a:pt x="108" y="51"/>
                    <a:pt x="108" y="48"/>
                    <a:pt x="108" y="45"/>
                  </a:cubicBezTo>
                  <a:cubicBezTo>
                    <a:pt x="101" y="39"/>
                    <a:pt x="92" y="29"/>
                    <a:pt x="85" y="30"/>
                  </a:cubicBezTo>
                  <a:cubicBezTo>
                    <a:pt x="78" y="31"/>
                    <a:pt x="66" y="42"/>
                    <a:pt x="66" y="49"/>
                  </a:cubicBezTo>
                  <a:cubicBezTo>
                    <a:pt x="66" y="56"/>
                    <a:pt x="78" y="68"/>
                    <a:pt x="85" y="68"/>
                  </a:cubicBezTo>
                  <a:cubicBezTo>
                    <a:pt x="92" y="69"/>
                    <a:pt x="101" y="59"/>
                    <a:pt x="108"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11"/>
            <p:cNvSpPr>
              <a:spLocks noEditPoints="1"/>
            </p:cNvSpPr>
            <p:nvPr/>
          </p:nvSpPr>
          <p:spPr bwMode="auto">
            <a:xfrm>
              <a:off x="4441825" y="193676"/>
              <a:ext cx="244475" cy="657225"/>
            </a:xfrm>
            <a:custGeom>
              <a:avLst/>
              <a:gdLst>
                <a:gd name="T0" fmla="*/ 168 w 168"/>
                <a:gd name="T1" fmla="*/ 88 h 451"/>
                <a:gd name="T2" fmla="*/ 117 w 168"/>
                <a:gd name="T3" fmla="*/ 158 h 451"/>
                <a:gd name="T4" fmla="*/ 102 w 168"/>
                <a:gd name="T5" fmla="*/ 180 h 451"/>
                <a:gd name="T6" fmla="*/ 102 w 168"/>
                <a:gd name="T7" fmla="*/ 338 h 451"/>
                <a:gd name="T8" fmla="*/ 113 w 168"/>
                <a:gd name="T9" fmla="*/ 358 h 451"/>
                <a:gd name="T10" fmla="*/ 135 w 168"/>
                <a:gd name="T11" fmla="*/ 415 h 451"/>
                <a:gd name="T12" fmla="*/ 89 w 168"/>
                <a:gd name="T13" fmla="*/ 450 h 451"/>
                <a:gd name="T14" fmla="*/ 41 w 168"/>
                <a:gd name="T15" fmla="*/ 415 h 451"/>
                <a:gd name="T16" fmla="*/ 63 w 168"/>
                <a:gd name="T17" fmla="*/ 358 h 451"/>
                <a:gd name="T18" fmla="*/ 74 w 168"/>
                <a:gd name="T19" fmla="*/ 339 h 451"/>
                <a:gd name="T20" fmla="*/ 75 w 168"/>
                <a:gd name="T21" fmla="*/ 178 h 451"/>
                <a:gd name="T22" fmla="*/ 58 w 168"/>
                <a:gd name="T23" fmla="*/ 158 h 451"/>
                <a:gd name="T24" fmla="*/ 12 w 168"/>
                <a:gd name="T25" fmla="*/ 61 h 451"/>
                <a:gd name="T26" fmla="*/ 102 w 168"/>
                <a:gd name="T27" fmla="*/ 6 h 451"/>
                <a:gd name="T28" fmla="*/ 168 w 168"/>
                <a:gd name="T29" fmla="*/ 88 h 451"/>
                <a:gd name="T30" fmla="*/ 89 w 168"/>
                <a:gd name="T31" fmla="*/ 33 h 451"/>
                <a:gd name="T32" fmla="*/ 37 w 168"/>
                <a:gd name="T33" fmla="*/ 83 h 451"/>
                <a:gd name="T34" fmla="*/ 87 w 168"/>
                <a:gd name="T35" fmla="*/ 136 h 451"/>
                <a:gd name="T36" fmla="*/ 140 w 168"/>
                <a:gd name="T37" fmla="*/ 84 h 451"/>
                <a:gd name="T38" fmla="*/ 89 w 168"/>
                <a:gd name="T39" fmla="*/ 33 h 451"/>
                <a:gd name="T40" fmla="*/ 112 w 168"/>
                <a:gd name="T41" fmla="*/ 405 h 451"/>
                <a:gd name="T42" fmla="*/ 111 w 168"/>
                <a:gd name="T43" fmla="*/ 396 h 451"/>
                <a:gd name="T44" fmla="*/ 88 w 168"/>
                <a:gd name="T45" fmla="*/ 382 h 451"/>
                <a:gd name="T46" fmla="*/ 70 w 168"/>
                <a:gd name="T47" fmla="*/ 401 h 451"/>
                <a:gd name="T48" fmla="*/ 89 w 168"/>
                <a:gd name="T49" fmla="*/ 420 h 451"/>
                <a:gd name="T50" fmla="*/ 112 w 168"/>
                <a:gd name="T51" fmla="*/ 40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8" h="451">
                  <a:moveTo>
                    <a:pt x="168" y="88"/>
                  </a:moveTo>
                  <a:cubicBezTo>
                    <a:pt x="165" y="119"/>
                    <a:pt x="150" y="146"/>
                    <a:pt x="117" y="158"/>
                  </a:cubicBezTo>
                  <a:cubicBezTo>
                    <a:pt x="105" y="163"/>
                    <a:pt x="101" y="168"/>
                    <a:pt x="102" y="180"/>
                  </a:cubicBezTo>
                  <a:cubicBezTo>
                    <a:pt x="102" y="233"/>
                    <a:pt x="101" y="285"/>
                    <a:pt x="102" y="338"/>
                  </a:cubicBezTo>
                  <a:cubicBezTo>
                    <a:pt x="102" y="345"/>
                    <a:pt x="108" y="354"/>
                    <a:pt x="113" y="358"/>
                  </a:cubicBezTo>
                  <a:cubicBezTo>
                    <a:pt x="133" y="372"/>
                    <a:pt x="142" y="393"/>
                    <a:pt x="135" y="415"/>
                  </a:cubicBezTo>
                  <a:cubicBezTo>
                    <a:pt x="130" y="435"/>
                    <a:pt x="110" y="450"/>
                    <a:pt x="89" y="450"/>
                  </a:cubicBezTo>
                  <a:cubicBezTo>
                    <a:pt x="67" y="451"/>
                    <a:pt x="47" y="436"/>
                    <a:pt x="41" y="415"/>
                  </a:cubicBezTo>
                  <a:cubicBezTo>
                    <a:pt x="35" y="393"/>
                    <a:pt x="43" y="373"/>
                    <a:pt x="63" y="358"/>
                  </a:cubicBezTo>
                  <a:cubicBezTo>
                    <a:pt x="69" y="354"/>
                    <a:pt x="74" y="346"/>
                    <a:pt x="74" y="339"/>
                  </a:cubicBezTo>
                  <a:cubicBezTo>
                    <a:pt x="75" y="286"/>
                    <a:pt x="74" y="232"/>
                    <a:pt x="75" y="178"/>
                  </a:cubicBezTo>
                  <a:cubicBezTo>
                    <a:pt x="75" y="164"/>
                    <a:pt x="67" y="162"/>
                    <a:pt x="58" y="158"/>
                  </a:cubicBezTo>
                  <a:cubicBezTo>
                    <a:pt x="19" y="142"/>
                    <a:pt x="0" y="102"/>
                    <a:pt x="12" y="61"/>
                  </a:cubicBezTo>
                  <a:cubicBezTo>
                    <a:pt x="23" y="23"/>
                    <a:pt x="61" y="0"/>
                    <a:pt x="102" y="6"/>
                  </a:cubicBezTo>
                  <a:cubicBezTo>
                    <a:pt x="139" y="11"/>
                    <a:pt x="168" y="46"/>
                    <a:pt x="168" y="88"/>
                  </a:cubicBezTo>
                  <a:close/>
                  <a:moveTo>
                    <a:pt x="89" y="33"/>
                  </a:moveTo>
                  <a:cubicBezTo>
                    <a:pt x="61" y="33"/>
                    <a:pt x="37" y="56"/>
                    <a:pt x="37" y="83"/>
                  </a:cubicBezTo>
                  <a:cubicBezTo>
                    <a:pt x="36" y="110"/>
                    <a:pt x="60" y="135"/>
                    <a:pt x="87" y="136"/>
                  </a:cubicBezTo>
                  <a:cubicBezTo>
                    <a:pt x="114" y="137"/>
                    <a:pt x="140" y="112"/>
                    <a:pt x="140" y="84"/>
                  </a:cubicBezTo>
                  <a:cubicBezTo>
                    <a:pt x="139" y="57"/>
                    <a:pt x="116" y="33"/>
                    <a:pt x="89" y="33"/>
                  </a:cubicBezTo>
                  <a:close/>
                  <a:moveTo>
                    <a:pt x="112" y="405"/>
                  </a:moveTo>
                  <a:cubicBezTo>
                    <a:pt x="112" y="402"/>
                    <a:pt x="112" y="399"/>
                    <a:pt x="111" y="396"/>
                  </a:cubicBezTo>
                  <a:cubicBezTo>
                    <a:pt x="104" y="391"/>
                    <a:pt x="95" y="381"/>
                    <a:pt x="88" y="382"/>
                  </a:cubicBezTo>
                  <a:cubicBezTo>
                    <a:pt x="81" y="383"/>
                    <a:pt x="69" y="394"/>
                    <a:pt x="70" y="401"/>
                  </a:cubicBezTo>
                  <a:cubicBezTo>
                    <a:pt x="70" y="408"/>
                    <a:pt x="81" y="419"/>
                    <a:pt x="89" y="420"/>
                  </a:cubicBezTo>
                  <a:cubicBezTo>
                    <a:pt x="96" y="421"/>
                    <a:pt x="104" y="411"/>
                    <a:pt x="112" y="405"/>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12"/>
            <p:cNvSpPr>
              <a:spLocks noEditPoints="1"/>
            </p:cNvSpPr>
            <p:nvPr/>
          </p:nvSpPr>
          <p:spPr bwMode="auto">
            <a:xfrm>
              <a:off x="5205413" y="820738"/>
              <a:ext cx="577850" cy="242887"/>
            </a:xfrm>
            <a:custGeom>
              <a:avLst/>
              <a:gdLst>
                <a:gd name="T0" fmla="*/ 312 w 396"/>
                <a:gd name="T1" fmla="*/ 166 h 167"/>
                <a:gd name="T2" fmla="*/ 237 w 396"/>
                <a:gd name="T3" fmla="*/ 116 h 167"/>
                <a:gd name="T4" fmla="*/ 215 w 396"/>
                <a:gd name="T5" fmla="*/ 101 h 167"/>
                <a:gd name="T6" fmla="*/ 113 w 396"/>
                <a:gd name="T7" fmla="*/ 101 h 167"/>
                <a:gd name="T8" fmla="*/ 91 w 396"/>
                <a:gd name="T9" fmla="*/ 113 h 167"/>
                <a:gd name="T10" fmla="*/ 33 w 396"/>
                <a:gd name="T11" fmla="*/ 134 h 167"/>
                <a:gd name="T12" fmla="*/ 0 w 396"/>
                <a:gd name="T13" fmla="*/ 87 h 167"/>
                <a:gd name="T14" fmla="*/ 33 w 396"/>
                <a:gd name="T15" fmla="*/ 40 h 167"/>
                <a:gd name="T16" fmla="*/ 91 w 396"/>
                <a:gd name="T17" fmla="*/ 61 h 167"/>
                <a:gd name="T18" fmla="*/ 111 w 396"/>
                <a:gd name="T19" fmla="*/ 72 h 167"/>
                <a:gd name="T20" fmla="*/ 213 w 396"/>
                <a:gd name="T21" fmla="*/ 73 h 167"/>
                <a:gd name="T22" fmla="*/ 239 w 396"/>
                <a:gd name="T23" fmla="*/ 55 h 167"/>
                <a:gd name="T24" fmla="*/ 332 w 396"/>
                <a:gd name="T25" fmla="*/ 10 h 167"/>
                <a:gd name="T26" fmla="*/ 390 w 396"/>
                <a:gd name="T27" fmla="*/ 96 h 167"/>
                <a:gd name="T28" fmla="*/ 312 w 396"/>
                <a:gd name="T29" fmla="*/ 166 h 167"/>
                <a:gd name="T30" fmla="*/ 260 w 396"/>
                <a:gd name="T31" fmla="*/ 87 h 167"/>
                <a:gd name="T32" fmla="*/ 311 w 396"/>
                <a:gd name="T33" fmla="*/ 139 h 167"/>
                <a:gd name="T34" fmla="*/ 363 w 396"/>
                <a:gd name="T35" fmla="*/ 86 h 167"/>
                <a:gd name="T36" fmla="*/ 311 w 396"/>
                <a:gd name="T37" fmla="*/ 36 h 167"/>
                <a:gd name="T38" fmla="*/ 260 w 396"/>
                <a:gd name="T39" fmla="*/ 87 h 167"/>
                <a:gd name="T40" fmla="*/ 72 w 396"/>
                <a:gd name="T41" fmla="*/ 92 h 167"/>
                <a:gd name="T42" fmla="*/ 72 w 396"/>
                <a:gd name="T43" fmla="*/ 83 h 167"/>
                <a:gd name="T44" fmla="*/ 49 w 396"/>
                <a:gd name="T45" fmla="*/ 68 h 167"/>
                <a:gd name="T46" fmla="*/ 30 w 396"/>
                <a:gd name="T47" fmla="*/ 87 h 167"/>
                <a:gd name="T48" fmla="*/ 48 w 396"/>
                <a:gd name="T49" fmla="*/ 106 h 167"/>
                <a:gd name="T50" fmla="*/ 72 w 396"/>
                <a:gd name="T51" fmla="*/ 9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6" h="167">
                  <a:moveTo>
                    <a:pt x="312" y="166"/>
                  </a:moveTo>
                  <a:cubicBezTo>
                    <a:pt x="278" y="166"/>
                    <a:pt x="249" y="148"/>
                    <a:pt x="237" y="116"/>
                  </a:cubicBezTo>
                  <a:cubicBezTo>
                    <a:pt x="233" y="103"/>
                    <a:pt x="227" y="100"/>
                    <a:pt x="215" y="101"/>
                  </a:cubicBezTo>
                  <a:cubicBezTo>
                    <a:pt x="181" y="101"/>
                    <a:pt x="147" y="100"/>
                    <a:pt x="113" y="101"/>
                  </a:cubicBezTo>
                  <a:cubicBezTo>
                    <a:pt x="105" y="102"/>
                    <a:pt x="96" y="107"/>
                    <a:pt x="91" y="113"/>
                  </a:cubicBezTo>
                  <a:cubicBezTo>
                    <a:pt x="76" y="132"/>
                    <a:pt x="56" y="141"/>
                    <a:pt x="33" y="134"/>
                  </a:cubicBezTo>
                  <a:cubicBezTo>
                    <a:pt x="13" y="127"/>
                    <a:pt x="0" y="109"/>
                    <a:pt x="0" y="87"/>
                  </a:cubicBezTo>
                  <a:cubicBezTo>
                    <a:pt x="0" y="65"/>
                    <a:pt x="13" y="46"/>
                    <a:pt x="33" y="40"/>
                  </a:cubicBezTo>
                  <a:cubicBezTo>
                    <a:pt x="56" y="34"/>
                    <a:pt x="77" y="42"/>
                    <a:pt x="91" y="61"/>
                  </a:cubicBezTo>
                  <a:cubicBezTo>
                    <a:pt x="95" y="67"/>
                    <a:pt x="104" y="72"/>
                    <a:pt x="111" y="72"/>
                  </a:cubicBezTo>
                  <a:cubicBezTo>
                    <a:pt x="145" y="73"/>
                    <a:pt x="179" y="72"/>
                    <a:pt x="213" y="73"/>
                  </a:cubicBezTo>
                  <a:cubicBezTo>
                    <a:pt x="227" y="73"/>
                    <a:pt x="233" y="70"/>
                    <a:pt x="239" y="55"/>
                  </a:cubicBezTo>
                  <a:cubicBezTo>
                    <a:pt x="253" y="18"/>
                    <a:pt x="294" y="0"/>
                    <a:pt x="332" y="10"/>
                  </a:cubicBezTo>
                  <a:cubicBezTo>
                    <a:pt x="372" y="21"/>
                    <a:pt x="396" y="57"/>
                    <a:pt x="390" y="96"/>
                  </a:cubicBezTo>
                  <a:cubicBezTo>
                    <a:pt x="384" y="138"/>
                    <a:pt x="352" y="167"/>
                    <a:pt x="312" y="166"/>
                  </a:cubicBezTo>
                  <a:close/>
                  <a:moveTo>
                    <a:pt x="260" y="87"/>
                  </a:moveTo>
                  <a:cubicBezTo>
                    <a:pt x="261" y="115"/>
                    <a:pt x="284" y="139"/>
                    <a:pt x="311" y="139"/>
                  </a:cubicBezTo>
                  <a:cubicBezTo>
                    <a:pt x="339" y="139"/>
                    <a:pt x="364" y="113"/>
                    <a:pt x="363" y="86"/>
                  </a:cubicBezTo>
                  <a:cubicBezTo>
                    <a:pt x="362" y="58"/>
                    <a:pt x="339" y="36"/>
                    <a:pt x="311" y="36"/>
                  </a:cubicBezTo>
                  <a:cubicBezTo>
                    <a:pt x="283" y="37"/>
                    <a:pt x="260" y="60"/>
                    <a:pt x="260" y="87"/>
                  </a:cubicBezTo>
                  <a:close/>
                  <a:moveTo>
                    <a:pt x="72" y="92"/>
                  </a:moveTo>
                  <a:cubicBezTo>
                    <a:pt x="72" y="89"/>
                    <a:pt x="72" y="86"/>
                    <a:pt x="72" y="83"/>
                  </a:cubicBezTo>
                  <a:cubicBezTo>
                    <a:pt x="64" y="78"/>
                    <a:pt x="56" y="67"/>
                    <a:pt x="49" y="68"/>
                  </a:cubicBezTo>
                  <a:cubicBezTo>
                    <a:pt x="41" y="69"/>
                    <a:pt x="30" y="80"/>
                    <a:pt x="30" y="87"/>
                  </a:cubicBezTo>
                  <a:cubicBezTo>
                    <a:pt x="29" y="93"/>
                    <a:pt x="41" y="105"/>
                    <a:pt x="48" y="106"/>
                  </a:cubicBezTo>
                  <a:cubicBezTo>
                    <a:pt x="55" y="107"/>
                    <a:pt x="64" y="97"/>
                    <a:pt x="72"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3" name="Freeform 13"/>
            <p:cNvSpPr>
              <a:spLocks noEditPoints="1"/>
            </p:cNvSpPr>
            <p:nvPr/>
          </p:nvSpPr>
          <p:spPr bwMode="auto">
            <a:xfrm>
              <a:off x="5203825" y="1585913"/>
              <a:ext cx="579438" cy="244475"/>
            </a:xfrm>
            <a:custGeom>
              <a:avLst/>
              <a:gdLst>
                <a:gd name="T0" fmla="*/ 313 w 397"/>
                <a:gd name="T1" fmla="*/ 167 h 167"/>
                <a:gd name="T2" fmla="*/ 238 w 397"/>
                <a:gd name="T3" fmla="*/ 117 h 167"/>
                <a:gd name="T4" fmla="*/ 217 w 397"/>
                <a:gd name="T5" fmla="*/ 102 h 167"/>
                <a:gd name="T6" fmla="*/ 113 w 397"/>
                <a:gd name="T7" fmla="*/ 103 h 167"/>
                <a:gd name="T8" fmla="*/ 92 w 397"/>
                <a:gd name="T9" fmla="*/ 115 h 167"/>
                <a:gd name="T10" fmla="*/ 33 w 397"/>
                <a:gd name="T11" fmla="*/ 135 h 167"/>
                <a:gd name="T12" fmla="*/ 1 w 397"/>
                <a:gd name="T13" fmla="*/ 89 h 167"/>
                <a:gd name="T14" fmla="*/ 35 w 397"/>
                <a:gd name="T15" fmla="*/ 41 h 167"/>
                <a:gd name="T16" fmla="*/ 91 w 397"/>
                <a:gd name="T17" fmla="*/ 62 h 167"/>
                <a:gd name="T18" fmla="*/ 115 w 397"/>
                <a:gd name="T19" fmla="*/ 74 h 167"/>
                <a:gd name="T20" fmla="*/ 215 w 397"/>
                <a:gd name="T21" fmla="*/ 75 h 167"/>
                <a:gd name="T22" fmla="*/ 239 w 397"/>
                <a:gd name="T23" fmla="*/ 58 h 167"/>
                <a:gd name="T24" fmla="*/ 335 w 397"/>
                <a:gd name="T25" fmla="*/ 12 h 167"/>
                <a:gd name="T26" fmla="*/ 392 w 397"/>
                <a:gd name="T27" fmla="*/ 97 h 167"/>
                <a:gd name="T28" fmla="*/ 313 w 397"/>
                <a:gd name="T29" fmla="*/ 167 h 167"/>
                <a:gd name="T30" fmla="*/ 312 w 397"/>
                <a:gd name="T31" fmla="*/ 139 h 167"/>
                <a:gd name="T32" fmla="*/ 364 w 397"/>
                <a:gd name="T33" fmla="*/ 89 h 167"/>
                <a:gd name="T34" fmla="*/ 312 w 397"/>
                <a:gd name="T35" fmla="*/ 36 h 167"/>
                <a:gd name="T36" fmla="*/ 261 w 397"/>
                <a:gd name="T37" fmla="*/ 88 h 167"/>
                <a:gd name="T38" fmla="*/ 312 w 397"/>
                <a:gd name="T39" fmla="*/ 139 h 167"/>
                <a:gd name="T40" fmla="*/ 73 w 397"/>
                <a:gd name="T41" fmla="*/ 93 h 167"/>
                <a:gd name="T42" fmla="*/ 73 w 397"/>
                <a:gd name="T43" fmla="*/ 84 h 167"/>
                <a:gd name="T44" fmla="*/ 50 w 397"/>
                <a:gd name="T45" fmla="*/ 68 h 167"/>
                <a:gd name="T46" fmla="*/ 30 w 397"/>
                <a:gd name="T47" fmla="*/ 89 h 167"/>
                <a:gd name="T48" fmla="*/ 50 w 397"/>
                <a:gd name="T49" fmla="*/ 107 h 167"/>
                <a:gd name="T50" fmla="*/ 73 w 397"/>
                <a:gd name="T51" fmla="*/ 9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7" h="167">
                  <a:moveTo>
                    <a:pt x="313" y="167"/>
                  </a:moveTo>
                  <a:cubicBezTo>
                    <a:pt x="278" y="167"/>
                    <a:pt x="250" y="149"/>
                    <a:pt x="238" y="117"/>
                  </a:cubicBezTo>
                  <a:cubicBezTo>
                    <a:pt x="234" y="105"/>
                    <a:pt x="228" y="102"/>
                    <a:pt x="217" y="102"/>
                  </a:cubicBezTo>
                  <a:cubicBezTo>
                    <a:pt x="182" y="103"/>
                    <a:pt x="148" y="102"/>
                    <a:pt x="113" y="103"/>
                  </a:cubicBezTo>
                  <a:cubicBezTo>
                    <a:pt x="106" y="103"/>
                    <a:pt x="96" y="109"/>
                    <a:pt x="92" y="115"/>
                  </a:cubicBezTo>
                  <a:cubicBezTo>
                    <a:pt x="77" y="133"/>
                    <a:pt x="56" y="142"/>
                    <a:pt x="33" y="135"/>
                  </a:cubicBezTo>
                  <a:cubicBezTo>
                    <a:pt x="14" y="129"/>
                    <a:pt x="1" y="110"/>
                    <a:pt x="1" y="89"/>
                  </a:cubicBezTo>
                  <a:cubicBezTo>
                    <a:pt x="0" y="66"/>
                    <a:pt x="13" y="48"/>
                    <a:pt x="35" y="41"/>
                  </a:cubicBezTo>
                  <a:cubicBezTo>
                    <a:pt x="57" y="35"/>
                    <a:pt x="78" y="42"/>
                    <a:pt x="91" y="62"/>
                  </a:cubicBezTo>
                  <a:cubicBezTo>
                    <a:pt x="97" y="72"/>
                    <a:pt x="104" y="75"/>
                    <a:pt x="115" y="74"/>
                  </a:cubicBezTo>
                  <a:cubicBezTo>
                    <a:pt x="148" y="74"/>
                    <a:pt x="181" y="74"/>
                    <a:pt x="215" y="75"/>
                  </a:cubicBezTo>
                  <a:cubicBezTo>
                    <a:pt x="227" y="75"/>
                    <a:pt x="234" y="72"/>
                    <a:pt x="239" y="58"/>
                  </a:cubicBezTo>
                  <a:cubicBezTo>
                    <a:pt x="253" y="20"/>
                    <a:pt x="295" y="0"/>
                    <a:pt x="335" y="12"/>
                  </a:cubicBezTo>
                  <a:cubicBezTo>
                    <a:pt x="372" y="22"/>
                    <a:pt x="397" y="60"/>
                    <a:pt x="392" y="97"/>
                  </a:cubicBezTo>
                  <a:cubicBezTo>
                    <a:pt x="386" y="139"/>
                    <a:pt x="354" y="167"/>
                    <a:pt x="313" y="167"/>
                  </a:cubicBezTo>
                  <a:close/>
                  <a:moveTo>
                    <a:pt x="312" y="139"/>
                  </a:moveTo>
                  <a:cubicBezTo>
                    <a:pt x="340" y="139"/>
                    <a:pt x="364" y="116"/>
                    <a:pt x="364" y="89"/>
                  </a:cubicBezTo>
                  <a:cubicBezTo>
                    <a:pt x="365" y="62"/>
                    <a:pt x="339" y="36"/>
                    <a:pt x="312" y="36"/>
                  </a:cubicBezTo>
                  <a:cubicBezTo>
                    <a:pt x="285" y="37"/>
                    <a:pt x="261" y="61"/>
                    <a:pt x="261" y="88"/>
                  </a:cubicBezTo>
                  <a:cubicBezTo>
                    <a:pt x="261" y="116"/>
                    <a:pt x="284" y="139"/>
                    <a:pt x="312" y="139"/>
                  </a:cubicBezTo>
                  <a:close/>
                  <a:moveTo>
                    <a:pt x="73" y="93"/>
                  </a:moveTo>
                  <a:cubicBezTo>
                    <a:pt x="73" y="90"/>
                    <a:pt x="73" y="87"/>
                    <a:pt x="73" y="84"/>
                  </a:cubicBezTo>
                  <a:cubicBezTo>
                    <a:pt x="65" y="79"/>
                    <a:pt x="58" y="70"/>
                    <a:pt x="50" y="68"/>
                  </a:cubicBezTo>
                  <a:cubicBezTo>
                    <a:pt x="38" y="66"/>
                    <a:pt x="27" y="76"/>
                    <a:pt x="30" y="89"/>
                  </a:cubicBezTo>
                  <a:cubicBezTo>
                    <a:pt x="32" y="96"/>
                    <a:pt x="42" y="107"/>
                    <a:pt x="50" y="107"/>
                  </a:cubicBezTo>
                  <a:cubicBezTo>
                    <a:pt x="57" y="108"/>
                    <a:pt x="65" y="98"/>
                    <a:pt x="73" y="93"/>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14"/>
            <p:cNvSpPr>
              <a:spLocks noEditPoints="1"/>
            </p:cNvSpPr>
            <p:nvPr/>
          </p:nvSpPr>
          <p:spPr bwMode="auto">
            <a:xfrm>
              <a:off x="3357563" y="830263"/>
              <a:ext cx="577850" cy="246062"/>
            </a:xfrm>
            <a:custGeom>
              <a:avLst/>
              <a:gdLst>
                <a:gd name="T0" fmla="*/ 85 w 396"/>
                <a:gd name="T1" fmla="*/ 1 h 168"/>
                <a:gd name="T2" fmla="*/ 157 w 396"/>
                <a:gd name="T3" fmla="*/ 50 h 168"/>
                <a:gd name="T4" fmla="*/ 180 w 396"/>
                <a:gd name="T5" fmla="*/ 66 h 168"/>
                <a:gd name="T6" fmla="*/ 282 w 396"/>
                <a:gd name="T7" fmla="*/ 66 h 168"/>
                <a:gd name="T8" fmla="*/ 306 w 396"/>
                <a:gd name="T9" fmla="*/ 53 h 168"/>
                <a:gd name="T10" fmla="*/ 362 w 396"/>
                <a:gd name="T11" fmla="*/ 33 h 168"/>
                <a:gd name="T12" fmla="*/ 396 w 396"/>
                <a:gd name="T13" fmla="*/ 78 h 168"/>
                <a:gd name="T14" fmla="*/ 362 w 396"/>
                <a:gd name="T15" fmla="*/ 127 h 168"/>
                <a:gd name="T16" fmla="*/ 307 w 396"/>
                <a:gd name="T17" fmla="*/ 108 h 168"/>
                <a:gd name="T18" fmla="*/ 279 w 396"/>
                <a:gd name="T19" fmla="*/ 94 h 168"/>
                <a:gd name="T20" fmla="*/ 183 w 396"/>
                <a:gd name="T21" fmla="*/ 93 h 168"/>
                <a:gd name="T22" fmla="*/ 157 w 396"/>
                <a:gd name="T23" fmla="*/ 111 h 168"/>
                <a:gd name="T24" fmla="*/ 60 w 396"/>
                <a:gd name="T25" fmla="*/ 156 h 168"/>
                <a:gd name="T26" fmla="*/ 5 w 396"/>
                <a:gd name="T27" fmla="*/ 71 h 168"/>
                <a:gd name="T28" fmla="*/ 85 w 396"/>
                <a:gd name="T29" fmla="*/ 1 h 168"/>
                <a:gd name="T30" fmla="*/ 83 w 396"/>
                <a:gd name="T31" fmla="*/ 29 h 168"/>
                <a:gd name="T32" fmla="*/ 32 w 396"/>
                <a:gd name="T33" fmla="*/ 80 h 168"/>
                <a:gd name="T34" fmla="*/ 83 w 396"/>
                <a:gd name="T35" fmla="*/ 132 h 168"/>
                <a:gd name="T36" fmla="*/ 135 w 396"/>
                <a:gd name="T37" fmla="*/ 79 h 168"/>
                <a:gd name="T38" fmla="*/ 83 w 396"/>
                <a:gd name="T39" fmla="*/ 29 h 168"/>
                <a:gd name="T40" fmla="*/ 352 w 396"/>
                <a:gd name="T41" fmla="*/ 57 h 168"/>
                <a:gd name="T42" fmla="*/ 343 w 396"/>
                <a:gd name="T43" fmla="*/ 56 h 168"/>
                <a:gd name="T44" fmla="*/ 328 w 396"/>
                <a:gd name="T45" fmla="*/ 79 h 168"/>
                <a:gd name="T46" fmla="*/ 346 w 396"/>
                <a:gd name="T47" fmla="*/ 101 h 168"/>
                <a:gd name="T48" fmla="*/ 366 w 396"/>
                <a:gd name="T49" fmla="*/ 80 h 168"/>
                <a:gd name="T50" fmla="*/ 352 w 396"/>
                <a:gd name="T51" fmla="*/ 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6" h="168">
                  <a:moveTo>
                    <a:pt x="85" y="1"/>
                  </a:moveTo>
                  <a:cubicBezTo>
                    <a:pt x="118" y="1"/>
                    <a:pt x="146" y="19"/>
                    <a:pt x="157" y="50"/>
                  </a:cubicBezTo>
                  <a:cubicBezTo>
                    <a:pt x="162" y="63"/>
                    <a:pt x="168" y="66"/>
                    <a:pt x="180" y="66"/>
                  </a:cubicBezTo>
                  <a:cubicBezTo>
                    <a:pt x="214" y="65"/>
                    <a:pt x="248" y="65"/>
                    <a:pt x="282" y="66"/>
                  </a:cubicBezTo>
                  <a:cubicBezTo>
                    <a:pt x="293" y="66"/>
                    <a:pt x="300" y="64"/>
                    <a:pt x="306" y="53"/>
                  </a:cubicBezTo>
                  <a:cubicBezTo>
                    <a:pt x="317" y="34"/>
                    <a:pt x="341" y="27"/>
                    <a:pt x="362" y="33"/>
                  </a:cubicBezTo>
                  <a:cubicBezTo>
                    <a:pt x="382" y="39"/>
                    <a:pt x="395" y="57"/>
                    <a:pt x="396" y="78"/>
                  </a:cubicBezTo>
                  <a:cubicBezTo>
                    <a:pt x="396" y="101"/>
                    <a:pt x="383" y="120"/>
                    <a:pt x="362" y="127"/>
                  </a:cubicBezTo>
                  <a:cubicBezTo>
                    <a:pt x="341" y="133"/>
                    <a:pt x="319" y="127"/>
                    <a:pt x="307" y="108"/>
                  </a:cubicBezTo>
                  <a:cubicBezTo>
                    <a:pt x="300" y="96"/>
                    <a:pt x="292" y="93"/>
                    <a:pt x="279" y="94"/>
                  </a:cubicBezTo>
                  <a:cubicBezTo>
                    <a:pt x="247" y="94"/>
                    <a:pt x="215" y="94"/>
                    <a:pt x="183" y="93"/>
                  </a:cubicBezTo>
                  <a:cubicBezTo>
                    <a:pt x="169" y="93"/>
                    <a:pt x="162" y="97"/>
                    <a:pt x="157" y="111"/>
                  </a:cubicBezTo>
                  <a:cubicBezTo>
                    <a:pt x="142" y="150"/>
                    <a:pt x="100" y="168"/>
                    <a:pt x="60" y="156"/>
                  </a:cubicBezTo>
                  <a:cubicBezTo>
                    <a:pt x="24" y="145"/>
                    <a:pt x="0" y="108"/>
                    <a:pt x="5" y="71"/>
                  </a:cubicBezTo>
                  <a:cubicBezTo>
                    <a:pt x="10" y="29"/>
                    <a:pt x="43" y="0"/>
                    <a:pt x="85" y="1"/>
                  </a:cubicBezTo>
                  <a:close/>
                  <a:moveTo>
                    <a:pt x="83" y="29"/>
                  </a:moveTo>
                  <a:cubicBezTo>
                    <a:pt x="56" y="29"/>
                    <a:pt x="32" y="53"/>
                    <a:pt x="32" y="80"/>
                  </a:cubicBezTo>
                  <a:cubicBezTo>
                    <a:pt x="32" y="107"/>
                    <a:pt x="57" y="131"/>
                    <a:pt x="83" y="132"/>
                  </a:cubicBezTo>
                  <a:cubicBezTo>
                    <a:pt x="111" y="132"/>
                    <a:pt x="135" y="107"/>
                    <a:pt x="135" y="79"/>
                  </a:cubicBezTo>
                  <a:cubicBezTo>
                    <a:pt x="135" y="51"/>
                    <a:pt x="111" y="29"/>
                    <a:pt x="83" y="29"/>
                  </a:cubicBezTo>
                  <a:close/>
                  <a:moveTo>
                    <a:pt x="352" y="57"/>
                  </a:moveTo>
                  <a:cubicBezTo>
                    <a:pt x="349" y="57"/>
                    <a:pt x="346" y="57"/>
                    <a:pt x="343" y="56"/>
                  </a:cubicBezTo>
                  <a:cubicBezTo>
                    <a:pt x="338" y="64"/>
                    <a:pt x="327" y="72"/>
                    <a:pt x="328" y="79"/>
                  </a:cubicBezTo>
                  <a:cubicBezTo>
                    <a:pt x="329" y="87"/>
                    <a:pt x="340" y="94"/>
                    <a:pt x="346" y="101"/>
                  </a:cubicBezTo>
                  <a:cubicBezTo>
                    <a:pt x="353" y="94"/>
                    <a:pt x="365" y="88"/>
                    <a:pt x="366" y="80"/>
                  </a:cubicBezTo>
                  <a:cubicBezTo>
                    <a:pt x="367" y="73"/>
                    <a:pt x="357" y="65"/>
                    <a:pt x="352"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5" name="Freeform 15"/>
            <p:cNvSpPr>
              <a:spLocks noEditPoints="1"/>
            </p:cNvSpPr>
            <p:nvPr/>
          </p:nvSpPr>
          <p:spPr bwMode="auto">
            <a:xfrm>
              <a:off x="3357563" y="1598613"/>
              <a:ext cx="577850" cy="242887"/>
            </a:xfrm>
            <a:custGeom>
              <a:avLst/>
              <a:gdLst>
                <a:gd name="T0" fmla="*/ 84 w 396"/>
                <a:gd name="T1" fmla="*/ 0 h 167"/>
                <a:gd name="T2" fmla="*/ 158 w 396"/>
                <a:gd name="T3" fmla="*/ 51 h 167"/>
                <a:gd name="T4" fmla="*/ 181 w 396"/>
                <a:gd name="T5" fmla="*/ 67 h 167"/>
                <a:gd name="T6" fmla="*/ 283 w 396"/>
                <a:gd name="T7" fmla="*/ 66 h 167"/>
                <a:gd name="T8" fmla="*/ 304 w 396"/>
                <a:gd name="T9" fmla="*/ 54 h 167"/>
                <a:gd name="T10" fmla="*/ 362 w 396"/>
                <a:gd name="T11" fmla="*/ 34 h 167"/>
                <a:gd name="T12" fmla="*/ 396 w 396"/>
                <a:gd name="T13" fmla="*/ 80 h 167"/>
                <a:gd name="T14" fmla="*/ 362 w 396"/>
                <a:gd name="T15" fmla="*/ 127 h 167"/>
                <a:gd name="T16" fmla="*/ 304 w 396"/>
                <a:gd name="T17" fmla="*/ 106 h 167"/>
                <a:gd name="T18" fmla="*/ 286 w 396"/>
                <a:gd name="T19" fmla="*/ 95 h 167"/>
                <a:gd name="T20" fmla="*/ 176 w 396"/>
                <a:gd name="T21" fmla="*/ 94 h 167"/>
                <a:gd name="T22" fmla="*/ 158 w 396"/>
                <a:gd name="T23" fmla="*/ 108 h 167"/>
                <a:gd name="T24" fmla="*/ 65 w 396"/>
                <a:gd name="T25" fmla="*/ 157 h 167"/>
                <a:gd name="T26" fmla="*/ 4 w 396"/>
                <a:gd name="T27" fmla="*/ 73 h 167"/>
                <a:gd name="T28" fmla="*/ 84 w 396"/>
                <a:gd name="T29" fmla="*/ 0 h 167"/>
                <a:gd name="T30" fmla="*/ 135 w 396"/>
                <a:gd name="T31" fmla="*/ 80 h 167"/>
                <a:gd name="T32" fmla="*/ 84 w 396"/>
                <a:gd name="T33" fmla="*/ 28 h 167"/>
                <a:gd name="T34" fmla="*/ 32 w 396"/>
                <a:gd name="T35" fmla="*/ 81 h 167"/>
                <a:gd name="T36" fmla="*/ 84 w 396"/>
                <a:gd name="T37" fmla="*/ 131 h 167"/>
                <a:gd name="T38" fmla="*/ 135 w 396"/>
                <a:gd name="T39" fmla="*/ 80 h 167"/>
                <a:gd name="T40" fmla="*/ 341 w 396"/>
                <a:gd name="T41" fmla="*/ 103 h 167"/>
                <a:gd name="T42" fmla="*/ 350 w 396"/>
                <a:gd name="T43" fmla="*/ 104 h 167"/>
                <a:gd name="T44" fmla="*/ 366 w 396"/>
                <a:gd name="T45" fmla="*/ 81 h 167"/>
                <a:gd name="T46" fmla="*/ 348 w 396"/>
                <a:gd name="T47" fmla="*/ 59 h 167"/>
                <a:gd name="T48" fmla="*/ 328 w 396"/>
                <a:gd name="T49" fmla="*/ 79 h 167"/>
                <a:gd name="T50" fmla="*/ 341 w 396"/>
                <a:gd name="T51" fmla="*/ 10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6" h="167">
                  <a:moveTo>
                    <a:pt x="84" y="0"/>
                  </a:moveTo>
                  <a:cubicBezTo>
                    <a:pt x="116" y="0"/>
                    <a:pt x="147" y="20"/>
                    <a:pt x="158" y="51"/>
                  </a:cubicBezTo>
                  <a:cubicBezTo>
                    <a:pt x="162" y="64"/>
                    <a:pt x="169" y="67"/>
                    <a:pt x="181" y="67"/>
                  </a:cubicBezTo>
                  <a:cubicBezTo>
                    <a:pt x="215" y="66"/>
                    <a:pt x="249" y="67"/>
                    <a:pt x="283" y="66"/>
                  </a:cubicBezTo>
                  <a:cubicBezTo>
                    <a:pt x="290" y="65"/>
                    <a:pt x="300" y="60"/>
                    <a:pt x="304" y="54"/>
                  </a:cubicBezTo>
                  <a:cubicBezTo>
                    <a:pt x="319" y="35"/>
                    <a:pt x="340" y="26"/>
                    <a:pt x="362" y="34"/>
                  </a:cubicBezTo>
                  <a:cubicBezTo>
                    <a:pt x="383" y="41"/>
                    <a:pt x="396" y="58"/>
                    <a:pt x="396" y="80"/>
                  </a:cubicBezTo>
                  <a:cubicBezTo>
                    <a:pt x="396" y="102"/>
                    <a:pt x="382" y="121"/>
                    <a:pt x="362" y="127"/>
                  </a:cubicBezTo>
                  <a:cubicBezTo>
                    <a:pt x="339" y="133"/>
                    <a:pt x="319" y="125"/>
                    <a:pt x="304" y="106"/>
                  </a:cubicBezTo>
                  <a:cubicBezTo>
                    <a:pt x="300" y="100"/>
                    <a:pt x="292" y="95"/>
                    <a:pt x="286" y="95"/>
                  </a:cubicBezTo>
                  <a:cubicBezTo>
                    <a:pt x="250" y="94"/>
                    <a:pt x="213" y="95"/>
                    <a:pt x="176" y="94"/>
                  </a:cubicBezTo>
                  <a:cubicBezTo>
                    <a:pt x="166" y="94"/>
                    <a:pt x="162" y="98"/>
                    <a:pt x="158" y="108"/>
                  </a:cubicBezTo>
                  <a:cubicBezTo>
                    <a:pt x="144" y="147"/>
                    <a:pt x="104" y="167"/>
                    <a:pt x="65" y="157"/>
                  </a:cubicBezTo>
                  <a:cubicBezTo>
                    <a:pt x="26" y="147"/>
                    <a:pt x="0" y="111"/>
                    <a:pt x="4" y="73"/>
                  </a:cubicBezTo>
                  <a:cubicBezTo>
                    <a:pt x="10" y="30"/>
                    <a:pt x="42" y="1"/>
                    <a:pt x="84" y="0"/>
                  </a:cubicBezTo>
                  <a:close/>
                  <a:moveTo>
                    <a:pt x="135" y="80"/>
                  </a:moveTo>
                  <a:cubicBezTo>
                    <a:pt x="135" y="52"/>
                    <a:pt x="112" y="29"/>
                    <a:pt x="84" y="28"/>
                  </a:cubicBezTo>
                  <a:cubicBezTo>
                    <a:pt x="57" y="28"/>
                    <a:pt x="31" y="54"/>
                    <a:pt x="32" y="81"/>
                  </a:cubicBezTo>
                  <a:cubicBezTo>
                    <a:pt x="33" y="108"/>
                    <a:pt x="56" y="131"/>
                    <a:pt x="84" y="131"/>
                  </a:cubicBezTo>
                  <a:cubicBezTo>
                    <a:pt x="112" y="131"/>
                    <a:pt x="135" y="108"/>
                    <a:pt x="135" y="80"/>
                  </a:cubicBezTo>
                  <a:close/>
                  <a:moveTo>
                    <a:pt x="341" y="103"/>
                  </a:moveTo>
                  <a:cubicBezTo>
                    <a:pt x="344" y="104"/>
                    <a:pt x="347" y="104"/>
                    <a:pt x="350" y="104"/>
                  </a:cubicBezTo>
                  <a:cubicBezTo>
                    <a:pt x="356" y="96"/>
                    <a:pt x="366" y="88"/>
                    <a:pt x="366" y="81"/>
                  </a:cubicBezTo>
                  <a:cubicBezTo>
                    <a:pt x="365" y="73"/>
                    <a:pt x="354" y="67"/>
                    <a:pt x="348" y="59"/>
                  </a:cubicBezTo>
                  <a:cubicBezTo>
                    <a:pt x="341" y="66"/>
                    <a:pt x="329" y="72"/>
                    <a:pt x="328" y="79"/>
                  </a:cubicBezTo>
                  <a:cubicBezTo>
                    <a:pt x="327" y="86"/>
                    <a:pt x="337" y="95"/>
                    <a:pt x="341"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6" name="Freeform 16"/>
            <p:cNvSpPr>
              <a:spLocks noEditPoints="1"/>
            </p:cNvSpPr>
            <p:nvPr/>
          </p:nvSpPr>
          <p:spPr bwMode="auto">
            <a:xfrm>
              <a:off x="4667250" y="2003425"/>
              <a:ext cx="500063" cy="244475"/>
            </a:xfrm>
            <a:custGeom>
              <a:avLst/>
              <a:gdLst>
                <a:gd name="T0" fmla="*/ 179 w 343"/>
                <a:gd name="T1" fmla="*/ 65 h 167"/>
                <a:gd name="T2" fmla="*/ 261 w 343"/>
                <a:gd name="T3" fmla="*/ 0 h 167"/>
                <a:gd name="T4" fmla="*/ 338 w 343"/>
                <a:gd name="T5" fmla="*/ 65 h 167"/>
                <a:gd name="T6" fmla="*/ 284 w 343"/>
                <a:gd name="T7" fmla="*/ 155 h 167"/>
                <a:gd name="T8" fmla="*/ 189 w 343"/>
                <a:gd name="T9" fmla="*/ 116 h 167"/>
                <a:gd name="T10" fmla="*/ 151 w 343"/>
                <a:gd name="T11" fmla="*/ 93 h 167"/>
                <a:gd name="T12" fmla="*/ 127 w 343"/>
                <a:gd name="T13" fmla="*/ 93 h 167"/>
                <a:gd name="T14" fmla="*/ 92 w 343"/>
                <a:gd name="T15" fmla="*/ 109 h 167"/>
                <a:gd name="T16" fmla="*/ 22 w 343"/>
                <a:gd name="T17" fmla="*/ 116 h 167"/>
                <a:gd name="T18" fmla="*/ 21 w 343"/>
                <a:gd name="T19" fmla="*/ 43 h 167"/>
                <a:gd name="T20" fmla="*/ 92 w 343"/>
                <a:gd name="T21" fmla="*/ 48 h 167"/>
                <a:gd name="T22" fmla="*/ 129 w 343"/>
                <a:gd name="T23" fmla="*/ 65 h 167"/>
                <a:gd name="T24" fmla="*/ 179 w 343"/>
                <a:gd name="T25" fmla="*/ 65 h 167"/>
                <a:gd name="T26" fmla="*/ 310 w 343"/>
                <a:gd name="T27" fmla="*/ 80 h 167"/>
                <a:gd name="T28" fmla="*/ 260 w 343"/>
                <a:gd name="T29" fmla="*/ 28 h 167"/>
                <a:gd name="T30" fmla="*/ 207 w 343"/>
                <a:gd name="T31" fmla="*/ 79 h 167"/>
                <a:gd name="T32" fmla="*/ 259 w 343"/>
                <a:gd name="T33" fmla="*/ 130 h 167"/>
                <a:gd name="T34" fmla="*/ 310 w 343"/>
                <a:gd name="T35" fmla="*/ 80 h 167"/>
                <a:gd name="T36" fmla="*/ 84 w 343"/>
                <a:gd name="T37" fmla="*/ 79 h 167"/>
                <a:gd name="T38" fmla="*/ 55 w 343"/>
                <a:gd name="T39" fmla="*/ 59 h 167"/>
                <a:gd name="T40" fmla="*/ 34 w 343"/>
                <a:gd name="T41" fmla="*/ 78 h 167"/>
                <a:gd name="T42" fmla="*/ 55 w 343"/>
                <a:gd name="T43" fmla="*/ 99 h 167"/>
                <a:gd name="T44" fmla="*/ 84 w 343"/>
                <a:gd name="T45" fmla="*/ 7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3" h="167">
                  <a:moveTo>
                    <a:pt x="179" y="65"/>
                  </a:moveTo>
                  <a:cubicBezTo>
                    <a:pt x="192" y="24"/>
                    <a:pt x="217" y="0"/>
                    <a:pt x="261" y="0"/>
                  </a:cubicBezTo>
                  <a:cubicBezTo>
                    <a:pt x="300" y="0"/>
                    <a:pt x="332" y="28"/>
                    <a:pt x="338" y="65"/>
                  </a:cubicBezTo>
                  <a:cubicBezTo>
                    <a:pt x="343" y="107"/>
                    <a:pt x="322" y="142"/>
                    <a:pt x="284" y="155"/>
                  </a:cubicBezTo>
                  <a:cubicBezTo>
                    <a:pt x="246" y="167"/>
                    <a:pt x="204" y="151"/>
                    <a:pt x="189" y="116"/>
                  </a:cubicBezTo>
                  <a:cubicBezTo>
                    <a:pt x="181" y="95"/>
                    <a:pt x="169" y="91"/>
                    <a:pt x="151" y="93"/>
                  </a:cubicBezTo>
                  <a:cubicBezTo>
                    <a:pt x="143" y="94"/>
                    <a:pt x="135" y="94"/>
                    <a:pt x="127" y="93"/>
                  </a:cubicBezTo>
                  <a:cubicBezTo>
                    <a:pt x="112" y="92"/>
                    <a:pt x="101" y="95"/>
                    <a:pt x="92" y="109"/>
                  </a:cubicBezTo>
                  <a:cubicBezTo>
                    <a:pt x="78" y="133"/>
                    <a:pt x="42" y="134"/>
                    <a:pt x="22" y="116"/>
                  </a:cubicBezTo>
                  <a:cubicBezTo>
                    <a:pt x="1" y="98"/>
                    <a:pt x="0" y="62"/>
                    <a:pt x="21" y="43"/>
                  </a:cubicBezTo>
                  <a:cubicBezTo>
                    <a:pt x="41" y="24"/>
                    <a:pt x="77" y="25"/>
                    <a:pt x="92" y="48"/>
                  </a:cubicBezTo>
                  <a:cubicBezTo>
                    <a:pt x="102" y="63"/>
                    <a:pt x="113" y="66"/>
                    <a:pt x="129" y="65"/>
                  </a:cubicBezTo>
                  <a:cubicBezTo>
                    <a:pt x="145" y="64"/>
                    <a:pt x="161" y="65"/>
                    <a:pt x="179" y="65"/>
                  </a:cubicBezTo>
                  <a:close/>
                  <a:moveTo>
                    <a:pt x="310" y="80"/>
                  </a:moveTo>
                  <a:cubicBezTo>
                    <a:pt x="310" y="52"/>
                    <a:pt x="288" y="29"/>
                    <a:pt x="260" y="28"/>
                  </a:cubicBezTo>
                  <a:cubicBezTo>
                    <a:pt x="233" y="27"/>
                    <a:pt x="207" y="51"/>
                    <a:pt x="207" y="79"/>
                  </a:cubicBezTo>
                  <a:cubicBezTo>
                    <a:pt x="207" y="106"/>
                    <a:pt x="231" y="130"/>
                    <a:pt x="259" y="130"/>
                  </a:cubicBezTo>
                  <a:cubicBezTo>
                    <a:pt x="287" y="130"/>
                    <a:pt x="310" y="108"/>
                    <a:pt x="310" y="80"/>
                  </a:cubicBezTo>
                  <a:close/>
                  <a:moveTo>
                    <a:pt x="84" y="79"/>
                  </a:moveTo>
                  <a:cubicBezTo>
                    <a:pt x="71" y="69"/>
                    <a:pt x="62" y="59"/>
                    <a:pt x="55" y="59"/>
                  </a:cubicBezTo>
                  <a:cubicBezTo>
                    <a:pt x="48" y="60"/>
                    <a:pt x="41" y="71"/>
                    <a:pt x="34" y="78"/>
                  </a:cubicBezTo>
                  <a:cubicBezTo>
                    <a:pt x="41" y="85"/>
                    <a:pt x="47" y="97"/>
                    <a:pt x="55" y="99"/>
                  </a:cubicBezTo>
                  <a:cubicBezTo>
                    <a:pt x="62" y="100"/>
                    <a:pt x="71" y="89"/>
                    <a:pt x="84" y="79"/>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7" name="Freeform 17"/>
            <p:cNvSpPr>
              <a:spLocks noEditPoints="1"/>
            </p:cNvSpPr>
            <p:nvPr/>
          </p:nvSpPr>
          <p:spPr bwMode="auto">
            <a:xfrm>
              <a:off x="4665663" y="415925"/>
              <a:ext cx="495300" cy="254000"/>
            </a:xfrm>
            <a:custGeom>
              <a:avLst/>
              <a:gdLst>
                <a:gd name="T0" fmla="*/ 179 w 339"/>
                <a:gd name="T1" fmla="*/ 73 h 174"/>
                <a:gd name="T2" fmla="*/ 278 w 339"/>
                <a:gd name="T3" fmla="*/ 9 h 174"/>
                <a:gd name="T4" fmla="*/ 339 w 339"/>
                <a:gd name="T5" fmla="*/ 87 h 174"/>
                <a:gd name="T6" fmla="*/ 279 w 339"/>
                <a:gd name="T7" fmla="*/ 165 h 174"/>
                <a:gd name="T8" fmla="*/ 179 w 339"/>
                <a:gd name="T9" fmla="*/ 101 h 174"/>
                <a:gd name="T10" fmla="*/ 114 w 339"/>
                <a:gd name="T11" fmla="*/ 102 h 174"/>
                <a:gd name="T12" fmla="*/ 97 w 339"/>
                <a:gd name="T13" fmla="*/ 114 h 174"/>
                <a:gd name="T14" fmla="*/ 29 w 339"/>
                <a:gd name="T15" fmla="*/ 129 h 174"/>
                <a:gd name="T16" fmla="*/ 11 w 339"/>
                <a:gd name="T17" fmla="*/ 66 h 174"/>
                <a:gd name="T18" fmla="*/ 72 w 339"/>
                <a:gd name="T19" fmla="*/ 41 h 174"/>
                <a:gd name="T20" fmla="*/ 86 w 339"/>
                <a:gd name="T21" fmla="*/ 48 h 174"/>
                <a:gd name="T22" fmla="*/ 160 w 339"/>
                <a:gd name="T23" fmla="*/ 73 h 174"/>
                <a:gd name="T24" fmla="*/ 179 w 339"/>
                <a:gd name="T25" fmla="*/ 73 h 174"/>
                <a:gd name="T26" fmla="*/ 311 w 339"/>
                <a:gd name="T27" fmla="*/ 88 h 174"/>
                <a:gd name="T28" fmla="*/ 261 w 339"/>
                <a:gd name="T29" fmla="*/ 36 h 174"/>
                <a:gd name="T30" fmla="*/ 209 w 339"/>
                <a:gd name="T31" fmla="*/ 85 h 174"/>
                <a:gd name="T32" fmla="*/ 260 w 339"/>
                <a:gd name="T33" fmla="*/ 138 h 174"/>
                <a:gd name="T34" fmla="*/ 311 w 339"/>
                <a:gd name="T35" fmla="*/ 88 h 174"/>
                <a:gd name="T36" fmla="*/ 56 w 339"/>
                <a:gd name="T37" fmla="*/ 116 h 174"/>
                <a:gd name="T38" fmla="*/ 76 w 339"/>
                <a:gd name="T39" fmla="*/ 87 h 174"/>
                <a:gd name="T40" fmla="*/ 55 w 339"/>
                <a:gd name="T41" fmla="*/ 67 h 174"/>
                <a:gd name="T42" fmla="*/ 36 w 339"/>
                <a:gd name="T43" fmla="*/ 88 h 174"/>
                <a:gd name="T44" fmla="*/ 56 w 339"/>
                <a:gd name="T45" fmla="*/ 11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9" h="174">
                  <a:moveTo>
                    <a:pt x="179" y="73"/>
                  </a:moveTo>
                  <a:cubicBezTo>
                    <a:pt x="203" y="20"/>
                    <a:pt x="234" y="0"/>
                    <a:pt x="278" y="9"/>
                  </a:cubicBezTo>
                  <a:cubicBezTo>
                    <a:pt x="313" y="16"/>
                    <a:pt x="339" y="49"/>
                    <a:pt x="339" y="87"/>
                  </a:cubicBezTo>
                  <a:cubicBezTo>
                    <a:pt x="339" y="125"/>
                    <a:pt x="314" y="157"/>
                    <a:pt x="279" y="165"/>
                  </a:cubicBezTo>
                  <a:cubicBezTo>
                    <a:pt x="235" y="174"/>
                    <a:pt x="204" y="155"/>
                    <a:pt x="179" y="101"/>
                  </a:cubicBezTo>
                  <a:cubicBezTo>
                    <a:pt x="158" y="101"/>
                    <a:pt x="136" y="100"/>
                    <a:pt x="114" y="102"/>
                  </a:cubicBezTo>
                  <a:cubicBezTo>
                    <a:pt x="108" y="102"/>
                    <a:pt x="101" y="109"/>
                    <a:pt x="97" y="114"/>
                  </a:cubicBezTo>
                  <a:cubicBezTo>
                    <a:pt x="80" y="136"/>
                    <a:pt x="53" y="143"/>
                    <a:pt x="29" y="129"/>
                  </a:cubicBezTo>
                  <a:cubicBezTo>
                    <a:pt x="9" y="117"/>
                    <a:pt x="0" y="88"/>
                    <a:pt x="11" y="66"/>
                  </a:cubicBezTo>
                  <a:cubicBezTo>
                    <a:pt x="21" y="43"/>
                    <a:pt x="48" y="33"/>
                    <a:pt x="72" y="41"/>
                  </a:cubicBezTo>
                  <a:cubicBezTo>
                    <a:pt x="77" y="43"/>
                    <a:pt x="84" y="45"/>
                    <a:pt x="86" y="48"/>
                  </a:cubicBezTo>
                  <a:cubicBezTo>
                    <a:pt x="103" y="81"/>
                    <a:pt x="133" y="72"/>
                    <a:pt x="160" y="73"/>
                  </a:cubicBezTo>
                  <a:cubicBezTo>
                    <a:pt x="166" y="73"/>
                    <a:pt x="172" y="73"/>
                    <a:pt x="179" y="73"/>
                  </a:cubicBezTo>
                  <a:close/>
                  <a:moveTo>
                    <a:pt x="311" y="88"/>
                  </a:moveTo>
                  <a:cubicBezTo>
                    <a:pt x="312" y="60"/>
                    <a:pt x="289" y="37"/>
                    <a:pt x="261" y="36"/>
                  </a:cubicBezTo>
                  <a:cubicBezTo>
                    <a:pt x="233" y="36"/>
                    <a:pt x="210" y="58"/>
                    <a:pt x="209" y="85"/>
                  </a:cubicBezTo>
                  <a:cubicBezTo>
                    <a:pt x="208" y="113"/>
                    <a:pt x="232" y="138"/>
                    <a:pt x="260" y="138"/>
                  </a:cubicBezTo>
                  <a:cubicBezTo>
                    <a:pt x="288" y="138"/>
                    <a:pt x="311" y="116"/>
                    <a:pt x="311" y="88"/>
                  </a:cubicBezTo>
                  <a:close/>
                  <a:moveTo>
                    <a:pt x="56" y="116"/>
                  </a:moveTo>
                  <a:cubicBezTo>
                    <a:pt x="65" y="103"/>
                    <a:pt x="75" y="96"/>
                    <a:pt x="76" y="87"/>
                  </a:cubicBezTo>
                  <a:cubicBezTo>
                    <a:pt x="77" y="75"/>
                    <a:pt x="67" y="64"/>
                    <a:pt x="55" y="67"/>
                  </a:cubicBezTo>
                  <a:cubicBezTo>
                    <a:pt x="47" y="69"/>
                    <a:pt x="37" y="80"/>
                    <a:pt x="36" y="88"/>
                  </a:cubicBezTo>
                  <a:cubicBezTo>
                    <a:pt x="36" y="95"/>
                    <a:pt x="46" y="103"/>
                    <a:pt x="56"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8" name="Freeform 18"/>
            <p:cNvSpPr>
              <a:spLocks noEditPoints="1"/>
            </p:cNvSpPr>
            <p:nvPr/>
          </p:nvSpPr>
          <p:spPr bwMode="auto">
            <a:xfrm>
              <a:off x="3968750" y="1982788"/>
              <a:ext cx="496888" cy="255587"/>
            </a:xfrm>
            <a:custGeom>
              <a:avLst/>
              <a:gdLst>
                <a:gd name="T0" fmla="*/ 166 w 340"/>
                <a:gd name="T1" fmla="*/ 79 h 175"/>
                <a:gd name="T2" fmla="*/ 232 w 340"/>
                <a:gd name="T3" fmla="*/ 78 h 175"/>
                <a:gd name="T4" fmla="*/ 248 w 340"/>
                <a:gd name="T5" fmla="*/ 68 h 175"/>
                <a:gd name="T6" fmla="*/ 305 w 340"/>
                <a:gd name="T7" fmla="*/ 46 h 175"/>
                <a:gd name="T8" fmla="*/ 340 w 340"/>
                <a:gd name="T9" fmla="*/ 92 h 175"/>
                <a:gd name="T10" fmla="*/ 306 w 340"/>
                <a:gd name="T11" fmla="*/ 139 h 175"/>
                <a:gd name="T12" fmla="*/ 248 w 340"/>
                <a:gd name="T13" fmla="*/ 117 h 175"/>
                <a:gd name="T14" fmla="*/ 229 w 340"/>
                <a:gd name="T15" fmla="*/ 108 h 175"/>
                <a:gd name="T16" fmla="*/ 185 w 340"/>
                <a:gd name="T17" fmla="*/ 107 h 175"/>
                <a:gd name="T18" fmla="*/ 159 w 340"/>
                <a:gd name="T19" fmla="*/ 124 h 175"/>
                <a:gd name="T20" fmla="*/ 77 w 340"/>
                <a:gd name="T21" fmla="*/ 172 h 175"/>
                <a:gd name="T22" fmla="*/ 9 w 340"/>
                <a:gd name="T23" fmla="*/ 115 h 175"/>
                <a:gd name="T24" fmla="*/ 41 w 340"/>
                <a:gd name="T25" fmla="*/ 27 h 175"/>
                <a:gd name="T26" fmla="*/ 158 w 340"/>
                <a:gd name="T27" fmla="*/ 59 h 175"/>
                <a:gd name="T28" fmla="*/ 166 w 340"/>
                <a:gd name="T29" fmla="*/ 79 h 175"/>
                <a:gd name="T30" fmla="*/ 85 w 340"/>
                <a:gd name="T31" fmla="*/ 144 h 175"/>
                <a:gd name="T32" fmla="*/ 137 w 340"/>
                <a:gd name="T33" fmla="*/ 95 h 175"/>
                <a:gd name="T34" fmla="*/ 86 w 340"/>
                <a:gd name="T35" fmla="*/ 42 h 175"/>
                <a:gd name="T36" fmla="*/ 35 w 340"/>
                <a:gd name="T37" fmla="*/ 92 h 175"/>
                <a:gd name="T38" fmla="*/ 85 w 340"/>
                <a:gd name="T39" fmla="*/ 144 h 175"/>
                <a:gd name="T40" fmla="*/ 320 w 340"/>
                <a:gd name="T41" fmla="*/ 91 h 175"/>
                <a:gd name="T42" fmla="*/ 290 w 340"/>
                <a:gd name="T43" fmla="*/ 73 h 175"/>
                <a:gd name="T44" fmla="*/ 270 w 340"/>
                <a:gd name="T45" fmla="*/ 93 h 175"/>
                <a:gd name="T46" fmla="*/ 293 w 340"/>
                <a:gd name="T47" fmla="*/ 113 h 175"/>
                <a:gd name="T48" fmla="*/ 320 w 340"/>
                <a:gd name="T49" fmla="*/ 9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0" h="175">
                  <a:moveTo>
                    <a:pt x="166" y="79"/>
                  </a:moveTo>
                  <a:cubicBezTo>
                    <a:pt x="189" y="79"/>
                    <a:pt x="211" y="80"/>
                    <a:pt x="232" y="78"/>
                  </a:cubicBezTo>
                  <a:cubicBezTo>
                    <a:pt x="237" y="78"/>
                    <a:pt x="244" y="73"/>
                    <a:pt x="248" y="68"/>
                  </a:cubicBezTo>
                  <a:cubicBezTo>
                    <a:pt x="263" y="47"/>
                    <a:pt x="283" y="40"/>
                    <a:pt x="305" y="46"/>
                  </a:cubicBezTo>
                  <a:cubicBezTo>
                    <a:pt x="326" y="53"/>
                    <a:pt x="340" y="71"/>
                    <a:pt x="340" y="92"/>
                  </a:cubicBezTo>
                  <a:cubicBezTo>
                    <a:pt x="340" y="113"/>
                    <a:pt x="326" y="133"/>
                    <a:pt x="306" y="139"/>
                  </a:cubicBezTo>
                  <a:cubicBezTo>
                    <a:pt x="283" y="147"/>
                    <a:pt x="264" y="139"/>
                    <a:pt x="248" y="117"/>
                  </a:cubicBezTo>
                  <a:cubicBezTo>
                    <a:pt x="244" y="112"/>
                    <a:pt x="235" y="108"/>
                    <a:pt x="229" y="108"/>
                  </a:cubicBezTo>
                  <a:cubicBezTo>
                    <a:pt x="214" y="106"/>
                    <a:pt x="199" y="108"/>
                    <a:pt x="185" y="107"/>
                  </a:cubicBezTo>
                  <a:cubicBezTo>
                    <a:pt x="171" y="106"/>
                    <a:pt x="164" y="111"/>
                    <a:pt x="159" y="124"/>
                  </a:cubicBezTo>
                  <a:cubicBezTo>
                    <a:pt x="147" y="157"/>
                    <a:pt x="115" y="175"/>
                    <a:pt x="77" y="172"/>
                  </a:cubicBezTo>
                  <a:cubicBezTo>
                    <a:pt x="46" y="169"/>
                    <a:pt x="18" y="146"/>
                    <a:pt x="9" y="115"/>
                  </a:cubicBezTo>
                  <a:cubicBezTo>
                    <a:pt x="0" y="82"/>
                    <a:pt x="13" y="47"/>
                    <a:pt x="41" y="27"/>
                  </a:cubicBezTo>
                  <a:cubicBezTo>
                    <a:pt x="81" y="0"/>
                    <a:pt x="138" y="15"/>
                    <a:pt x="158" y="59"/>
                  </a:cubicBezTo>
                  <a:cubicBezTo>
                    <a:pt x="161" y="65"/>
                    <a:pt x="163" y="71"/>
                    <a:pt x="166" y="79"/>
                  </a:cubicBezTo>
                  <a:close/>
                  <a:moveTo>
                    <a:pt x="85" y="144"/>
                  </a:moveTo>
                  <a:cubicBezTo>
                    <a:pt x="114" y="144"/>
                    <a:pt x="137" y="122"/>
                    <a:pt x="137" y="95"/>
                  </a:cubicBezTo>
                  <a:cubicBezTo>
                    <a:pt x="138" y="66"/>
                    <a:pt x="115" y="42"/>
                    <a:pt x="86" y="42"/>
                  </a:cubicBezTo>
                  <a:cubicBezTo>
                    <a:pt x="59" y="42"/>
                    <a:pt x="36" y="65"/>
                    <a:pt x="35" y="92"/>
                  </a:cubicBezTo>
                  <a:cubicBezTo>
                    <a:pt x="35" y="120"/>
                    <a:pt x="57" y="143"/>
                    <a:pt x="85" y="144"/>
                  </a:cubicBezTo>
                  <a:close/>
                  <a:moveTo>
                    <a:pt x="320" y="91"/>
                  </a:moveTo>
                  <a:cubicBezTo>
                    <a:pt x="306" y="83"/>
                    <a:pt x="297" y="72"/>
                    <a:pt x="290" y="73"/>
                  </a:cubicBezTo>
                  <a:cubicBezTo>
                    <a:pt x="283" y="74"/>
                    <a:pt x="276" y="86"/>
                    <a:pt x="270" y="93"/>
                  </a:cubicBezTo>
                  <a:cubicBezTo>
                    <a:pt x="277" y="100"/>
                    <a:pt x="284" y="111"/>
                    <a:pt x="293" y="113"/>
                  </a:cubicBezTo>
                  <a:cubicBezTo>
                    <a:pt x="299" y="113"/>
                    <a:pt x="307" y="102"/>
                    <a:pt x="320" y="91"/>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9" name="Freeform 19"/>
            <p:cNvSpPr>
              <a:spLocks noEditPoints="1"/>
            </p:cNvSpPr>
            <p:nvPr/>
          </p:nvSpPr>
          <p:spPr bwMode="auto">
            <a:xfrm>
              <a:off x="3968750" y="404813"/>
              <a:ext cx="496888" cy="255587"/>
            </a:xfrm>
            <a:custGeom>
              <a:avLst/>
              <a:gdLst>
                <a:gd name="T0" fmla="*/ 166 w 341"/>
                <a:gd name="T1" fmla="*/ 81 h 175"/>
                <a:gd name="T2" fmla="*/ 231 w 341"/>
                <a:gd name="T3" fmla="*/ 80 h 175"/>
                <a:gd name="T4" fmla="*/ 248 w 341"/>
                <a:gd name="T5" fmla="*/ 70 h 175"/>
                <a:gd name="T6" fmla="*/ 307 w 341"/>
                <a:gd name="T7" fmla="*/ 49 h 175"/>
                <a:gd name="T8" fmla="*/ 340 w 341"/>
                <a:gd name="T9" fmla="*/ 96 h 175"/>
                <a:gd name="T10" fmla="*/ 305 w 341"/>
                <a:gd name="T11" fmla="*/ 142 h 175"/>
                <a:gd name="T12" fmla="*/ 248 w 341"/>
                <a:gd name="T13" fmla="*/ 119 h 175"/>
                <a:gd name="T14" fmla="*/ 237 w 341"/>
                <a:gd name="T15" fmla="*/ 110 h 175"/>
                <a:gd name="T16" fmla="*/ 171 w 341"/>
                <a:gd name="T17" fmla="*/ 110 h 175"/>
                <a:gd name="T18" fmla="*/ 160 w 341"/>
                <a:gd name="T19" fmla="*/ 126 h 175"/>
                <a:gd name="T20" fmla="*/ 84 w 341"/>
                <a:gd name="T21" fmla="*/ 174 h 175"/>
                <a:gd name="T22" fmla="*/ 11 w 341"/>
                <a:gd name="T23" fmla="*/ 121 h 175"/>
                <a:gd name="T24" fmla="*/ 34 w 341"/>
                <a:gd name="T25" fmla="*/ 34 h 175"/>
                <a:gd name="T26" fmla="*/ 159 w 341"/>
                <a:gd name="T27" fmla="*/ 62 h 175"/>
                <a:gd name="T28" fmla="*/ 166 w 341"/>
                <a:gd name="T29" fmla="*/ 81 h 175"/>
                <a:gd name="T30" fmla="*/ 35 w 341"/>
                <a:gd name="T31" fmla="*/ 92 h 175"/>
                <a:gd name="T32" fmla="*/ 84 w 341"/>
                <a:gd name="T33" fmla="*/ 146 h 175"/>
                <a:gd name="T34" fmla="*/ 138 w 341"/>
                <a:gd name="T35" fmla="*/ 97 h 175"/>
                <a:gd name="T36" fmla="*/ 89 w 341"/>
                <a:gd name="T37" fmla="*/ 44 h 175"/>
                <a:gd name="T38" fmla="*/ 35 w 341"/>
                <a:gd name="T39" fmla="*/ 92 h 175"/>
                <a:gd name="T40" fmla="*/ 320 w 341"/>
                <a:gd name="T41" fmla="*/ 95 h 175"/>
                <a:gd name="T42" fmla="*/ 291 w 341"/>
                <a:gd name="T43" fmla="*/ 75 h 175"/>
                <a:gd name="T44" fmla="*/ 271 w 341"/>
                <a:gd name="T45" fmla="*/ 96 h 175"/>
                <a:gd name="T46" fmla="*/ 292 w 341"/>
                <a:gd name="T47" fmla="*/ 114 h 175"/>
                <a:gd name="T48" fmla="*/ 320 w 341"/>
                <a:gd name="T49" fmla="*/ 9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1" h="175">
                  <a:moveTo>
                    <a:pt x="166" y="81"/>
                  </a:moveTo>
                  <a:cubicBezTo>
                    <a:pt x="189" y="81"/>
                    <a:pt x="210" y="81"/>
                    <a:pt x="231" y="80"/>
                  </a:cubicBezTo>
                  <a:cubicBezTo>
                    <a:pt x="237" y="80"/>
                    <a:pt x="244" y="75"/>
                    <a:pt x="248" y="70"/>
                  </a:cubicBezTo>
                  <a:cubicBezTo>
                    <a:pt x="264" y="49"/>
                    <a:pt x="284" y="41"/>
                    <a:pt x="307" y="49"/>
                  </a:cubicBezTo>
                  <a:cubicBezTo>
                    <a:pt x="327" y="55"/>
                    <a:pt x="341" y="75"/>
                    <a:pt x="340" y="96"/>
                  </a:cubicBezTo>
                  <a:cubicBezTo>
                    <a:pt x="339" y="118"/>
                    <a:pt x="326" y="136"/>
                    <a:pt x="305" y="142"/>
                  </a:cubicBezTo>
                  <a:cubicBezTo>
                    <a:pt x="282" y="148"/>
                    <a:pt x="263" y="141"/>
                    <a:pt x="248" y="119"/>
                  </a:cubicBezTo>
                  <a:cubicBezTo>
                    <a:pt x="245" y="115"/>
                    <a:pt x="241" y="110"/>
                    <a:pt x="237" y="110"/>
                  </a:cubicBezTo>
                  <a:cubicBezTo>
                    <a:pt x="215" y="109"/>
                    <a:pt x="193" y="109"/>
                    <a:pt x="171" y="110"/>
                  </a:cubicBezTo>
                  <a:cubicBezTo>
                    <a:pt x="167" y="110"/>
                    <a:pt x="163" y="120"/>
                    <a:pt x="160" y="126"/>
                  </a:cubicBezTo>
                  <a:cubicBezTo>
                    <a:pt x="147" y="157"/>
                    <a:pt x="118" y="175"/>
                    <a:pt x="84" y="174"/>
                  </a:cubicBezTo>
                  <a:cubicBezTo>
                    <a:pt x="50" y="173"/>
                    <a:pt x="22" y="153"/>
                    <a:pt x="11" y="121"/>
                  </a:cubicBezTo>
                  <a:cubicBezTo>
                    <a:pt x="0" y="90"/>
                    <a:pt x="9" y="56"/>
                    <a:pt x="34" y="34"/>
                  </a:cubicBezTo>
                  <a:cubicBezTo>
                    <a:pt x="75" y="0"/>
                    <a:pt x="137" y="14"/>
                    <a:pt x="159" y="62"/>
                  </a:cubicBezTo>
                  <a:cubicBezTo>
                    <a:pt x="162" y="68"/>
                    <a:pt x="163" y="73"/>
                    <a:pt x="166" y="81"/>
                  </a:cubicBezTo>
                  <a:close/>
                  <a:moveTo>
                    <a:pt x="35" y="92"/>
                  </a:moveTo>
                  <a:cubicBezTo>
                    <a:pt x="34" y="121"/>
                    <a:pt x="56" y="145"/>
                    <a:pt x="84" y="146"/>
                  </a:cubicBezTo>
                  <a:cubicBezTo>
                    <a:pt x="112" y="147"/>
                    <a:pt x="136" y="125"/>
                    <a:pt x="138" y="97"/>
                  </a:cubicBezTo>
                  <a:cubicBezTo>
                    <a:pt x="139" y="70"/>
                    <a:pt x="117" y="46"/>
                    <a:pt x="89" y="44"/>
                  </a:cubicBezTo>
                  <a:cubicBezTo>
                    <a:pt x="61" y="43"/>
                    <a:pt x="37" y="64"/>
                    <a:pt x="35" y="92"/>
                  </a:cubicBezTo>
                  <a:close/>
                  <a:moveTo>
                    <a:pt x="320" y="95"/>
                  </a:moveTo>
                  <a:cubicBezTo>
                    <a:pt x="307" y="85"/>
                    <a:pt x="299" y="76"/>
                    <a:pt x="291" y="75"/>
                  </a:cubicBezTo>
                  <a:cubicBezTo>
                    <a:pt x="278" y="73"/>
                    <a:pt x="268" y="84"/>
                    <a:pt x="271" y="96"/>
                  </a:cubicBezTo>
                  <a:cubicBezTo>
                    <a:pt x="273" y="104"/>
                    <a:pt x="284" y="114"/>
                    <a:pt x="292" y="114"/>
                  </a:cubicBezTo>
                  <a:cubicBezTo>
                    <a:pt x="299" y="115"/>
                    <a:pt x="307" y="104"/>
                    <a:pt x="320" y="95"/>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0" name="Freeform 20"/>
            <p:cNvSpPr>
              <a:spLocks noEditPoints="1"/>
            </p:cNvSpPr>
            <p:nvPr/>
          </p:nvSpPr>
          <p:spPr bwMode="auto">
            <a:xfrm>
              <a:off x="3527425" y="530225"/>
              <a:ext cx="581025" cy="336550"/>
            </a:xfrm>
            <a:custGeom>
              <a:avLst/>
              <a:gdLst>
                <a:gd name="T0" fmla="*/ 141 w 399"/>
                <a:gd name="T1" fmla="*/ 62 h 231"/>
                <a:gd name="T2" fmla="*/ 237 w 399"/>
                <a:gd name="T3" fmla="*/ 63 h 231"/>
                <a:gd name="T4" fmla="*/ 261 w 399"/>
                <a:gd name="T5" fmla="*/ 72 h 231"/>
                <a:gd name="T6" fmla="*/ 392 w 399"/>
                <a:gd name="T7" fmla="*/ 202 h 231"/>
                <a:gd name="T8" fmla="*/ 397 w 399"/>
                <a:gd name="T9" fmla="*/ 208 h 231"/>
                <a:gd name="T10" fmla="*/ 399 w 399"/>
                <a:gd name="T11" fmla="*/ 230 h 231"/>
                <a:gd name="T12" fmla="*/ 377 w 399"/>
                <a:gd name="T13" fmla="*/ 227 h 231"/>
                <a:gd name="T14" fmla="*/ 301 w 399"/>
                <a:gd name="T15" fmla="*/ 153 h 231"/>
                <a:gd name="T16" fmla="*/ 297 w 399"/>
                <a:gd name="T17" fmla="*/ 148 h 231"/>
                <a:gd name="T18" fmla="*/ 155 w 399"/>
                <a:gd name="T19" fmla="*/ 90 h 231"/>
                <a:gd name="T20" fmla="*/ 134 w 399"/>
                <a:gd name="T21" fmla="*/ 103 h 231"/>
                <a:gd name="T22" fmla="*/ 53 w 399"/>
                <a:gd name="T23" fmla="*/ 142 h 231"/>
                <a:gd name="T24" fmla="*/ 1 w 399"/>
                <a:gd name="T25" fmla="*/ 73 h 231"/>
                <a:gd name="T26" fmla="*/ 56 w 399"/>
                <a:gd name="T27" fmla="*/ 6 h 231"/>
                <a:gd name="T28" fmla="*/ 135 w 399"/>
                <a:gd name="T29" fmla="*/ 48 h 231"/>
                <a:gd name="T30" fmla="*/ 141 w 399"/>
                <a:gd name="T31" fmla="*/ 62 h 231"/>
                <a:gd name="T32" fmla="*/ 112 w 399"/>
                <a:gd name="T33" fmla="*/ 75 h 231"/>
                <a:gd name="T34" fmla="*/ 71 w 399"/>
                <a:gd name="T35" fmla="*/ 33 h 231"/>
                <a:gd name="T36" fmla="*/ 29 w 399"/>
                <a:gd name="T37" fmla="*/ 73 h 231"/>
                <a:gd name="T38" fmla="*/ 71 w 399"/>
                <a:gd name="T39" fmla="*/ 115 h 231"/>
                <a:gd name="T40" fmla="*/ 112 w 399"/>
                <a:gd name="T41" fmla="*/ 7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9" h="231">
                  <a:moveTo>
                    <a:pt x="141" y="62"/>
                  </a:moveTo>
                  <a:cubicBezTo>
                    <a:pt x="173" y="62"/>
                    <a:pt x="205" y="62"/>
                    <a:pt x="237" y="63"/>
                  </a:cubicBezTo>
                  <a:cubicBezTo>
                    <a:pt x="245" y="63"/>
                    <a:pt x="256" y="67"/>
                    <a:pt x="261" y="72"/>
                  </a:cubicBezTo>
                  <a:cubicBezTo>
                    <a:pt x="305" y="115"/>
                    <a:pt x="348" y="159"/>
                    <a:pt x="392" y="202"/>
                  </a:cubicBezTo>
                  <a:cubicBezTo>
                    <a:pt x="393" y="204"/>
                    <a:pt x="396" y="206"/>
                    <a:pt x="397" y="208"/>
                  </a:cubicBezTo>
                  <a:cubicBezTo>
                    <a:pt x="398" y="215"/>
                    <a:pt x="398" y="223"/>
                    <a:pt x="399" y="230"/>
                  </a:cubicBezTo>
                  <a:cubicBezTo>
                    <a:pt x="391" y="229"/>
                    <a:pt x="381" y="231"/>
                    <a:pt x="377" y="227"/>
                  </a:cubicBezTo>
                  <a:cubicBezTo>
                    <a:pt x="351" y="203"/>
                    <a:pt x="326" y="178"/>
                    <a:pt x="301" y="153"/>
                  </a:cubicBezTo>
                  <a:cubicBezTo>
                    <a:pt x="300" y="151"/>
                    <a:pt x="299" y="150"/>
                    <a:pt x="297" y="148"/>
                  </a:cubicBezTo>
                  <a:cubicBezTo>
                    <a:pt x="238" y="89"/>
                    <a:pt x="238" y="89"/>
                    <a:pt x="155" y="90"/>
                  </a:cubicBezTo>
                  <a:cubicBezTo>
                    <a:pt x="144" y="90"/>
                    <a:pt x="139" y="92"/>
                    <a:pt x="134" y="103"/>
                  </a:cubicBezTo>
                  <a:cubicBezTo>
                    <a:pt x="119" y="135"/>
                    <a:pt x="86" y="150"/>
                    <a:pt x="53" y="142"/>
                  </a:cubicBezTo>
                  <a:cubicBezTo>
                    <a:pt x="21" y="134"/>
                    <a:pt x="0" y="106"/>
                    <a:pt x="1" y="73"/>
                  </a:cubicBezTo>
                  <a:cubicBezTo>
                    <a:pt x="2" y="39"/>
                    <a:pt x="24" y="13"/>
                    <a:pt x="56" y="6"/>
                  </a:cubicBezTo>
                  <a:cubicBezTo>
                    <a:pt x="91" y="0"/>
                    <a:pt x="121" y="16"/>
                    <a:pt x="135" y="48"/>
                  </a:cubicBezTo>
                  <a:cubicBezTo>
                    <a:pt x="137" y="53"/>
                    <a:pt x="139" y="57"/>
                    <a:pt x="141" y="62"/>
                  </a:cubicBezTo>
                  <a:close/>
                  <a:moveTo>
                    <a:pt x="112" y="75"/>
                  </a:moveTo>
                  <a:cubicBezTo>
                    <a:pt x="112" y="53"/>
                    <a:pt x="93" y="33"/>
                    <a:pt x="71" y="33"/>
                  </a:cubicBezTo>
                  <a:cubicBezTo>
                    <a:pt x="49" y="33"/>
                    <a:pt x="29" y="52"/>
                    <a:pt x="29" y="73"/>
                  </a:cubicBezTo>
                  <a:cubicBezTo>
                    <a:pt x="28" y="96"/>
                    <a:pt x="48" y="115"/>
                    <a:pt x="71" y="115"/>
                  </a:cubicBezTo>
                  <a:cubicBezTo>
                    <a:pt x="93" y="115"/>
                    <a:pt x="111" y="98"/>
                    <a:pt x="112" y="75"/>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1" name="Freeform 21"/>
            <p:cNvSpPr>
              <a:spLocks noEditPoints="1"/>
            </p:cNvSpPr>
            <p:nvPr/>
          </p:nvSpPr>
          <p:spPr bwMode="auto">
            <a:xfrm>
              <a:off x="3527425" y="1782763"/>
              <a:ext cx="595313" cy="350837"/>
            </a:xfrm>
            <a:custGeom>
              <a:avLst/>
              <a:gdLst>
                <a:gd name="T0" fmla="*/ 195 w 409"/>
                <a:gd name="T1" fmla="*/ 178 h 241"/>
                <a:gd name="T2" fmla="*/ 181 w 409"/>
                <a:gd name="T3" fmla="*/ 178 h 241"/>
                <a:gd name="T4" fmla="*/ 127 w 409"/>
                <a:gd name="T5" fmla="*/ 205 h 241"/>
                <a:gd name="T6" fmla="*/ 49 w 409"/>
                <a:gd name="T7" fmla="*/ 232 h 241"/>
                <a:gd name="T8" fmla="*/ 1 w 409"/>
                <a:gd name="T9" fmla="*/ 163 h 241"/>
                <a:gd name="T10" fmla="*/ 53 w 409"/>
                <a:gd name="T11" fmla="*/ 98 h 241"/>
                <a:gd name="T12" fmla="*/ 130 w 409"/>
                <a:gd name="T13" fmla="*/ 130 h 241"/>
                <a:gd name="T14" fmla="*/ 165 w 409"/>
                <a:gd name="T15" fmla="*/ 150 h 241"/>
                <a:gd name="T16" fmla="*/ 292 w 409"/>
                <a:gd name="T17" fmla="*/ 98 h 241"/>
                <a:gd name="T18" fmla="*/ 373 w 409"/>
                <a:gd name="T19" fmla="*/ 15 h 241"/>
                <a:gd name="T20" fmla="*/ 399 w 409"/>
                <a:gd name="T21" fmla="*/ 10 h 241"/>
                <a:gd name="T22" fmla="*/ 395 w 409"/>
                <a:gd name="T23" fmla="*/ 35 h 241"/>
                <a:gd name="T24" fmla="*/ 260 w 409"/>
                <a:gd name="T25" fmla="*/ 169 h 241"/>
                <a:gd name="T26" fmla="*/ 239 w 409"/>
                <a:gd name="T27" fmla="*/ 177 h 241"/>
                <a:gd name="T28" fmla="*/ 195 w 409"/>
                <a:gd name="T29" fmla="*/ 178 h 241"/>
                <a:gd name="T30" fmla="*/ 72 w 409"/>
                <a:gd name="T31" fmla="*/ 125 h 241"/>
                <a:gd name="T32" fmla="*/ 29 w 409"/>
                <a:gd name="T33" fmla="*/ 166 h 241"/>
                <a:gd name="T34" fmla="*/ 70 w 409"/>
                <a:gd name="T35" fmla="*/ 207 h 241"/>
                <a:gd name="T36" fmla="*/ 112 w 409"/>
                <a:gd name="T37" fmla="*/ 168 h 241"/>
                <a:gd name="T38" fmla="*/ 72 w 409"/>
                <a:gd name="T39" fmla="*/ 12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9" h="241">
                  <a:moveTo>
                    <a:pt x="195" y="178"/>
                  </a:moveTo>
                  <a:cubicBezTo>
                    <a:pt x="191" y="178"/>
                    <a:pt x="186" y="178"/>
                    <a:pt x="181" y="178"/>
                  </a:cubicBezTo>
                  <a:cubicBezTo>
                    <a:pt x="158" y="175"/>
                    <a:pt x="139" y="176"/>
                    <a:pt x="127" y="205"/>
                  </a:cubicBezTo>
                  <a:cubicBezTo>
                    <a:pt x="116" y="232"/>
                    <a:pt x="78" y="241"/>
                    <a:pt x="49" y="232"/>
                  </a:cubicBezTo>
                  <a:cubicBezTo>
                    <a:pt x="20" y="223"/>
                    <a:pt x="0" y="195"/>
                    <a:pt x="1" y="163"/>
                  </a:cubicBezTo>
                  <a:cubicBezTo>
                    <a:pt x="2" y="132"/>
                    <a:pt x="23" y="106"/>
                    <a:pt x="53" y="98"/>
                  </a:cubicBezTo>
                  <a:cubicBezTo>
                    <a:pt x="83" y="90"/>
                    <a:pt x="117" y="102"/>
                    <a:pt x="130" y="130"/>
                  </a:cubicBezTo>
                  <a:cubicBezTo>
                    <a:pt x="138" y="147"/>
                    <a:pt x="149" y="148"/>
                    <a:pt x="165" y="150"/>
                  </a:cubicBezTo>
                  <a:cubicBezTo>
                    <a:pt x="218" y="158"/>
                    <a:pt x="258" y="140"/>
                    <a:pt x="292" y="98"/>
                  </a:cubicBezTo>
                  <a:cubicBezTo>
                    <a:pt x="316" y="68"/>
                    <a:pt x="346" y="43"/>
                    <a:pt x="373" y="15"/>
                  </a:cubicBezTo>
                  <a:cubicBezTo>
                    <a:pt x="381" y="8"/>
                    <a:pt x="389" y="0"/>
                    <a:pt x="399" y="10"/>
                  </a:cubicBezTo>
                  <a:cubicBezTo>
                    <a:pt x="409" y="19"/>
                    <a:pt x="402" y="28"/>
                    <a:pt x="395" y="35"/>
                  </a:cubicBezTo>
                  <a:cubicBezTo>
                    <a:pt x="350" y="80"/>
                    <a:pt x="305" y="125"/>
                    <a:pt x="260" y="169"/>
                  </a:cubicBezTo>
                  <a:cubicBezTo>
                    <a:pt x="255" y="174"/>
                    <a:pt x="247" y="177"/>
                    <a:pt x="239" y="177"/>
                  </a:cubicBezTo>
                  <a:cubicBezTo>
                    <a:pt x="225" y="179"/>
                    <a:pt x="210" y="178"/>
                    <a:pt x="195" y="178"/>
                  </a:cubicBezTo>
                  <a:close/>
                  <a:moveTo>
                    <a:pt x="72" y="125"/>
                  </a:moveTo>
                  <a:cubicBezTo>
                    <a:pt x="49" y="124"/>
                    <a:pt x="29" y="144"/>
                    <a:pt x="29" y="166"/>
                  </a:cubicBezTo>
                  <a:cubicBezTo>
                    <a:pt x="29" y="186"/>
                    <a:pt x="49" y="207"/>
                    <a:pt x="70" y="207"/>
                  </a:cubicBezTo>
                  <a:cubicBezTo>
                    <a:pt x="91" y="208"/>
                    <a:pt x="111" y="189"/>
                    <a:pt x="112" y="168"/>
                  </a:cubicBezTo>
                  <a:cubicBezTo>
                    <a:pt x="113" y="144"/>
                    <a:pt x="95" y="125"/>
                    <a:pt x="72" y="125"/>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2" name="Freeform 22"/>
            <p:cNvSpPr>
              <a:spLocks noEditPoints="1"/>
            </p:cNvSpPr>
            <p:nvPr/>
          </p:nvSpPr>
          <p:spPr bwMode="auto">
            <a:xfrm>
              <a:off x="5014913" y="530225"/>
              <a:ext cx="600075" cy="350837"/>
            </a:xfrm>
            <a:custGeom>
              <a:avLst/>
              <a:gdLst>
                <a:gd name="T0" fmla="*/ 343 w 411"/>
                <a:gd name="T1" fmla="*/ 144 h 240"/>
                <a:gd name="T2" fmla="*/ 276 w 411"/>
                <a:gd name="T3" fmla="*/ 104 h 240"/>
                <a:gd name="T4" fmla="*/ 256 w 411"/>
                <a:gd name="T5" fmla="*/ 90 h 240"/>
                <a:gd name="T6" fmla="*/ 254 w 411"/>
                <a:gd name="T7" fmla="*/ 90 h 240"/>
                <a:gd name="T8" fmla="*/ 113 w 411"/>
                <a:gd name="T9" fmla="*/ 147 h 240"/>
                <a:gd name="T10" fmla="*/ 37 w 411"/>
                <a:gd name="T11" fmla="*/ 224 h 240"/>
                <a:gd name="T12" fmla="*/ 12 w 411"/>
                <a:gd name="T13" fmla="*/ 230 h 240"/>
                <a:gd name="T14" fmla="*/ 17 w 411"/>
                <a:gd name="T15" fmla="*/ 204 h 240"/>
                <a:gd name="T16" fmla="*/ 149 w 411"/>
                <a:gd name="T17" fmla="*/ 73 h 240"/>
                <a:gd name="T18" fmla="*/ 173 w 411"/>
                <a:gd name="T19" fmla="*/ 63 h 240"/>
                <a:gd name="T20" fmla="*/ 247 w 411"/>
                <a:gd name="T21" fmla="*/ 63 h 240"/>
                <a:gd name="T22" fmla="*/ 278 w 411"/>
                <a:gd name="T23" fmla="*/ 43 h 240"/>
                <a:gd name="T24" fmla="*/ 356 w 411"/>
                <a:gd name="T25" fmla="*/ 7 h 240"/>
                <a:gd name="T26" fmla="*/ 409 w 411"/>
                <a:gd name="T27" fmla="*/ 70 h 240"/>
                <a:gd name="T28" fmla="*/ 361 w 411"/>
                <a:gd name="T29" fmla="*/ 141 h 240"/>
                <a:gd name="T30" fmla="*/ 343 w 411"/>
                <a:gd name="T31" fmla="*/ 144 h 240"/>
                <a:gd name="T32" fmla="*/ 340 w 411"/>
                <a:gd name="T33" fmla="*/ 115 h 240"/>
                <a:gd name="T34" fmla="*/ 381 w 411"/>
                <a:gd name="T35" fmla="*/ 73 h 240"/>
                <a:gd name="T36" fmla="*/ 340 w 411"/>
                <a:gd name="T37" fmla="*/ 33 h 240"/>
                <a:gd name="T38" fmla="*/ 298 w 411"/>
                <a:gd name="T39" fmla="*/ 73 h 240"/>
                <a:gd name="T40" fmla="*/ 340 w 411"/>
                <a:gd name="T41" fmla="*/ 11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 h="240">
                  <a:moveTo>
                    <a:pt x="343" y="144"/>
                  </a:moveTo>
                  <a:cubicBezTo>
                    <a:pt x="311" y="143"/>
                    <a:pt x="288" y="131"/>
                    <a:pt x="276" y="104"/>
                  </a:cubicBezTo>
                  <a:cubicBezTo>
                    <a:pt x="272" y="93"/>
                    <a:pt x="267" y="89"/>
                    <a:pt x="256" y="90"/>
                  </a:cubicBezTo>
                  <a:cubicBezTo>
                    <a:pt x="255" y="90"/>
                    <a:pt x="254" y="90"/>
                    <a:pt x="254" y="90"/>
                  </a:cubicBezTo>
                  <a:cubicBezTo>
                    <a:pt x="195" y="80"/>
                    <a:pt x="149" y="100"/>
                    <a:pt x="113" y="147"/>
                  </a:cubicBezTo>
                  <a:cubicBezTo>
                    <a:pt x="91" y="176"/>
                    <a:pt x="63" y="199"/>
                    <a:pt x="37" y="224"/>
                  </a:cubicBezTo>
                  <a:cubicBezTo>
                    <a:pt x="30" y="232"/>
                    <a:pt x="22" y="240"/>
                    <a:pt x="12" y="230"/>
                  </a:cubicBezTo>
                  <a:cubicBezTo>
                    <a:pt x="0" y="220"/>
                    <a:pt x="9" y="211"/>
                    <a:pt x="17" y="204"/>
                  </a:cubicBezTo>
                  <a:cubicBezTo>
                    <a:pt x="61" y="160"/>
                    <a:pt x="104" y="116"/>
                    <a:pt x="149" y="73"/>
                  </a:cubicBezTo>
                  <a:cubicBezTo>
                    <a:pt x="155" y="67"/>
                    <a:pt x="165" y="63"/>
                    <a:pt x="173" y="63"/>
                  </a:cubicBezTo>
                  <a:cubicBezTo>
                    <a:pt x="197" y="62"/>
                    <a:pt x="222" y="61"/>
                    <a:pt x="247" y="63"/>
                  </a:cubicBezTo>
                  <a:cubicBezTo>
                    <a:pt x="262" y="63"/>
                    <a:pt x="271" y="60"/>
                    <a:pt x="278" y="43"/>
                  </a:cubicBezTo>
                  <a:cubicBezTo>
                    <a:pt x="290" y="13"/>
                    <a:pt x="322" y="0"/>
                    <a:pt x="356" y="7"/>
                  </a:cubicBezTo>
                  <a:cubicBezTo>
                    <a:pt x="386" y="13"/>
                    <a:pt x="407" y="39"/>
                    <a:pt x="409" y="70"/>
                  </a:cubicBezTo>
                  <a:cubicBezTo>
                    <a:pt x="411" y="103"/>
                    <a:pt x="392" y="131"/>
                    <a:pt x="361" y="141"/>
                  </a:cubicBezTo>
                  <a:cubicBezTo>
                    <a:pt x="354" y="143"/>
                    <a:pt x="347" y="143"/>
                    <a:pt x="343" y="144"/>
                  </a:cubicBezTo>
                  <a:close/>
                  <a:moveTo>
                    <a:pt x="340" y="115"/>
                  </a:moveTo>
                  <a:cubicBezTo>
                    <a:pt x="362" y="115"/>
                    <a:pt x="382" y="96"/>
                    <a:pt x="381" y="73"/>
                  </a:cubicBezTo>
                  <a:cubicBezTo>
                    <a:pt x="381" y="52"/>
                    <a:pt x="361" y="33"/>
                    <a:pt x="340" y="33"/>
                  </a:cubicBezTo>
                  <a:cubicBezTo>
                    <a:pt x="318" y="33"/>
                    <a:pt x="299" y="52"/>
                    <a:pt x="298" y="73"/>
                  </a:cubicBezTo>
                  <a:cubicBezTo>
                    <a:pt x="298" y="96"/>
                    <a:pt x="316" y="115"/>
                    <a:pt x="340"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3" name="Freeform 23"/>
            <p:cNvSpPr>
              <a:spLocks noEditPoints="1"/>
            </p:cNvSpPr>
            <p:nvPr/>
          </p:nvSpPr>
          <p:spPr bwMode="auto">
            <a:xfrm>
              <a:off x="5014913" y="1781175"/>
              <a:ext cx="596900" cy="352425"/>
            </a:xfrm>
            <a:custGeom>
              <a:avLst/>
              <a:gdLst>
                <a:gd name="T0" fmla="*/ 409 w 409"/>
                <a:gd name="T1" fmla="*/ 167 h 242"/>
                <a:gd name="T2" fmla="*/ 357 w 409"/>
                <a:gd name="T3" fmla="*/ 234 h 242"/>
                <a:gd name="T4" fmla="*/ 276 w 409"/>
                <a:gd name="T5" fmla="*/ 195 h 242"/>
                <a:gd name="T6" fmla="*/ 250 w 409"/>
                <a:gd name="T7" fmla="*/ 178 h 242"/>
                <a:gd name="T8" fmla="*/ 182 w 409"/>
                <a:gd name="T9" fmla="*/ 179 h 242"/>
                <a:gd name="T10" fmla="*/ 142 w 409"/>
                <a:gd name="T11" fmla="*/ 163 h 242"/>
                <a:gd name="T12" fmla="*/ 18 w 409"/>
                <a:gd name="T13" fmla="*/ 38 h 242"/>
                <a:gd name="T14" fmla="*/ 11 w 409"/>
                <a:gd name="T15" fmla="*/ 11 h 242"/>
                <a:gd name="T16" fmla="*/ 38 w 409"/>
                <a:gd name="T17" fmla="*/ 17 h 242"/>
                <a:gd name="T18" fmla="*/ 159 w 409"/>
                <a:gd name="T19" fmla="*/ 137 h 242"/>
                <a:gd name="T20" fmla="*/ 189 w 409"/>
                <a:gd name="T21" fmla="*/ 150 h 242"/>
                <a:gd name="T22" fmla="*/ 253 w 409"/>
                <a:gd name="T23" fmla="*/ 151 h 242"/>
                <a:gd name="T24" fmla="*/ 277 w 409"/>
                <a:gd name="T25" fmla="*/ 136 h 242"/>
                <a:gd name="T26" fmla="*/ 358 w 409"/>
                <a:gd name="T27" fmla="*/ 99 h 242"/>
                <a:gd name="T28" fmla="*/ 409 w 409"/>
                <a:gd name="T29" fmla="*/ 167 h 242"/>
                <a:gd name="T30" fmla="*/ 299 w 409"/>
                <a:gd name="T31" fmla="*/ 166 h 242"/>
                <a:gd name="T32" fmla="*/ 340 w 409"/>
                <a:gd name="T33" fmla="*/ 208 h 242"/>
                <a:gd name="T34" fmla="*/ 382 w 409"/>
                <a:gd name="T35" fmla="*/ 168 h 242"/>
                <a:gd name="T36" fmla="*/ 342 w 409"/>
                <a:gd name="T37" fmla="*/ 126 h 242"/>
                <a:gd name="T38" fmla="*/ 299 w 409"/>
                <a:gd name="T39" fmla="*/ 16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9" h="242">
                  <a:moveTo>
                    <a:pt x="409" y="167"/>
                  </a:moveTo>
                  <a:cubicBezTo>
                    <a:pt x="409" y="199"/>
                    <a:pt x="387" y="227"/>
                    <a:pt x="357" y="234"/>
                  </a:cubicBezTo>
                  <a:cubicBezTo>
                    <a:pt x="322" y="242"/>
                    <a:pt x="289" y="227"/>
                    <a:pt x="276" y="195"/>
                  </a:cubicBezTo>
                  <a:cubicBezTo>
                    <a:pt x="271" y="181"/>
                    <a:pt x="264" y="178"/>
                    <a:pt x="250" y="178"/>
                  </a:cubicBezTo>
                  <a:cubicBezTo>
                    <a:pt x="228" y="179"/>
                    <a:pt x="205" y="178"/>
                    <a:pt x="182" y="179"/>
                  </a:cubicBezTo>
                  <a:cubicBezTo>
                    <a:pt x="166" y="180"/>
                    <a:pt x="154" y="175"/>
                    <a:pt x="142" y="163"/>
                  </a:cubicBezTo>
                  <a:cubicBezTo>
                    <a:pt x="101" y="121"/>
                    <a:pt x="59" y="80"/>
                    <a:pt x="18" y="38"/>
                  </a:cubicBezTo>
                  <a:cubicBezTo>
                    <a:pt x="10" y="31"/>
                    <a:pt x="0" y="22"/>
                    <a:pt x="11" y="11"/>
                  </a:cubicBezTo>
                  <a:cubicBezTo>
                    <a:pt x="22" y="0"/>
                    <a:pt x="30" y="10"/>
                    <a:pt x="38" y="17"/>
                  </a:cubicBezTo>
                  <a:cubicBezTo>
                    <a:pt x="78" y="57"/>
                    <a:pt x="118" y="98"/>
                    <a:pt x="159" y="137"/>
                  </a:cubicBezTo>
                  <a:cubicBezTo>
                    <a:pt x="166" y="144"/>
                    <a:pt x="179" y="149"/>
                    <a:pt x="189" y="150"/>
                  </a:cubicBezTo>
                  <a:cubicBezTo>
                    <a:pt x="211" y="152"/>
                    <a:pt x="232" y="150"/>
                    <a:pt x="253" y="151"/>
                  </a:cubicBezTo>
                  <a:cubicBezTo>
                    <a:pt x="265" y="151"/>
                    <a:pt x="272" y="148"/>
                    <a:pt x="277" y="136"/>
                  </a:cubicBezTo>
                  <a:cubicBezTo>
                    <a:pt x="291" y="105"/>
                    <a:pt x="325" y="91"/>
                    <a:pt x="358" y="99"/>
                  </a:cubicBezTo>
                  <a:cubicBezTo>
                    <a:pt x="389" y="107"/>
                    <a:pt x="409" y="134"/>
                    <a:pt x="409" y="167"/>
                  </a:cubicBezTo>
                  <a:close/>
                  <a:moveTo>
                    <a:pt x="299" y="166"/>
                  </a:moveTo>
                  <a:cubicBezTo>
                    <a:pt x="298" y="188"/>
                    <a:pt x="318" y="209"/>
                    <a:pt x="340" y="208"/>
                  </a:cubicBezTo>
                  <a:cubicBezTo>
                    <a:pt x="361" y="208"/>
                    <a:pt x="381" y="188"/>
                    <a:pt x="382" y="168"/>
                  </a:cubicBezTo>
                  <a:cubicBezTo>
                    <a:pt x="382" y="147"/>
                    <a:pt x="363" y="126"/>
                    <a:pt x="342" y="126"/>
                  </a:cubicBezTo>
                  <a:cubicBezTo>
                    <a:pt x="318" y="125"/>
                    <a:pt x="299" y="143"/>
                    <a:pt x="299"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4" name="Freeform 24"/>
            <p:cNvSpPr>
              <a:spLocks/>
            </p:cNvSpPr>
            <p:nvPr/>
          </p:nvSpPr>
          <p:spPr bwMode="auto">
            <a:xfrm>
              <a:off x="4772025" y="792163"/>
              <a:ext cx="125413" cy="127000"/>
            </a:xfrm>
            <a:custGeom>
              <a:avLst/>
              <a:gdLst>
                <a:gd name="T0" fmla="*/ 86 w 86"/>
                <a:gd name="T1" fmla="*/ 20 h 87"/>
                <a:gd name="T2" fmla="*/ 18 w 86"/>
                <a:gd name="T3" fmla="*/ 87 h 87"/>
                <a:gd name="T4" fmla="*/ 7 w 86"/>
                <a:gd name="T5" fmla="*/ 66 h 87"/>
                <a:gd name="T6" fmla="*/ 65 w 86"/>
                <a:gd name="T7" fmla="*/ 8 h 87"/>
                <a:gd name="T8" fmla="*/ 86 w 86"/>
                <a:gd name="T9" fmla="*/ 20 h 87"/>
              </a:gdLst>
              <a:ahLst/>
              <a:cxnLst>
                <a:cxn ang="0">
                  <a:pos x="T0" y="T1"/>
                </a:cxn>
                <a:cxn ang="0">
                  <a:pos x="T2" y="T3"/>
                </a:cxn>
                <a:cxn ang="0">
                  <a:pos x="T4" y="T5"/>
                </a:cxn>
                <a:cxn ang="0">
                  <a:pos x="T6" y="T7"/>
                </a:cxn>
                <a:cxn ang="0">
                  <a:pos x="T8" y="T9"/>
                </a:cxn>
              </a:cxnLst>
              <a:rect l="0" t="0" r="r" b="b"/>
              <a:pathLst>
                <a:path w="86" h="87">
                  <a:moveTo>
                    <a:pt x="86" y="20"/>
                  </a:moveTo>
                  <a:cubicBezTo>
                    <a:pt x="85" y="29"/>
                    <a:pt x="28" y="87"/>
                    <a:pt x="18" y="87"/>
                  </a:cubicBezTo>
                  <a:cubicBezTo>
                    <a:pt x="7" y="87"/>
                    <a:pt x="0" y="74"/>
                    <a:pt x="7" y="66"/>
                  </a:cubicBezTo>
                  <a:cubicBezTo>
                    <a:pt x="25" y="46"/>
                    <a:pt x="44" y="26"/>
                    <a:pt x="65" y="8"/>
                  </a:cubicBezTo>
                  <a:cubicBezTo>
                    <a:pt x="74" y="0"/>
                    <a:pt x="86" y="8"/>
                    <a:pt x="86"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5" name="Freeform 25"/>
            <p:cNvSpPr>
              <a:spLocks/>
            </p:cNvSpPr>
            <p:nvPr/>
          </p:nvSpPr>
          <p:spPr bwMode="auto">
            <a:xfrm>
              <a:off x="4237038" y="1738313"/>
              <a:ext cx="125413" cy="119062"/>
            </a:xfrm>
            <a:custGeom>
              <a:avLst/>
              <a:gdLst>
                <a:gd name="T0" fmla="*/ 86 w 86"/>
                <a:gd name="T1" fmla="*/ 18 h 82"/>
                <a:gd name="T2" fmla="*/ 15 w 86"/>
                <a:gd name="T3" fmla="*/ 80 h 82"/>
                <a:gd name="T4" fmla="*/ 2 w 86"/>
                <a:gd name="T5" fmla="*/ 74 h 82"/>
                <a:gd name="T6" fmla="*/ 4 w 86"/>
                <a:gd name="T7" fmla="*/ 57 h 82"/>
                <a:gd name="T8" fmla="*/ 58 w 86"/>
                <a:gd name="T9" fmla="*/ 4 h 82"/>
                <a:gd name="T10" fmla="*/ 74 w 86"/>
                <a:gd name="T11" fmla="*/ 2 h 82"/>
                <a:gd name="T12" fmla="*/ 86 w 86"/>
                <a:gd name="T13" fmla="*/ 18 h 82"/>
              </a:gdLst>
              <a:ahLst/>
              <a:cxnLst>
                <a:cxn ang="0">
                  <a:pos x="T0" y="T1"/>
                </a:cxn>
                <a:cxn ang="0">
                  <a:pos x="T2" y="T3"/>
                </a:cxn>
                <a:cxn ang="0">
                  <a:pos x="T4" y="T5"/>
                </a:cxn>
                <a:cxn ang="0">
                  <a:pos x="T6" y="T7"/>
                </a:cxn>
                <a:cxn ang="0">
                  <a:pos x="T8" y="T9"/>
                </a:cxn>
                <a:cxn ang="0">
                  <a:pos x="T10" y="T11"/>
                </a:cxn>
                <a:cxn ang="0">
                  <a:pos x="T12" y="T13"/>
                </a:cxn>
              </a:cxnLst>
              <a:rect l="0" t="0" r="r" b="b"/>
              <a:pathLst>
                <a:path w="86" h="82">
                  <a:moveTo>
                    <a:pt x="86" y="18"/>
                  </a:moveTo>
                  <a:cubicBezTo>
                    <a:pt x="62" y="40"/>
                    <a:pt x="38" y="60"/>
                    <a:pt x="15" y="80"/>
                  </a:cubicBezTo>
                  <a:cubicBezTo>
                    <a:pt x="13" y="82"/>
                    <a:pt x="4" y="77"/>
                    <a:pt x="2" y="74"/>
                  </a:cubicBezTo>
                  <a:cubicBezTo>
                    <a:pt x="0" y="69"/>
                    <a:pt x="1" y="61"/>
                    <a:pt x="4" y="57"/>
                  </a:cubicBezTo>
                  <a:cubicBezTo>
                    <a:pt x="21" y="39"/>
                    <a:pt x="39" y="21"/>
                    <a:pt x="58" y="4"/>
                  </a:cubicBezTo>
                  <a:cubicBezTo>
                    <a:pt x="61" y="1"/>
                    <a:pt x="69" y="0"/>
                    <a:pt x="74" y="2"/>
                  </a:cubicBezTo>
                  <a:cubicBezTo>
                    <a:pt x="78" y="3"/>
                    <a:pt x="80" y="10"/>
                    <a:pt x="8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6" name="Freeform 26"/>
            <p:cNvSpPr>
              <a:spLocks/>
            </p:cNvSpPr>
            <p:nvPr/>
          </p:nvSpPr>
          <p:spPr bwMode="auto">
            <a:xfrm>
              <a:off x="4243388" y="796925"/>
              <a:ext cx="112713" cy="117475"/>
            </a:xfrm>
            <a:custGeom>
              <a:avLst/>
              <a:gdLst>
                <a:gd name="T0" fmla="*/ 12 w 77"/>
                <a:gd name="T1" fmla="*/ 0 h 80"/>
                <a:gd name="T2" fmla="*/ 28 w 77"/>
                <a:gd name="T3" fmla="*/ 11 h 80"/>
                <a:gd name="T4" fmla="*/ 72 w 77"/>
                <a:gd name="T5" fmla="*/ 56 h 80"/>
                <a:gd name="T6" fmla="*/ 77 w 77"/>
                <a:gd name="T7" fmla="*/ 80 h 80"/>
                <a:gd name="T8" fmla="*/ 53 w 77"/>
                <a:gd name="T9" fmla="*/ 76 h 80"/>
                <a:gd name="T10" fmla="*/ 6 w 77"/>
                <a:gd name="T11" fmla="*/ 29 h 80"/>
                <a:gd name="T12" fmla="*/ 1 w 77"/>
                <a:gd name="T13" fmla="*/ 12 h 80"/>
                <a:gd name="T14" fmla="*/ 12 w 77"/>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80">
                  <a:moveTo>
                    <a:pt x="12" y="0"/>
                  </a:moveTo>
                  <a:cubicBezTo>
                    <a:pt x="18" y="4"/>
                    <a:pt x="24" y="7"/>
                    <a:pt x="28" y="11"/>
                  </a:cubicBezTo>
                  <a:cubicBezTo>
                    <a:pt x="43" y="25"/>
                    <a:pt x="59" y="40"/>
                    <a:pt x="72" y="56"/>
                  </a:cubicBezTo>
                  <a:cubicBezTo>
                    <a:pt x="77" y="62"/>
                    <a:pt x="75" y="72"/>
                    <a:pt x="77" y="80"/>
                  </a:cubicBezTo>
                  <a:cubicBezTo>
                    <a:pt x="69" y="79"/>
                    <a:pt x="58" y="80"/>
                    <a:pt x="53" y="76"/>
                  </a:cubicBezTo>
                  <a:cubicBezTo>
                    <a:pt x="36" y="61"/>
                    <a:pt x="21" y="45"/>
                    <a:pt x="6" y="29"/>
                  </a:cubicBezTo>
                  <a:cubicBezTo>
                    <a:pt x="2" y="25"/>
                    <a:pt x="0" y="17"/>
                    <a:pt x="1" y="12"/>
                  </a:cubicBezTo>
                  <a:cubicBezTo>
                    <a:pt x="1" y="8"/>
                    <a:pt x="7" y="5"/>
                    <a:pt x="1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7" name="Freeform 27"/>
            <p:cNvSpPr>
              <a:spLocks/>
            </p:cNvSpPr>
            <p:nvPr/>
          </p:nvSpPr>
          <p:spPr bwMode="auto">
            <a:xfrm>
              <a:off x="4784725" y="1736725"/>
              <a:ext cx="117475" cy="127000"/>
            </a:xfrm>
            <a:custGeom>
              <a:avLst/>
              <a:gdLst>
                <a:gd name="T0" fmla="*/ 81 w 81"/>
                <a:gd name="T1" fmla="*/ 67 h 87"/>
                <a:gd name="T2" fmla="*/ 60 w 81"/>
                <a:gd name="T3" fmla="*/ 80 h 87"/>
                <a:gd name="T4" fmla="*/ 2 w 81"/>
                <a:gd name="T5" fmla="*/ 22 h 87"/>
                <a:gd name="T6" fmla="*/ 4 w 81"/>
                <a:gd name="T7" fmla="*/ 6 h 87"/>
                <a:gd name="T8" fmla="*/ 19 w 81"/>
                <a:gd name="T9" fmla="*/ 2 h 87"/>
                <a:gd name="T10" fmla="*/ 80 w 81"/>
                <a:gd name="T11" fmla="*/ 62 h 87"/>
                <a:gd name="T12" fmla="*/ 81 w 81"/>
                <a:gd name="T13" fmla="*/ 67 h 87"/>
              </a:gdLst>
              <a:ahLst/>
              <a:cxnLst>
                <a:cxn ang="0">
                  <a:pos x="T0" y="T1"/>
                </a:cxn>
                <a:cxn ang="0">
                  <a:pos x="T2" y="T3"/>
                </a:cxn>
                <a:cxn ang="0">
                  <a:pos x="T4" y="T5"/>
                </a:cxn>
                <a:cxn ang="0">
                  <a:pos x="T6" y="T7"/>
                </a:cxn>
                <a:cxn ang="0">
                  <a:pos x="T8" y="T9"/>
                </a:cxn>
                <a:cxn ang="0">
                  <a:pos x="T10" y="T11"/>
                </a:cxn>
                <a:cxn ang="0">
                  <a:pos x="T12" y="T13"/>
                </a:cxn>
              </a:cxnLst>
              <a:rect l="0" t="0" r="r" b="b"/>
              <a:pathLst>
                <a:path w="81" h="87">
                  <a:moveTo>
                    <a:pt x="81" y="67"/>
                  </a:moveTo>
                  <a:cubicBezTo>
                    <a:pt x="81" y="79"/>
                    <a:pt x="69" y="87"/>
                    <a:pt x="60" y="80"/>
                  </a:cubicBezTo>
                  <a:cubicBezTo>
                    <a:pt x="40" y="62"/>
                    <a:pt x="21" y="42"/>
                    <a:pt x="2" y="22"/>
                  </a:cubicBezTo>
                  <a:cubicBezTo>
                    <a:pt x="0" y="19"/>
                    <a:pt x="1" y="10"/>
                    <a:pt x="4" y="6"/>
                  </a:cubicBezTo>
                  <a:cubicBezTo>
                    <a:pt x="6" y="3"/>
                    <a:pt x="17" y="0"/>
                    <a:pt x="19" y="2"/>
                  </a:cubicBezTo>
                  <a:cubicBezTo>
                    <a:pt x="40" y="22"/>
                    <a:pt x="60" y="42"/>
                    <a:pt x="80" y="62"/>
                  </a:cubicBezTo>
                  <a:cubicBezTo>
                    <a:pt x="81" y="63"/>
                    <a:pt x="81" y="66"/>
                    <a:pt x="81"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8" name="Freeform 28"/>
            <p:cNvSpPr>
              <a:spLocks noEditPoints="1"/>
            </p:cNvSpPr>
            <p:nvPr/>
          </p:nvSpPr>
          <p:spPr bwMode="auto">
            <a:xfrm>
              <a:off x="5700713" y="1243013"/>
              <a:ext cx="176213" cy="176212"/>
            </a:xfrm>
            <a:custGeom>
              <a:avLst/>
              <a:gdLst>
                <a:gd name="T0" fmla="*/ 63 w 121"/>
                <a:gd name="T1" fmla="*/ 1 h 120"/>
                <a:gd name="T2" fmla="*/ 120 w 121"/>
                <a:gd name="T3" fmla="*/ 60 h 120"/>
                <a:gd name="T4" fmla="*/ 58 w 121"/>
                <a:gd name="T5" fmla="*/ 119 h 120"/>
                <a:gd name="T6" fmla="*/ 1 w 121"/>
                <a:gd name="T7" fmla="*/ 58 h 120"/>
                <a:gd name="T8" fmla="*/ 63 w 121"/>
                <a:gd name="T9" fmla="*/ 1 h 120"/>
                <a:gd name="T10" fmla="*/ 61 w 121"/>
                <a:gd name="T11" fmla="*/ 29 h 120"/>
                <a:gd name="T12" fmla="*/ 30 w 121"/>
                <a:gd name="T13" fmla="*/ 61 h 120"/>
                <a:gd name="T14" fmla="*/ 60 w 121"/>
                <a:gd name="T15" fmla="*/ 91 h 120"/>
                <a:gd name="T16" fmla="*/ 92 w 121"/>
                <a:gd name="T17" fmla="*/ 60 h 120"/>
                <a:gd name="T18" fmla="*/ 61 w 121"/>
                <a:gd name="T19" fmla="*/ 2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0">
                  <a:moveTo>
                    <a:pt x="63" y="1"/>
                  </a:moveTo>
                  <a:cubicBezTo>
                    <a:pt x="95" y="2"/>
                    <a:pt x="121" y="28"/>
                    <a:pt x="120" y="60"/>
                  </a:cubicBezTo>
                  <a:cubicBezTo>
                    <a:pt x="120" y="95"/>
                    <a:pt x="93" y="120"/>
                    <a:pt x="58" y="119"/>
                  </a:cubicBezTo>
                  <a:cubicBezTo>
                    <a:pt x="25" y="118"/>
                    <a:pt x="0" y="92"/>
                    <a:pt x="1" y="58"/>
                  </a:cubicBezTo>
                  <a:cubicBezTo>
                    <a:pt x="2" y="25"/>
                    <a:pt x="29" y="0"/>
                    <a:pt x="63" y="1"/>
                  </a:cubicBezTo>
                  <a:close/>
                  <a:moveTo>
                    <a:pt x="61" y="29"/>
                  </a:moveTo>
                  <a:cubicBezTo>
                    <a:pt x="44" y="29"/>
                    <a:pt x="29" y="44"/>
                    <a:pt x="30" y="61"/>
                  </a:cubicBezTo>
                  <a:cubicBezTo>
                    <a:pt x="30" y="77"/>
                    <a:pt x="44" y="91"/>
                    <a:pt x="60" y="91"/>
                  </a:cubicBezTo>
                  <a:cubicBezTo>
                    <a:pt x="77" y="91"/>
                    <a:pt x="92" y="76"/>
                    <a:pt x="92" y="60"/>
                  </a:cubicBezTo>
                  <a:cubicBezTo>
                    <a:pt x="92" y="44"/>
                    <a:pt x="77" y="30"/>
                    <a:pt x="61"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29" name="Freeform 29"/>
            <p:cNvSpPr>
              <a:spLocks noEditPoints="1"/>
            </p:cNvSpPr>
            <p:nvPr/>
          </p:nvSpPr>
          <p:spPr bwMode="auto">
            <a:xfrm>
              <a:off x="3263900" y="1244600"/>
              <a:ext cx="174625" cy="173037"/>
            </a:xfrm>
            <a:custGeom>
              <a:avLst/>
              <a:gdLst>
                <a:gd name="T0" fmla="*/ 60 w 119"/>
                <a:gd name="T1" fmla="*/ 118 h 118"/>
                <a:gd name="T2" fmla="*/ 0 w 119"/>
                <a:gd name="T3" fmla="*/ 59 h 118"/>
                <a:gd name="T4" fmla="*/ 60 w 119"/>
                <a:gd name="T5" fmla="*/ 0 h 118"/>
                <a:gd name="T6" fmla="*/ 119 w 119"/>
                <a:gd name="T7" fmla="*/ 59 h 118"/>
                <a:gd name="T8" fmla="*/ 60 w 119"/>
                <a:gd name="T9" fmla="*/ 118 h 118"/>
                <a:gd name="T10" fmla="*/ 91 w 119"/>
                <a:gd name="T11" fmla="*/ 58 h 118"/>
                <a:gd name="T12" fmla="*/ 59 w 119"/>
                <a:gd name="T13" fmla="*/ 28 h 118"/>
                <a:gd name="T14" fmla="*/ 28 w 119"/>
                <a:gd name="T15" fmla="*/ 59 h 118"/>
                <a:gd name="T16" fmla="*/ 61 w 119"/>
                <a:gd name="T17" fmla="*/ 90 h 118"/>
                <a:gd name="T18" fmla="*/ 91 w 119"/>
                <a:gd name="T19" fmla="*/ 5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8">
                  <a:moveTo>
                    <a:pt x="60" y="118"/>
                  </a:moveTo>
                  <a:cubicBezTo>
                    <a:pt x="26" y="118"/>
                    <a:pt x="0" y="92"/>
                    <a:pt x="0" y="59"/>
                  </a:cubicBezTo>
                  <a:cubicBezTo>
                    <a:pt x="0" y="25"/>
                    <a:pt x="26" y="0"/>
                    <a:pt x="60" y="0"/>
                  </a:cubicBezTo>
                  <a:cubicBezTo>
                    <a:pt x="94" y="0"/>
                    <a:pt x="119" y="26"/>
                    <a:pt x="119" y="59"/>
                  </a:cubicBezTo>
                  <a:cubicBezTo>
                    <a:pt x="119" y="93"/>
                    <a:pt x="93" y="118"/>
                    <a:pt x="60" y="118"/>
                  </a:cubicBezTo>
                  <a:close/>
                  <a:moveTo>
                    <a:pt x="91" y="58"/>
                  </a:moveTo>
                  <a:cubicBezTo>
                    <a:pt x="90" y="42"/>
                    <a:pt x="76" y="28"/>
                    <a:pt x="59" y="28"/>
                  </a:cubicBezTo>
                  <a:cubicBezTo>
                    <a:pt x="43" y="29"/>
                    <a:pt x="28" y="43"/>
                    <a:pt x="28" y="59"/>
                  </a:cubicBezTo>
                  <a:cubicBezTo>
                    <a:pt x="28" y="76"/>
                    <a:pt x="44" y="91"/>
                    <a:pt x="61" y="90"/>
                  </a:cubicBezTo>
                  <a:cubicBezTo>
                    <a:pt x="77" y="89"/>
                    <a:pt x="91" y="75"/>
                    <a:pt x="91"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grpSp>
      <p:sp>
        <p:nvSpPr>
          <p:cNvPr id="1075" name="Rectángulo 1074"/>
          <p:cNvSpPr/>
          <p:nvPr/>
        </p:nvSpPr>
        <p:spPr>
          <a:xfrm>
            <a:off x="0" y="5005138"/>
            <a:ext cx="9144000" cy="138362"/>
          </a:xfrm>
          <a:prstGeom prst="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076" name="Rectángulo 1075"/>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077" name="Rectángulo redondeado 1076"/>
          <p:cNvSpPr/>
          <p:nvPr/>
        </p:nvSpPr>
        <p:spPr>
          <a:xfrm>
            <a:off x="4826025" y="160422"/>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3" name="Imagen 2"/>
          <p:cNvPicPr>
            <a:picLocks noChangeAspect="1"/>
          </p:cNvPicPr>
          <p:nvPr/>
        </p:nvPicPr>
        <p:blipFill>
          <a:blip r:embed="rId3"/>
          <a:stretch>
            <a:fillRect/>
          </a:stretch>
        </p:blipFill>
        <p:spPr>
          <a:xfrm flipH="1">
            <a:off x="589135" y="730959"/>
            <a:ext cx="1637476" cy="3672950"/>
          </a:xfrm>
          <a:prstGeom prst="rect">
            <a:avLst/>
          </a:prstGeom>
        </p:spPr>
      </p:pic>
      <p:pic>
        <p:nvPicPr>
          <p:cNvPr id="4" name="Imagen 3"/>
          <p:cNvPicPr>
            <a:picLocks noChangeAspect="1"/>
          </p:cNvPicPr>
          <p:nvPr/>
        </p:nvPicPr>
        <p:blipFill>
          <a:blip r:embed="rId4"/>
          <a:stretch>
            <a:fillRect/>
          </a:stretch>
        </p:blipFill>
        <p:spPr>
          <a:xfrm flipH="1">
            <a:off x="6974998" y="770159"/>
            <a:ext cx="1637476" cy="3672950"/>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7624"/>
        <p:cNvGrpSpPr/>
        <p:nvPr/>
      </p:nvGrpSpPr>
      <p:grpSpPr>
        <a:xfrm>
          <a:off x="0" y="0"/>
          <a:ext cx="0" cy="0"/>
          <a:chOff x="0" y="0"/>
          <a:chExt cx="0" cy="0"/>
        </a:xfrm>
      </p:grpSpPr>
      <p:sp>
        <p:nvSpPr>
          <p:cNvPr id="7625" name="Google Shape;7625;p36"/>
          <p:cNvSpPr txBox="1">
            <a:spLocks noGrp="1"/>
          </p:cNvSpPr>
          <p:nvPr>
            <p:ph type="title"/>
          </p:nvPr>
        </p:nvSpPr>
        <p:spPr>
          <a:xfrm>
            <a:off x="4129200" y="1291875"/>
            <a:ext cx="4294800" cy="160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ALWAYS REINFORCES THE CONCEPT</a:t>
            </a:r>
            <a:endParaRPr/>
          </a:p>
        </p:txBody>
      </p:sp>
      <p:sp>
        <p:nvSpPr>
          <p:cNvPr id="7626" name="Google Shape;7626;p36"/>
          <p:cNvSpPr txBox="1">
            <a:spLocks noGrp="1"/>
          </p:cNvSpPr>
          <p:nvPr>
            <p:ph type="subTitle" idx="1"/>
          </p:nvPr>
        </p:nvSpPr>
        <p:spPr>
          <a:xfrm>
            <a:off x="4136100" y="2846925"/>
            <a:ext cx="3921000" cy="122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pic>
        <p:nvPicPr>
          <p:cNvPr id="2" name="Imagen 1"/>
          <p:cNvPicPr>
            <a:picLocks noChangeAspect="1"/>
          </p:cNvPicPr>
          <p:nvPr/>
        </p:nvPicPr>
        <p:blipFill>
          <a:blip r:embed="rId3"/>
          <a:stretch>
            <a:fillRect/>
          </a:stretch>
        </p:blipFill>
        <p:spPr>
          <a:xfrm>
            <a:off x="529506" y="1364593"/>
            <a:ext cx="3370089" cy="3054964"/>
          </a:xfrm>
          <a:prstGeom prst="rect">
            <a:avLst/>
          </a:prstGeom>
        </p:spPr>
      </p:pic>
      <p:sp>
        <p:nvSpPr>
          <p:cNvPr id="7" name="Rectángulo 6"/>
          <p:cNvSpPr/>
          <p:nvPr/>
        </p:nvSpPr>
        <p:spPr>
          <a:xfrm>
            <a:off x="93605" y="160422"/>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8" name="Rectángulo redondeado 7"/>
          <p:cNvSpPr/>
          <p:nvPr/>
        </p:nvSpPr>
        <p:spPr>
          <a:xfrm>
            <a:off x="2478505" y="160422"/>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2"/>
        <p:cNvGrpSpPr/>
        <p:nvPr/>
      </p:nvGrpSpPr>
      <p:grpSpPr>
        <a:xfrm>
          <a:off x="0" y="0"/>
          <a:ext cx="0" cy="0"/>
          <a:chOff x="0" y="0"/>
          <a:chExt cx="0" cy="0"/>
        </a:xfrm>
      </p:grpSpPr>
      <p:sp>
        <p:nvSpPr>
          <p:cNvPr id="353" name="Google Shape;353;p42"/>
          <p:cNvSpPr txBox="1">
            <a:spLocks noGrp="1"/>
          </p:cNvSpPr>
          <p:nvPr>
            <p:ph type="title"/>
          </p:nvPr>
        </p:nvSpPr>
        <p:spPr>
          <a:xfrm>
            <a:off x="2233950" y="2779175"/>
            <a:ext cx="4676100" cy="60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ABOUT ME</a:t>
            </a:r>
            <a:endParaRPr/>
          </a:p>
        </p:txBody>
      </p:sp>
      <p:sp>
        <p:nvSpPr>
          <p:cNvPr id="354" name="Google Shape;354;p42"/>
          <p:cNvSpPr txBox="1">
            <a:spLocks noGrp="1"/>
          </p:cNvSpPr>
          <p:nvPr>
            <p:ph type="subTitle" idx="1"/>
          </p:nvPr>
        </p:nvSpPr>
        <p:spPr>
          <a:xfrm>
            <a:off x="2233950" y="3486150"/>
            <a:ext cx="4676100" cy="91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give a brief description of the topic you want to talk about here. For example, if you want to talk about Mercury, you can say that it’s the smallest planet in the entire Solar System</a:t>
            </a:r>
            <a:endParaRPr/>
          </a:p>
        </p:txBody>
      </p:sp>
      <p:sp>
        <p:nvSpPr>
          <p:cNvPr id="5" name="Rectángulo 4"/>
          <p:cNvSpPr/>
          <p:nvPr/>
        </p:nvSpPr>
        <p:spPr>
          <a:xfrm>
            <a:off x="93605" y="160422"/>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 name="Rectángulo redondeado 5"/>
          <p:cNvSpPr/>
          <p:nvPr/>
        </p:nvSpPr>
        <p:spPr>
          <a:xfrm>
            <a:off x="2478505" y="160422"/>
            <a:ext cx="4186990" cy="288758"/>
          </a:xfrm>
          <a:prstGeom prst="round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5" name="Grupo 14"/>
          <p:cNvGrpSpPr/>
          <p:nvPr/>
        </p:nvGrpSpPr>
        <p:grpSpPr>
          <a:xfrm>
            <a:off x="3644276" y="556155"/>
            <a:ext cx="1855448" cy="1870827"/>
            <a:chOff x="-1001713" y="-731838"/>
            <a:chExt cx="3255963" cy="3282951"/>
          </a:xfrm>
          <a:solidFill>
            <a:srgbClr val="C81D31"/>
          </a:solidFill>
        </p:grpSpPr>
        <p:sp>
          <p:nvSpPr>
            <p:cNvPr id="8" name="Freeform 5"/>
            <p:cNvSpPr>
              <a:spLocks noEditPoints="1"/>
            </p:cNvSpPr>
            <p:nvPr/>
          </p:nvSpPr>
          <p:spPr bwMode="auto">
            <a:xfrm>
              <a:off x="-1001713" y="-731838"/>
              <a:ext cx="3151188" cy="3282951"/>
            </a:xfrm>
            <a:custGeom>
              <a:avLst/>
              <a:gdLst>
                <a:gd name="T0" fmla="*/ 130 w 358"/>
                <a:gd name="T1" fmla="*/ 314 h 373"/>
                <a:gd name="T2" fmla="*/ 67 w 358"/>
                <a:gd name="T3" fmla="*/ 331 h 373"/>
                <a:gd name="T4" fmla="*/ 117 w 358"/>
                <a:gd name="T5" fmla="*/ 278 h 373"/>
                <a:gd name="T6" fmla="*/ 74 w 358"/>
                <a:gd name="T7" fmla="*/ 264 h 373"/>
                <a:gd name="T8" fmla="*/ 15 w 358"/>
                <a:gd name="T9" fmla="*/ 257 h 373"/>
                <a:gd name="T10" fmla="*/ 74 w 358"/>
                <a:gd name="T11" fmla="*/ 231 h 373"/>
                <a:gd name="T12" fmla="*/ 13 w 358"/>
                <a:gd name="T13" fmla="*/ 206 h 373"/>
                <a:gd name="T14" fmla="*/ 38 w 358"/>
                <a:gd name="T15" fmla="*/ 181 h 373"/>
                <a:gd name="T16" fmla="*/ 62 w 358"/>
                <a:gd name="T17" fmla="*/ 118 h 373"/>
                <a:gd name="T18" fmla="*/ 25 w 358"/>
                <a:gd name="T19" fmla="*/ 90 h 373"/>
                <a:gd name="T20" fmla="*/ 94 w 358"/>
                <a:gd name="T21" fmla="*/ 111 h 373"/>
                <a:gd name="T22" fmla="*/ 100 w 358"/>
                <a:gd name="T23" fmla="*/ 65 h 373"/>
                <a:gd name="T24" fmla="*/ 88 w 358"/>
                <a:gd name="T25" fmla="*/ 41 h 373"/>
                <a:gd name="T26" fmla="*/ 130 w 358"/>
                <a:gd name="T27" fmla="*/ 61 h 373"/>
                <a:gd name="T28" fmla="*/ 174 w 358"/>
                <a:gd name="T29" fmla="*/ 69 h 373"/>
                <a:gd name="T30" fmla="*/ 173 w 358"/>
                <a:gd name="T31" fmla="*/ 7 h 373"/>
                <a:gd name="T32" fmla="*/ 191 w 358"/>
                <a:gd name="T33" fmla="*/ 49 h 373"/>
                <a:gd name="T34" fmla="*/ 240 w 358"/>
                <a:gd name="T35" fmla="*/ 84 h 373"/>
                <a:gd name="T36" fmla="*/ 277 w 358"/>
                <a:gd name="T37" fmla="*/ 46 h 373"/>
                <a:gd name="T38" fmla="*/ 260 w 358"/>
                <a:gd name="T39" fmla="*/ 65 h 373"/>
                <a:gd name="T40" fmla="*/ 285 w 358"/>
                <a:gd name="T41" fmla="*/ 117 h 373"/>
                <a:gd name="T42" fmla="*/ 323 w 358"/>
                <a:gd name="T43" fmla="*/ 98 h 373"/>
                <a:gd name="T44" fmla="*/ 323 w 358"/>
                <a:gd name="T45" fmla="*/ 117 h 373"/>
                <a:gd name="T46" fmla="*/ 296 w 358"/>
                <a:gd name="T47" fmla="*/ 211 h 373"/>
                <a:gd name="T48" fmla="*/ 333 w 358"/>
                <a:gd name="T49" fmla="*/ 220 h 373"/>
                <a:gd name="T50" fmla="*/ 299 w 358"/>
                <a:gd name="T51" fmla="*/ 351 h 373"/>
                <a:gd name="T52" fmla="*/ 222 w 358"/>
                <a:gd name="T53" fmla="*/ 343 h 373"/>
                <a:gd name="T54" fmla="*/ 185 w 358"/>
                <a:gd name="T55" fmla="*/ 318 h 373"/>
                <a:gd name="T56" fmla="*/ 108 w 358"/>
                <a:gd name="T57" fmla="*/ 235 h 373"/>
                <a:gd name="T58" fmla="*/ 194 w 358"/>
                <a:gd name="T59" fmla="*/ 248 h 373"/>
                <a:gd name="T60" fmla="*/ 261 w 358"/>
                <a:gd name="T61" fmla="*/ 140 h 373"/>
                <a:gd name="T62" fmla="*/ 105 w 358"/>
                <a:gd name="T63" fmla="*/ 147 h 373"/>
                <a:gd name="T64" fmla="*/ 197 w 358"/>
                <a:gd name="T65" fmla="*/ 265 h 373"/>
                <a:gd name="T66" fmla="*/ 295 w 358"/>
                <a:gd name="T67" fmla="*/ 333 h 373"/>
                <a:gd name="T68" fmla="*/ 98 w 358"/>
                <a:gd name="T69" fmla="*/ 244 h 373"/>
                <a:gd name="T70" fmla="*/ 178 w 358"/>
                <a:gd name="T71" fmla="*/ 91 h 373"/>
                <a:gd name="T72" fmla="*/ 278 w 358"/>
                <a:gd name="T73" fmla="*/ 213 h 373"/>
                <a:gd name="T74" fmla="*/ 279 w 358"/>
                <a:gd name="T75" fmla="*/ 127 h 373"/>
                <a:gd name="T76" fmla="*/ 86 w 358"/>
                <a:gd name="T77" fmla="*/ 135 h 373"/>
                <a:gd name="T78" fmla="*/ 308 w 358"/>
                <a:gd name="T79" fmla="*/ 280 h 373"/>
                <a:gd name="T80" fmla="*/ 320 w 358"/>
                <a:gd name="T81" fmla="*/ 341 h 373"/>
                <a:gd name="T82" fmla="*/ 314 w 358"/>
                <a:gd name="T83" fmla="*/ 213 h 373"/>
                <a:gd name="T84" fmla="*/ 184 w 358"/>
                <a:gd name="T85" fmla="*/ 262 h 373"/>
                <a:gd name="T86" fmla="*/ 184 w 358"/>
                <a:gd name="T87" fmla="*/ 262 h 373"/>
                <a:gd name="T88" fmla="*/ 209 w 358"/>
                <a:gd name="T89" fmla="*/ 354 h 373"/>
                <a:gd name="T90" fmla="*/ 32 w 358"/>
                <a:gd name="T91" fmla="*/ 101 h 373"/>
                <a:gd name="T92" fmla="*/ 36 w 358"/>
                <a:gd name="T93" fmla="*/ 108 h 373"/>
                <a:gd name="T94" fmla="*/ 74 w 358"/>
                <a:gd name="T95" fmla="*/ 58 h 373"/>
                <a:gd name="T96" fmla="*/ 37 w 358"/>
                <a:gd name="T97" fmla="*/ 270 h 373"/>
                <a:gd name="T98" fmla="*/ 30 w 358"/>
                <a:gd name="T99" fmla="*/ 273 h 373"/>
                <a:gd name="T100" fmla="*/ 185 w 358"/>
                <a:gd name="T101" fmla="*/ 16 h 373"/>
                <a:gd name="T102" fmla="*/ 291 w 358"/>
                <a:gd name="T103" fmla="*/ 51 h 373"/>
                <a:gd name="T104" fmla="*/ 295 w 358"/>
                <a:gd name="T105" fmla="*/ 58 h 373"/>
                <a:gd name="T106" fmla="*/ 334 w 358"/>
                <a:gd name="T107" fmla="*/ 108 h 373"/>
                <a:gd name="T108" fmla="*/ 20 w 358"/>
                <a:gd name="T109" fmla="*/ 181 h 373"/>
                <a:gd name="T110" fmla="*/ 24 w 358"/>
                <a:gd name="T111" fmla="*/ 188 h 373"/>
                <a:gd name="T112" fmla="*/ 80 w 358"/>
                <a:gd name="T113" fmla="*/ 31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8" h="373">
                  <a:moveTo>
                    <a:pt x="185" y="311"/>
                  </a:moveTo>
                  <a:cubicBezTo>
                    <a:pt x="170" y="312"/>
                    <a:pt x="160" y="307"/>
                    <a:pt x="151" y="296"/>
                  </a:cubicBezTo>
                  <a:cubicBezTo>
                    <a:pt x="147" y="290"/>
                    <a:pt x="138" y="287"/>
                    <a:pt x="130" y="283"/>
                  </a:cubicBezTo>
                  <a:cubicBezTo>
                    <a:pt x="130" y="294"/>
                    <a:pt x="130" y="304"/>
                    <a:pt x="130" y="314"/>
                  </a:cubicBezTo>
                  <a:cubicBezTo>
                    <a:pt x="129" y="322"/>
                    <a:pt x="128" y="324"/>
                    <a:pt x="120" y="324"/>
                  </a:cubicBezTo>
                  <a:cubicBezTo>
                    <a:pt x="117" y="324"/>
                    <a:pt x="114" y="324"/>
                    <a:pt x="111" y="324"/>
                  </a:cubicBezTo>
                  <a:cubicBezTo>
                    <a:pt x="104" y="323"/>
                    <a:pt x="98" y="323"/>
                    <a:pt x="92" y="330"/>
                  </a:cubicBezTo>
                  <a:cubicBezTo>
                    <a:pt x="87" y="339"/>
                    <a:pt x="74" y="338"/>
                    <a:pt x="67" y="331"/>
                  </a:cubicBezTo>
                  <a:cubicBezTo>
                    <a:pt x="60" y="323"/>
                    <a:pt x="59" y="312"/>
                    <a:pt x="66" y="305"/>
                  </a:cubicBezTo>
                  <a:cubicBezTo>
                    <a:pt x="73" y="297"/>
                    <a:pt x="86" y="296"/>
                    <a:pt x="92" y="304"/>
                  </a:cubicBezTo>
                  <a:cubicBezTo>
                    <a:pt x="99" y="313"/>
                    <a:pt x="107" y="311"/>
                    <a:pt x="117" y="311"/>
                  </a:cubicBezTo>
                  <a:cubicBezTo>
                    <a:pt x="117" y="300"/>
                    <a:pt x="117" y="289"/>
                    <a:pt x="117" y="278"/>
                  </a:cubicBezTo>
                  <a:cubicBezTo>
                    <a:pt x="117" y="277"/>
                    <a:pt x="115" y="275"/>
                    <a:pt x="114" y="275"/>
                  </a:cubicBezTo>
                  <a:cubicBezTo>
                    <a:pt x="104" y="269"/>
                    <a:pt x="94" y="264"/>
                    <a:pt x="84" y="259"/>
                  </a:cubicBezTo>
                  <a:cubicBezTo>
                    <a:pt x="83" y="258"/>
                    <a:pt x="80" y="259"/>
                    <a:pt x="79" y="260"/>
                  </a:cubicBezTo>
                  <a:cubicBezTo>
                    <a:pt x="77" y="261"/>
                    <a:pt x="76" y="263"/>
                    <a:pt x="74" y="264"/>
                  </a:cubicBezTo>
                  <a:cubicBezTo>
                    <a:pt x="68" y="272"/>
                    <a:pt x="61" y="276"/>
                    <a:pt x="51" y="275"/>
                  </a:cubicBezTo>
                  <a:cubicBezTo>
                    <a:pt x="50" y="275"/>
                    <a:pt x="47" y="277"/>
                    <a:pt x="46" y="279"/>
                  </a:cubicBezTo>
                  <a:cubicBezTo>
                    <a:pt x="39" y="287"/>
                    <a:pt x="28" y="289"/>
                    <a:pt x="19" y="283"/>
                  </a:cubicBezTo>
                  <a:cubicBezTo>
                    <a:pt x="11" y="277"/>
                    <a:pt x="10" y="266"/>
                    <a:pt x="15" y="257"/>
                  </a:cubicBezTo>
                  <a:cubicBezTo>
                    <a:pt x="21" y="249"/>
                    <a:pt x="33" y="247"/>
                    <a:pt x="41" y="253"/>
                  </a:cubicBezTo>
                  <a:cubicBezTo>
                    <a:pt x="43" y="254"/>
                    <a:pt x="44" y="255"/>
                    <a:pt x="46" y="257"/>
                  </a:cubicBezTo>
                  <a:cubicBezTo>
                    <a:pt x="50" y="263"/>
                    <a:pt x="56" y="263"/>
                    <a:pt x="62" y="259"/>
                  </a:cubicBezTo>
                  <a:cubicBezTo>
                    <a:pt x="71" y="251"/>
                    <a:pt x="75" y="243"/>
                    <a:pt x="74" y="231"/>
                  </a:cubicBezTo>
                  <a:cubicBezTo>
                    <a:pt x="73" y="219"/>
                    <a:pt x="74" y="207"/>
                    <a:pt x="74" y="194"/>
                  </a:cubicBezTo>
                  <a:cubicBezTo>
                    <a:pt x="62" y="194"/>
                    <a:pt x="50" y="194"/>
                    <a:pt x="38" y="194"/>
                  </a:cubicBezTo>
                  <a:cubicBezTo>
                    <a:pt x="37" y="194"/>
                    <a:pt x="35" y="196"/>
                    <a:pt x="34" y="197"/>
                  </a:cubicBezTo>
                  <a:cubicBezTo>
                    <a:pt x="29" y="205"/>
                    <a:pt x="21" y="208"/>
                    <a:pt x="13" y="206"/>
                  </a:cubicBezTo>
                  <a:cubicBezTo>
                    <a:pt x="5" y="203"/>
                    <a:pt x="0" y="196"/>
                    <a:pt x="0" y="188"/>
                  </a:cubicBezTo>
                  <a:cubicBezTo>
                    <a:pt x="0" y="180"/>
                    <a:pt x="5" y="173"/>
                    <a:pt x="13" y="170"/>
                  </a:cubicBezTo>
                  <a:cubicBezTo>
                    <a:pt x="21" y="167"/>
                    <a:pt x="29" y="170"/>
                    <a:pt x="34" y="178"/>
                  </a:cubicBezTo>
                  <a:cubicBezTo>
                    <a:pt x="35" y="179"/>
                    <a:pt x="37" y="181"/>
                    <a:pt x="38" y="181"/>
                  </a:cubicBezTo>
                  <a:cubicBezTo>
                    <a:pt x="50" y="182"/>
                    <a:pt x="62" y="182"/>
                    <a:pt x="74" y="182"/>
                  </a:cubicBezTo>
                  <a:cubicBezTo>
                    <a:pt x="74" y="164"/>
                    <a:pt x="74" y="148"/>
                    <a:pt x="74" y="131"/>
                  </a:cubicBezTo>
                  <a:cubicBezTo>
                    <a:pt x="74" y="130"/>
                    <a:pt x="72" y="128"/>
                    <a:pt x="71" y="127"/>
                  </a:cubicBezTo>
                  <a:cubicBezTo>
                    <a:pt x="69" y="124"/>
                    <a:pt x="65" y="121"/>
                    <a:pt x="62" y="118"/>
                  </a:cubicBezTo>
                  <a:cubicBezTo>
                    <a:pt x="57" y="112"/>
                    <a:pt x="50" y="112"/>
                    <a:pt x="46" y="119"/>
                  </a:cubicBezTo>
                  <a:cubicBezTo>
                    <a:pt x="41" y="125"/>
                    <a:pt x="32" y="128"/>
                    <a:pt x="25" y="125"/>
                  </a:cubicBezTo>
                  <a:cubicBezTo>
                    <a:pt x="17" y="123"/>
                    <a:pt x="12" y="116"/>
                    <a:pt x="12" y="108"/>
                  </a:cubicBezTo>
                  <a:cubicBezTo>
                    <a:pt x="12" y="100"/>
                    <a:pt x="17" y="93"/>
                    <a:pt x="25" y="90"/>
                  </a:cubicBezTo>
                  <a:cubicBezTo>
                    <a:pt x="32" y="87"/>
                    <a:pt x="41" y="90"/>
                    <a:pt x="45" y="97"/>
                  </a:cubicBezTo>
                  <a:cubicBezTo>
                    <a:pt x="48" y="101"/>
                    <a:pt x="51" y="102"/>
                    <a:pt x="55" y="101"/>
                  </a:cubicBezTo>
                  <a:cubicBezTo>
                    <a:pt x="62" y="100"/>
                    <a:pt x="66" y="103"/>
                    <a:pt x="71" y="108"/>
                  </a:cubicBezTo>
                  <a:cubicBezTo>
                    <a:pt x="81" y="118"/>
                    <a:pt x="81" y="118"/>
                    <a:pt x="94" y="111"/>
                  </a:cubicBezTo>
                  <a:cubicBezTo>
                    <a:pt x="101" y="108"/>
                    <a:pt x="107" y="105"/>
                    <a:pt x="114" y="101"/>
                  </a:cubicBezTo>
                  <a:cubicBezTo>
                    <a:pt x="115" y="100"/>
                    <a:pt x="117" y="98"/>
                    <a:pt x="117" y="97"/>
                  </a:cubicBezTo>
                  <a:cubicBezTo>
                    <a:pt x="117" y="86"/>
                    <a:pt x="117" y="76"/>
                    <a:pt x="117" y="65"/>
                  </a:cubicBezTo>
                  <a:cubicBezTo>
                    <a:pt x="111" y="65"/>
                    <a:pt x="105" y="64"/>
                    <a:pt x="100" y="65"/>
                  </a:cubicBezTo>
                  <a:cubicBezTo>
                    <a:pt x="98" y="65"/>
                    <a:pt x="96" y="68"/>
                    <a:pt x="95" y="69"/>
                  </a:cubicBezTo>
                  <a:cubicBezTo>
                    <a:pt x="89" y="77"/>
                    <a:pt x="78" y="79"/>
                    <a:pt x="70" y="74"/>
                  </a:cubicBezTo>
                  <a:cubicBezTo>
                    <a:pt x="62" y="69"/>
                    <a:pt x="59" y="58"/>
                    <a:pt x="64" y="49"/>
                  </a:cubicBezTo>
                  <a:cubicBezTo>
                    <a:pt x="68" y="41"/>
                    <a:pt x="79" y="37"/>
                    <a:pt x="88" y="41"/>
                  </a:cubicBezTo>
                  <a:cubicBezTo>
                    <a:pt x="90" y="43"/>
                    <a:pt x="93" y="45"/>
                    <a:pt x="95" y="47"/>
                  </a:cubicBezTo>
                  <a:cubicBezTo>
                    <a:pt x="97" y="52"/>
                    <a:pt x="100" y="52"/>
                    <a:pt x="104" y="52"/>
                  </a:cubicBezTo>
                  <a:cubicBezTo>
                    <a:pt x="110" y="52"/>
                    <a:pt x="115" y="52"/>
                    <a:pt x="121" y="52"/>
                  </a:cubicBezTo>
                  <a:cubicBezTo>
                    <a:pt x="127" y="52"/>
                    <a:pt x="130" y="54"/>
                    <a:pt x="130" y="61"/>
                  </a:cubicBezTo>
                  <a:cubicBezTo>
                    <a:pt x="130" y="70"/>
                    <a:pt x="130" y="79"/>
                    <a:pt x="130" y="88"/>
                  </a:cubicBezTo>
                  <a:cubicBezTo>
                    <a:pt x="130" y="89"/>
                    <a:pt x="130" y="90"/>
                    <a:pt x="130" y="92"/>
                  </a:cubicBezTo>
                  <a:cubicBezTo>
                    <a:pt x="134" y="90"/>
                    <a:pt x="137" y="89"/>
                    <a:pt x="141" y="87"/>
                  </a:cubicBezTo>
                  <a:cubicBezTo>
                    <a:pt x="152" y="81"/>
                    <a:pt x="163" y="75"/>
                    <a:pt x="174" y="69"/>
                  </a:cubicBezTo>
                  <a:cubicBezTo>
                    <a:pt x="178" y="67"/>
                    <a:pt x="179" y="65"/>
                    <a:pt x="179" y="61"/>
                  </a:cubicBezTo>
                  <a:cubicBezTo>
                    <a:pt x="178" y="58"/>
                    <a:pt x="178" y="54"/>
                    <a:pt x="178" y="51"/>
                  </a:cubicBezTo>
                  <a:cubicBezTo>
                    <a:pt x="179" y="44"/>
                    <a:pt x="179" y="39"/>
                    <a:pt x="172" y="34"/>
                  </a:cubicBezTo>
                  <a:cubicBezTo>
                    <a:pt x="163" y="28"/>
                    <a:pt x="165" y="15"/>
                    <a:pt x="173" y="7"/>
                  </a:cubicBezTo>
                  <a:cubicBezTo>
                    <a:pt x="180" y="0"/>
                    <a:pt x="192" y="1"/>
                    <a:pt x="199" y="9"/>
                  </a:cubicBezTo>
                  <a:cubicBezTo>
                    <a:pt x="206" y="17"/>
                    <a:pt x="205" y="30"/>
                    <a:pt x="196" y="36"/>
                  </a:cubicBezTo>
                  <a:cubicBezTo>
                    <a:pt x="192" y="39"/>
                    <a:pt x="191" y="41"/>
                    <a:pt x="191" y="45"/>
                  </a:cubicBezTo>
                  <a:cubicBezTo>
                    <a:pt x="191" y="46"/>
                    <a:pt x="191" y="48"/>
                    <a:pt x="191" y="49"/>
                  </a:cubicBezTo>
                  <a:cubicBezTo>
                    <a:pt x="188" y="62"/>
                    <a:pt x="194" y="70"/>
                    <a:pt x="207" y="75"/>
                  </a:cubicBezTo>
                  <a:cubicBezTo>
                    <a:pt x="218" y="80"/>
                    <a:pt x="228" y="86"/>
                    <a:pt x="238" y="92"/>
                  </a:cubicBezTo>
                  <a:cubicBezTo>
                    <a:pt x="238" y="92"/>
                    <a:pt x="239" y="92"/>
                    <a:pt x="240" y="92"/>
                  </a:cubicBezTo>
                  <a:cubicBezTo>
                    <a:pt x="240" y="89"/>
                    <a:pt x="240" y="87"/>
                    <a:pt x="240" y="84"/>
                  </a:cubicBezTo>
                  <a:cubicBezTo>
                    <a:pt x="240" y="77"/>
                    <a:pt x="240" y="70"/>
                    <a:pt x="240" y="62"/>
                  </a:cubicBezTo>
                  <a:cubicBezTo>
                    <a:pt x="240" y="53"/>
                    <a:pt x="242" y="52"/>
                    <a:pt x="250" y="52"/>
                  </a:cubicBezTo>
                  <a:cubicBezTo>
                    <a:pt x="254" y="52"/>
                    <a:pt x="257" y="52"/>
                    <a:pt x="261" y="52"/>
                  </a:cubicBezTo>
                  <a:cubicBezTo>
                    <a:pt x="267" y="52"/>
                    <a:pt x="272" y="52"/>
                    <a:pt x="277" y="46"/>
                  </a:cubicBezTo>
                  <a:cubicBezTo>
                    <a:pt x="282" y="37"/>
                    <a:pt x="295" y="38"/>
                    <a:pt x="303" y="45"/>
                  </a:cubicBezTo>
                  <a:cubicBezTo>
                    <a:pt x="310" y="52"/>
                    <a:pt x="310" y="64"/>
                    <a:pt x="303" y="71"/>
                  </a:cubicBezTo>
                  <a:cubicBezTo>
                    <a:pt x="296" y="79"/>
                    <a:pt x="283" y="79"/>
                    <a:pt x="277" y="71"/>
                  </a:cubicBezTo>
                  <a:cubicBezTo>
                    <a:pt x="272" y="65"/>
                    <a:pt x="267" y="64"/>
                    <a:pt x="260" y="65"/>
                  </a:cubicBezTo>
                  <a:cubicBezTo>
                    <a:pt x="258" y="65"/>
                    <a:pt x="256" y="65"/>
                    <a:pt x="253" y="65"/>
                  </a:cubicBezTo>
                  <a:cubicBezTo>
                    <a:pt x="253" y="76"/>
                    <a:pt x="253" y="87"/>
                    <a:pt x="253" y="97"/>
                  </a:cubicBezTo>
                  <a:cubicBezTo>
                    <a:pt x="253" y="99"/>
                    <a:pt x="255" y="100"/>
                    <a:pt x="256" y="101"/>
                  </a:cubicBezTo>
                  <a:cubicBezTo>
                    <a:pt x="266" y="106"/>
                    <a:pt x="276" y="111"/>
                    <a:pt x="285" y="117"/>
                  </a:cubicBezTo>
                  <a:cubicBezTo>
                    <a:pt x="288" y="118"/>
                    <a:pt x="290" y="118"/>
                    <a:pt x="292" y="115"/>
                  </a:cubicBezTo>
                  <a:cubicBezTo>
                    <a:pt x="293" y="114"/>
                    <a:pt x="295" y="112"/>
                    <a:pt x="296" y="111"/>
                  </a:cubicBezTo>
                  <a:cubicBezTo>
                    <a:pt x="302" y="104"/>
                    <a:pt x="308" y="100"/>
                    <a:pt x="318" y="101"/>
                  </a:cubicBezTo>
                  <a:cubicBezTo>
                    <a:pt x="319" y="101"/>
                    <a:pt x="322" y="100"/>
                    <a:pt x="323" y="98"/>
                  </a:cubicBezTo>
                  <a:cubicBezTo>
                    <a:pt x="329" y="90"/>
                    <a:pt x="336" y="87"/>
                    <a:pt x="344" y="90"/>
                  </a:cubicBezTo>
                  <a:cubicBezTo>
                    <a:pt x="353" y="92"/>
                    <a:pt x="358" y="99"/>
                    <a:pt x="358" y="108"/>
                  </a:cubicBezTo>
                  <a:cubicBezTo>
                    <a:pt x="358" y="116"/>
                    <a:pt x="352" y="123"/>
                    <a:pt x="345" y="125"/>
                  </a:cubicBezTo>
                  <a:cubicBezTo>
                    <a:pt x="336" y="128"/>
                    <a:pt x="328" y="125"/>
                    <a:pt x="323" y="117"/>
                  </a:cubicBezTo>
                  <a:cubicBezTo>
                    <a:pt x="321" y="114"/>
                    <a:pt x="313" y="113"/>
                    <a:pt x="310" y="115"/>
                  </a:cubicBezTo>
                  <a:cubicBezTo>
                    <a:pt x="309" y="116"/>
                    <a:pt x="309" y="116"/>
                    <a:pt x="308" y="117"/>
                  </a:cubicBezTo>
                  <a:cubicBezTo>
                    <a:pt x="298" y="124"/>
                    <a:pt x="295" y="133"/>
                    <a:pt x="296" y="145"/>
                  </a:cubicBezTo>
                  <a:cubicBezTo>
                    <a:pt x="297" y="167"/>
                    <a:pt x="296" y="189"/>
                    <a:pt x="296" y="211"/>
                  </a:cubicBezTo>
                  <a:cubicBezTo>
                    <a:pt x="297" y="211"/>
                    <a:pt x="297" y="212"/>
                    <a:pt x="298" y="212"/>
                  </a:cubicBezTo>
                  <a:cubicBezTo>
                    <a:pt x="298" y="211"/>
                    <a:pt x="298" y="210"/>
                    <a:pt x="298" y="210"/>
                  </a:cubicBezTo>
                  <a:cubicBezTo>
                    <a:pt x="304" y="201"/>
                    <a:pt x="311" y="198"/>
                    <a:pt x="320" y="201"/>
                  </a:cubicBezTo>
                  <a:cubicBezTo>
                    <a:pt x="328" y="203"/>
                    <a:pt x="333" y="210"/>
                    <a:pt x="333" y="220"/>
                  </a:cubicBezTo>
                  <a:cubicBezTo>
                    <a:pt x="333" y="257"/>
                    <a:pt x="333" y="294"/>
                    <a:pt x="333" y="331"/>
                  </a:cubicBezTo>
                  <a:cubicBezTo>
                    <a:pt x="333" y="335"/>
                    <a:pt x="333" y="339"/>
                    <a:pt x="333" y="343"/>
                  </a:cubicBezTo>
                  <a:cubicBezTo>
                    <a:pt x="333" y="351"/>
                    <a:pt x="327" y="358"/>
                    <a:pt x="319" y="360"/>
                  </a:cubicBezTo>
                  <a:cubicBezTo>
                    <a:pt x="311" y="362"/>
                    <a:pt x="302" y="359"/>
                    <a:pt x="299" y="351"/>
                  </a:cubicBezTo>
                  <a:cubicBezTo>
                    <a:pt x="297" y="348"/>
                    <a:pt x="294" y="346"/>
                    <a:pt x="291" y="345"/>
                  </a:cubicBezTo>
                  <a:cubicBezTo>
                    <a:pt x="270" y="338"/>
                    <a:pt x="249" y="331"/>
                    <a:pt x="229" y="324"/>
                  </a:cubicBezTo>
                  <a:cubicBezTo>
                    <a:pt x="227" y="324"/>
                    <a:pt x="225" y="323"/>
                    <a:pt x="222" y="322"/>
                  </a:cubicBezTo>
                  <a:cubicBezTo>
                    <a:pt x="222" y="330"/>
                    <a:pt x="222" y="336"/>
                    <a:pt x="222" y="343"/>
                  </a:cubicBezTo>
                  <a:cubicBezTo>
                    <a:pt x="222" y="347"/>
                    <a:pt x="222" y="351"/>
                    <a:pt x="222" y="355"/>
                  </a:cubicBezTo>
                  <a:cubicBezTo>
                    <a:pt x="221" y="365"/>
                    <a:pt x="214" y="373"/>
                    <a:pt x="204" y="373"/>
                  </a:cubicBezTo>
                  <a:cubicBezTo>
                    <a:pt x="194" y="373"/>
                    <a:pt x="185" y="366"/>
                    <a:pt x="185" y="356"/>
                  </a:cubicBezTo>
                  <a:cubicBezTo>
                    <a:pt x="184" y="343"/>
                    <a:pt x="185" y="331"/>
                    <a:pt x="185" y="318"/>
                  </a:cubicBezTo>
                  <a:cubicBezTo>
                    <a:pt x="185" y="316"/>
                    <a:pt x="185" y="314"/>
                    <a:pt x="185" y="311"/>
                  </a:cubicBezTo>
                  <a:close/>
                  <a:moveTo>
                    <a:pt x="105" y="188"/>
                  </a:moveTo>
                  <a:cubicBezTo>
                    <a:pt x="105" y="201"/>
                    <a:pt x="105" y="215"/>
                    <a:pt x="105" y="229"/>
                  </a:cubicBezTo>
                  <a:cubicBezTo>
                    <a:pt x="105" y="231"/>
                    <a:pt x="106" y="234"/>
                    <a:pt x="108" y="235"/>
                  </a:cubicBezTo>
                  <a:cubicBezTo>
                    <a:pt x="123" y="242"/>
                    <a:pt x="138" y="250"/>
                    <a:pt x="153" y="257"/>
                  </a:cubicBezTo>
                  <a:cubicBezTo>
                    <a:pt x="155" y="258"/>
                    <a:pt x="157" y="258"/>
                    <a:pt x="159" y="257"/>
                  </a:cubicBezTo>
                  <a:cubicBezTo>
                    <a:pt x="166" y="251"/>
                    <a:pt x="173" y="249"/>
                    <a:pt x="182" y="249"/>
                  </a:cubicBezTo>
                  <a:cubicBezTo>
                    <a:pt x="186" y="249"/>
                    <a:pt x="190" y="249"/>
                    <a:pt x="194" y="248"/>
                  </a:cubicBezTo>
                  <a:cubicBezTo>
                    <a:pt x="216" y="241"/>
                    <a:pt x="238" y="233"/>
                    <a:pt x="260" y="226"/>
                  </a:cubicBezTo>
                  <a:cubicBezTo>
                    <a:pt x="264" y="225"/>
                    <a:pt x="265" y="223"/>
                    <a:pt x="265" y="219"/>
                  </a:cubicBezTo>
                  <a:cubicBezTo>
                    <a:pt x="265" y="195"/>
                    <a:pt x="265" y="171"/>
                    <a:pt x="265" y="147"/>
                  </a:cubicBezTo>
                  <a:cubicBezTo>
                    <a:pt x="265" y="144"/>
                    <a:pt x="264" y="142"/>
                    <a:pt x="261" y="140"/>
                  </a:cubicBezTo>
                  <a:cubicBezTo>
                    <a:pt x="237" y="128"/>
                    <a:pt x="213" y="116"/>
                    <a:pt x="189" y="104"/>
                  </a:cubicBezTo>
                  <a:cubicBezTo>
                    <a:pt x="187" y="103"/>
                    <a:pt x="183" y="103"/>
                    <a:pt x="181" y="104"/>
                  </a:cubicBezTo>
                  <a:cubicBezTo>
                    <a:pt x="157" y="116"/>
                    <a:pt x="133" y="128"/>
                    <a:pt x="109" y="140"/>
                  </a:cubicBezTo>
                  <a:cubicBezTo>
                    <a:pt x="106" y="142"/>
                    <a:pt x="105" y="144"/>
                    <a:pt x="105" y="147"/>
                  </a:cubicBezTo>
                  <a:cubicBezTo>
                    <a:pt x="105" y="161"/>
                    <a:pt x="105" y="174"/>
                    <a:pt x="105" y="188"/>
                  </a:cubicBezTo>
                  <a:close/>
                  <a:moveTo>
                    <a:pt x="295" y="228"/>
                  </a:moveTo>
                  <a:cubicBezTo>
                    <a:pt x="263" y="238"/>
                    <a:pt x="232" y="249"/>
                    <a:pt x="200" y="260"/>
                  </a:cubicBezTo>
                  <a:cubicBezTo>
                    <a:pt x="199" y="260"/>
                    <a:pt x="197" y="263"/>
                    <a:pt x="197" y="265"/>
                  </a:cubicBezTo>
                  <a:cubicBezTo>
                    <a:pt x="197" y="275"/>
                    <a:pt x="197" y="285"/>
                    <a:pt x="197" y="295"/>
                  </a:cubicBezTo>
                  <a:cubicBezTo>
                    <a:pt x="197" y="299"/>
                    <a:pt x="198" y="301"/>
                    <a:pt x="202" y="302"/>
                  </a:cubicBezTo>
                  <a:cubicBezTo>
                    <a:pt x="224" y="309"/>
                    <a:pt x="245" y="317"/>
                    <a:pt x="267" y="324"/>
                  </a:cubicBezTo>
                  <a:cubicBezTo>
                    <a:pt x="276" y="327"/>
                    <a:pt x="286" y="330"/>
                    <a:pt x="295" y="333"/>
                  </a:cubicBezTo>
                  <a:cubicBezTo>
                    <a:pt x="295" y="298"/>
                    <a:pt x="295" y="263"/>
                    <a:pt x="295" y="228"/>
                  </a:cubicBezTo>
                  <a:close/>
                  <a:moveTo>
                    <a:pt x="147" y="278"/>
                  </a:moveTo>
                  <a:cubicBezTo>
                    <a:pt x="150" y="272"/>
                    <a:pt x="149" y="269"/>
                    <a:pt x="144" y="267"/>
                  </a:cubicBezTo>
                  <a:cubicBezTo>
                    <a:pt x="128" y="259"/>
                    <a:pt x="113" y="252"/>
                    <a:pt x="98" y="244"/>
                  </a:cubicBezTo>
                  <a:cubicBezTo>
                    <a:pt x="94" y="242"/>
                    <a:pt x="92" y="240"/>
                    <a:pt x="92" y="235"/>
                  </a:cubicBezTo>
                  <a:cubicBezTo>
                    <a:pt x="92" y="204"/>
                    <a:pt x="92" y="173"/>
                    <a:pt x="92" y="141"/>
                  </a:cubicBezTo>
                  <a:cubicBezTo>
                    <a:pt x="92" y="137"/>
                    <a:pt x="94" y="134"/>
                    <a:pt x="98" y="132"/>
                  </a:cubicBezTo>
                  <a:cubicBezTo>
                    <a:pt x="125" y="118"/>
                    <a:pt x="152" y="105"/>
                    <a:pt x="178" y="91"/>
                  </a:cubicBezTo>
                  <a:cubicBezTo>
                    <a:pt x="183" y="89"/>
                    <a:pt x="187" y="89"/>
                    <a:pt x="191" y="91"/>
                  </a:cubicBezTo>
                  <a:cubicBezTo>
                    <a:pt x="218" y="105"/>
                    <a:pt x="244" y="118"/>
                    <a:pt x="271" y="131"/>
                  </a:cubicBezTo>
                  <a:cubicBezTo>
                    <a:pt x="276" y="134"/>
                    <a:pt x="278" y="137"/>
                    <a:pt x="278" y="142"/>
                  </a:cubicBezTo>
                  <a:cubicBezTo>
                    <a:pt x="278" y="166"/>
                    <a:pt x="278" y="190"/>
                    <a:pt x="278" y="213"/>
                  </a:cubicBezTo>
                  <a:cubicBezTo>
                    <a:pt x="278" y="215"/>
                    <a:pt x="278" y="217"/>
                    <a:pt x="278" y="219"/>
                  </a:cubicBezTo>
                  <a:cubicBezTo>
                    <a:pt x="283" y="219"/>
                    <a:pt x="284" y="217"/>
                    <a:pt x="284" y="213"/>
                  </a:cubicBezTo>
                  <a:cubicBezTo>
                    <a:pt x="283" y="187"/>
                    <a:pt x="283" y="161"/>
                    <a:pt x="284" y="135"/>
                  </a:cubicBezTo>
                  <a:cubicBezTo>
                    <a:pt x="284" y="131"/>
                    <a:pt x="282" y="129"/>
                    <a:pt x="279" y="127"/>
                  </a:cubicBezTo>
                  <a:cubicBezTo>
                    <a:pt x="249" y="112"/>
                    <a:pt x="219" y="96"/>
                    <a:pt x="189" y="80"/>
                  </a:cubicBezTo>
                  <a:cubicBezTo>
                    <a:pt x="187" y="79"/>
                    <a:pt x="183" y="79"/>
                    <a:pt x="181" y="80"/>
                  </a:cubicBezTo>
                  <a:cubicBezTo>
                    <a:pt x="151" y="96"/>
                    <a:pt x="121" y="112"/>
                    <a:pt x="91" y="127"/>
                  </a:cubicBezTo>
                  <a:cubicBezTo>
                    <a:pt x="88" y="129"/>
                    <a:pt x="86" y="131"/>
                    <a:pt x="86" y="135"/>
                  </a:cubicBezTo>
                  <a:cubicBezTo>
                    <a:pt x="87" y="167"/>
                    <a:pt x="87" y="200"/>
                    <a:pt x="86" y="231"/>
                  </a:cubicBezTo>
                  <a:cubicBezTo>
                    <a:pt x="86" y="242"/>
                    <a:pt x="89" y="248"/>
                    <a:pt x="98" y="252"/>
                  </a:cubicBezTo>
                  <a:cubicBezTo>
                    <a:pt x="115" y="260"/>
                    <a:pt x="131" y="269"/>
                    <a:pt x="147" y="278"/>
                  </a:cubicBezTo>
                  <a:close/>
                  <a:moveTo>
                    <a:pt x="308" y="280"/>
                  </a:moveTo>
                  <a:cubicBezTo>
                    <a:pt x="308" y="300"/>
                    <a:pt x="308" y="319"/>
                    <a:pt x="308" y="338"/>
                  </a:cubicBezTo>
                  <a:cubicBezTo>
                    <a:pt x="308" y="339"/>
                    <a:pt x="308" y="340"/>
                    <a:pt x="308" y="341"/>
                  </a:cubicBezTo>
                  <a:cubicBezTo>
                    <a:pt x="308" y="345"/>
                    <a:pt x="310" y="348"/>
                    <a:pt x="314" y="348"/>
                  </a:cubicBezTo>
                  <a:cubicBezTo>
                    <a:pt x="319" y="348"/>
                    <a:pt x="320" y="345"/>
                    <a:pt x="320" y="341"/>
                  </a:cubicBezTo>
                  <a:cubicBezTo>
                    <a:pt x="320" y="339"/>
                    <a:pt x="320" y="338"/>
                    <a:pt x="320" y="337"/>
                  </a:cubicBezTo>
                  <a:cubicBezTo>
                    <a:pt x="321" y="299"/>
                    <a:pt x="321" y="261"/>
                    <a:pt x="321" y="223"/>
                  </a:cubicBezTo>
                  <a:cubicBezTo>
                    <a:pt x="321" y="221"/>
                    <a:pt x="321" y="219"/>
                    <a:pt x="320" y="218"/>
                  </a:cubicBezTo>
                  <a:cubicBezTo>
                    <a:pt x="319" y="216"/>
                    <a:pt x="316" y="213"/>
                    <a:pt x="314" y="213"/>
                  </a:cubicBezTo>
                  <a:cubicBezTo>
                    <a:pt x="312" y="213"/>
                    <a:pt x="310" y="216"/>
                    <a:pt x="309" y="218"/>
                  </a:cubicBezTo>
                  <a:cubicBezTo>
                    <a:pt x="308" y="220"/>
                    <a:pt x="308" y="221"/>
                    <a:pt x="308" y="223"/>
                  </a:cubicBezTo>
                  <a:cubicBezTo>
                    <a:pt x="308" y="242"/>
                    <a:pt x="308" y="261"/>
                    <a:pt x="308" y="280"/>
                  </a:cubicBezTo>
                  <a:close/>
                  <a:moveTo>
                    <a:pt x="184" y="262"/>
                  </a:moveTo>
                  <a:cubicBezTo>
                    <a:pt x="175" y="261"/>
                    <a:pt x="167" y="264"/>
                    <a:pt x="163" y="272"/>
                  </a:cubicBezTo>
                  <a:cubicBezTo>
                    <a:pt x="159" y="279"/>
                    <a:pt x="160" y="285"/>
                    <a:pt x="164" y="292"/>
                  </a:cubicBezTo>
                  <a:cubicBezTo>
                    <a:pt x="169" y="298"/>
                    <a:pt x="176" y="300"/>
                    <a:pt x="184" y="297"/>
                  </a:cubicBezTo>
                  <a:cubicBezTo>
                    <a:pt x="184" y="286"/>
                    <a:pt x="184" y="274"/>
                    <a:pt x="184" y="262"/>
                  </a:cubicBezTo>
                  <a:close/>
                  <a:moveTo>
                    <a:pt x="197" y="314"/>
                  </a:moveTo>
                  <a:cubicBezTo>
                    <a:pt x="197" y="328"/>
                    <a:pt x="197" y="342"/>
                    <a:pt x="198" y="355"/>
                  </a:cubicBezTo>
                  <a:cubicBezTo>
                    <a:pt x="198" y="357"/>
                    <a:pt x="202" y="360"/>
                    <a:pt x="204" y="360"/>
                  </a:cubicBezTo>
                  <a:cubicBezTo>
                    <a:pt x="206" y="360"/>
                    <a:pt x="209" y="356"/>
                    <a:pt x="209" y="354"/>
                  </a:cubicBezTo>
                  <a:cubicBezTo>
                    <a:pt x="210" y="343"/>
                    <a:pt x="210" y="332"/>
                    <a:pt x="209" y="321"/>
                  </a:cubicBezTo>
                  <a:cubicBezTo>
                    <a:pt x="209" y="320"/>
                    <a:pt x="208" y="318"/>
                    <a:pt x="207" y="317"/>
                  </a:cubicBezTo>
                  <a:cubicBezTo>
                    <a:pt x="204" y="316"/>
                    <a:pt x="201" y="315"/>
                    <a:pt x="197" y="314"/>
                  </a:cubicBezTo>
                  <a:close/>
                  <a:moveTo>
                    <a:pt x="32" y="101"/>
                  </a:moveTo>
                  <a:cubicBezTo>
                    <a:pt x="31" y="101"/>
                    <a:pt x="30" y="101"/>
                    <a:pt x="30" y="101"/>
                  </a:cubicBezTo>
                  <a:cubicBezTo>
                    <a:pt x="28" y="103"/>
                    <a:pt x="25" y="106"/>
                    <a:pt x="25" y="108"/>
                  </a:cubicBezTo>
                  <a:cubicBezTo>
                    <a:pt x="25" y="110"/>
                    <a:pt x="29" y="113"/>
                    <a:pt x="31" y="113"/>
                  </a:cubicBezTo>
                  <a:cubicBezTo>
                    <a:pt x="32" y="113"/>
                    <a:pt x="36" y="110"/>
                    <a:pt x="36" y="108"/>
                  </a:cubicBezTo>
                  <a:cubicBezTo>
                    <a:pt x="36" y="106"/>
                    <a:pt x="34" y="103"/>
                    <a:pt x="32" y="101"/>
                  </a:cubicBezTo>
                  <a:close/>
                  <a:moveTo>
                    <a:pt x="82" y="52"/>
                  </a:moveTo>
                  <a:cubicBezTo>
                    <a:pt x="81" y="51"/>
                    <a:pt x="80" y="51"/>
                    <a:pt x="79" y="51"/>
                  </a:cubicBezTo>
                  <a:cubicBezTo>
                    <a:pt x="77" y="54"/>
                    <a:pt x="74" y="56"/>
                    <a:pt x="74" y="58"/>
                  </a:cubicBezTo>
                  <a:cubicBezTo>
                    <a:pt x="75" y="60"/>
                    <a:pt x="78" y="63"/>
                    <a:pt x="80" y="64"/>
                  </a:cubicBezTo>
                  <a:cubicBezTo>
                    <a:pt x="82" y="64"/>
                    <a:pt x="85" y="61"/>
                    <a:pt x="85" y="59"/>
                  </a:cubicBezTo>
                  <a:cubicBezTo>
                    <a:pt x="86" y="56"/>
                    <a:pt x="83" y="54"/>
                    <a:pt x="82" y="52"/>
                  </a:cubicBezTo>
                  <a:close/>
                  <a:moveTo>
                    <a:pt x="37" y="270"/>
                  </a:moveTo>
                  <a:cubicBezTo>
                    <a:pt x="37" y="269"/>
                    <a:pt x="37" y="268"/>
                    <a:pt x="37" y="267"/>
                  </a:cubicBezTo>
                  <a:cubicBezTo>
                    <a:pt x="35" y="265"/>
                    <a:pt x="33" y="262"/>
                    <a:pt x="31" y="262"/>
                  </a:cubicBezTo>
                  <a:cubicBezTo>
                    <a:pt x="28" y="263"/>
                    <a:pt x="26" y="266"/>
                    <a:pt x="25" y="268"/>
                  </a:cubicBezTo>
                  <a:cubicBezTo>
                    <a:pt x="25" y="270"/>
                    <a:pt x="28" y="273"/>
                    <a:pt x="30" y="273"/>
                  </a:cubicBezTo>
                  <a:cubicBezTo>
                    <a:pt x="33" y="274"/>
                    <a:pt x="35" y="271"/>
                    <a:pt x="37" y="270"/>
                  </a:cubicBezTo>
                  <a:close/>
                  <a:moveTo>
                    <a:pt x="192" y="22"/>
                  </a:moveTo>
                  <a:cubicBezTo>
                    <a:pt x="192" y="21"/>
                    <a:pt x="192" y="21"/>
                    <a:pt x="192" y="20"/>
                  </a:cubicBezTo>
                  <a:cubicBezTo>
                    <a:pt x="189" y="18"/>
                    <a:pt x="187" y="16"/>
                    <a:pt x="185" y="16"/>
                  </a:cubicBezTo>
                  <a:cubicBezTo>
                    <a:pt x="183" y="16"/>
                    <a:pt x="179" y="20"/>
                    <a:pt x="179" y="21"/>
                  </a:cubicBezTo>
                  <a:cubicBezTo>
                    <a:pt x="180" y="23"/>
                    <a:pt x="183" y="27"/>
                    <a:pt x="185" y="27"/>
                  </a:cubicBezTo>
                  <a:cubicBezTo>
                    <a:pt x="187" y="27"/>
                    <a:pt x="189" y="24"/>
                    <a:pt x="192" y="22"/>
                  </a:cubicBezTo>
                  <a:close/>
                  <a:moveTo>
                    <a:pt x="291" y="51"/>
                  </a:moveTo>
                  <a:cubicBezTo>
                    <a:pt x="290" y="51"/>
                    <a:pt x="289" y="51"/>
                    <a:pt x="288" y="51"/>
                  </a:cubicBezTo>
                  <a:cubicBezTo>
                    <a:pt x="287" y="54"/>
                    <a:pt x="284" y="56"/>
                    <a:pt x="284" y="59"/>
                  </a:cubicBezTo>
                  <a:cubicBezTo>
                    <a:pt x="284" y="61"/>
                    <a:pt x="288" y="63"/>
                    <a:pt x="290" y="64"/>
                  </a:cubicBezTo>
                  <a:cubicBezTo>
                    <a:pt x="293" y="65"/>
                    <a:pt x="296" y="62"/>
                    <a:pt x="295" y="58"/>
                  </a:cubicBezTo>
                  <a:cubicBezTo>
                    <a:pt x="295" y="56"/>
                    <a:pt x="292" y="54"/>
                    <a:pt x="291" y="51"/>
                  </a:cubicBezTo>
                  <a:close/>
                  <a:moveTo>
                    <a:pt x="340" y="101"/>
                  </a:moveTo>
                  <a:cubicBezTo>
                    <a:pt x="340" y="101"/>
                    <a:pt x="339" y="101"/>
                    <a:pt x="338" y="101"/>
                  </a:cubicBezTo>
                  <a:cubicBezTo>
                    <a:pt x="336" y="103"/>
                    <a:pt x="333" y="106"/>
                    <a:pt x="334" y="108"/>
                  </a:cubicBezTo>
                  <a:cubicBezTo>
                    <a:pt x="334" y="110"/>
                    <a:pt x="337" y="113"/>
                    <a:pt x="339" y="113"/>
                  </a:cubicBezTo>
                  <a:cubicBezTo>
                    <a:pt x="341" y="113"/>
                    <a:pt x="344" y="110"/>
                    <a:pt x="345" y="108"/>
                  </a:cubicBezTo>
                  <a:cubicBezTo>
                    <a:pt x="345" y="106"/>
                    <a:pt x="342" y="103"/>
                    <a:pt x="340" y="101"/>
                  </a:cubicBezTo>
                  <a:close/>
                  <a:moveTo>
                    <a:pt x="20" y="181"/>
                  </a:moveTo>
                  <a:cubicBezTo>
                    <a:pt x="19" y="181"/>
                    <a:pt x="18" y="181"/>
                    <a:pt x="17" y="181"/>
                  </a:cubicBezTo>
                  <a:cubicBezTo>
                    <a:pt x="15" y="183"/>
                    <a:pt x="13" y="186"/>
                    <a:pt x="13" y="188"/>
                  </a:cubicBezTo>
                  <a:cubicBezTo>
                    <a:pt x="13" y="190"/>
                    <a:pt x="17" y="194"/>
                    <a:pt x="18" y="193"/>
                  </a:cubicBezTo>
                  <a:cubicBezTo>
                    <a:pt x="20" y="193"/>
                    <a:pt x="24" y="190"/>
                    <a:pt x="24" y="188"/>
                  </a:cubicBezTo>
                  <a:cubicBezTo>
                    <a:pt x="24" y="186"/>
                    <a:pt x="21" y="183"/>
                    <a:pt x="20" y="181"/>
                  </a:cubicBezTo>
                  <a:close/>
                  <a:moveTo>
                    <a:pt x="87" y="319"/>
                  </a:moveTo>
                  <a:cubicBezTo>
                    <a:pt x="87" y="318"/>
                    <a:pt x="87" y="317"/>
                    <a:pt x="87" y="316"/>
                  </a:cubicBezTo>
                  <a:cubicBezTo>
                    <a:pt x="85" y="315"/>
                    <a:pt x="82" y="312"/>
                    <a:pt x="80" y="312"/>
                  </a:cubicBezTo>
                  <a:cubicBezTo>
                    <a:pt x="78" y="312"/>
                    <a:pt x="75" y="315"/>
                    <a:pt x="74" y="318"/>
                  </a:cubicBezTo>
                  <a:cubicBezTo>
                    <a:pt x="74" y="319"/>
                    <a:pt x="78" y="323"/>
                    <a:pt x="80" y="323"/>
                  </a:cubicBezTo>
                  <a:cubicBezTo>
                    <a:pt x="82" y="323"/>
                    <a:pt x="84" y="320"/>
                    <a:pt x="87" y="319"/>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6"/>
            <p:cNvSpPr>
              <a:spLocks/>
            </p:cNvSpPr>
            <p:nvPr/>
          </p:nvSpPr>
          <p:spPr bwMode="auto">
            <a:xfrm>
              <a:off x="2035175" y="1679575"/>
              <a:ext cx="219075" cy="106363"/>
            </a:xfrm>
            <a:custGeom>
              <a:avLst/>
              <a:gdLst>
                <a:gd name="T0" fmla="*/ 25 w 25"/>
                <a:gd name="T1" fmla="*/ 0 h 12"/>
                <a:gd name="T2" fmla="*/ 25 w 25"/>
                <a:gd name="T3" fmla="*/ 12 h 12"/>
                <a:gd name="T4" fmla="*/ 0 w 25"/>
                <a:gd name="T5" fmla="*/ 12 h 12"/>
                <a:gd name="T6" fmla="*/ 0 w 25"/>
                <a:gd name="T7" fmla="*/ 0 h 12"/>
                <a:gd name="T8" fmla="*/ 25 w 25"/>
                <a:gd name="T9" fmla="*/ 0 h 12"/>
              </a:gdLst>
              <a:ahLst/>
              <a:cxnLst>
                <a:cxn ang="0">
                  <a:pos x="T0" y="T1"/>
                </a:cxn>
                <a:cxn ang="0">
                  <a:pos x="T2" y="T3"/>
                </a:cxn>
                <a:cxn ang="0">
                  <a:pos x="T4" y="T5"/>
                </a:cxn>
                <a:cxn ang="0">
                  <a:pos x="T6" y="T7"/>
                </a:cxn>
                <a:cxn ang="0">
                  <a:pos x="T8" y="T9"/>
                </a:cxn>
              </a:cxnLst>
              <a:rect l="0" t="0" r="r" b="b"/>
              <a:pathLst>
                <a:path w="25" h="12">
                  <a:moveTo>
                    <a:pt x="25" y="0"/>
                  </a:moveTo>
                  <a:cubicBezTo>
                    <a:pt x="25" y="5"/>
                    <a:pt x="25" y="8"/>
                    <a:pt x="25" y="12"/>
                  </a:cubicBezTo>
                  <a:cubicBezTo>
                    <a:pt x="17" y="12"/>
                    <a:pt x="9" y="12"/>
                    <a:pt x="0" y="12"/>
                  </a:cubicBezTo>
                  <a:cubicBezTo>
                    <a:pt x="0" y="8"/>
                    <a:pt x="0" y="5"/>
                    <a:pt x="0" y="0"/>
                  </a:cubicBezTo>
                  <a:cubicBezTo>
                    <a:pt x="9" y="0"/>
                    <a:pt x="17"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7"/>
            <p:cNvSpPr>
              <a:spLocks/>
            </p:cNvSpPr>
            <p:nvPr/>
          </p:nvSpPr>
          <p:spPr bwMode="auto">
            <a:xfrm>
              <a:off x="1965325" y="1222375"/>
              <a:ext cx="246063" cy="176213"/>
            </a:xfrm>
            <a:custGeom>
              <a:avLst/>
              <a:gdLst>
                <a:gd name="T0" fmla="*/ 5 w 28"/>
                <a:gd name="T1" fmla="*/ 20 h 20"/>
                <a:gd name="T2" fmla="*/ 0 w 28"/>
                <a:gd name="T3" fmla="*/ 9 h 20"/>
                <a:gd name="T4" fmla="*/ 24 w 28"/>
                <a:gd name="T5" fmla="*/ 0 h 20"/>
                <a:gd name="T6" fmla="*/ 28 w 28"/>
                <a:gd name="T7" fmla="*/ 12 h 20"/>
                <a:gd name="T8" fmla="*/ 5 w 28"/>
                <a:gd name="T9" fmla="*/ 20 h 20"/>
              </a:gdLst>
              <a:ahLst/>
              <a:cxnLst>
                <a:cxn ang="0">
                  <a:pos x="T0" y="T1"/>
                </a:cxn>
                <a:cxn ang="0">
                  <a:pos x="T2" y="T3"/>
                </a:cxn>
                <a:cxn ang="0">
                  <a:pos x="T4" y="T5"/>
                </a:cxn>
                <a:cxn ang="0">
                  <a:pos x="T6" y="T7"/>
                </a:cxn>
                <a:cxn ang="0">
                  <a:pos x="T8" y="T9"/>
                </a:cxn>
              </a:cxnLst>
              <a:rect l="0" t="0" r="r" b="b"/>
              <a:pathLst>
                <a:path w="28" h="20">
                  <a:moveTo>
                    <a:pt x="5" y="20"/>
                  </a:moveTo>
                  <a:cubicBezTo>
                    <a:pt x="3" y="16"/>
                    <a:pt x="2" y="13"/>
                    <a:pt x="0" y="9"/>
                  </a:cubicBezTo>
                  <a:cubicBezTo>
                    <a:pt x="8" y="6"/>
                    <a:pt x="16" y="3"/>
                    <a:pt x="24" y="0"/>
                  </a:cubicBezTo>
                  <a:cubicBezTo>
                    <a:pt x="25" y="4"/>
                    <a:pt x="27" y="8"/>
                    <a:pt x="28" y="12"/>
                  </a:cubicBezTo>
                  <a:cubicBezTo>
                    <a:pt x="20" y="15"/>
                    <a:pt x="13" y="17"/>
                    <a:pt x="5"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8"/>
            <p:cNvSpPr>
              <a:spLocks/>
            </p:cNvSpPr>
            <p:nvPr/>
          </p:nvSpPr>
          <p:spPr bwMode="auto">
            <a:xfrm>
              <a:off x="1965325" y="2066925"/>
              <a:ext cx="246063" cy="185738"/>
            </a:xfrm>
            <a:custGeom>
              <a:avLst/>
              <a:gdLst>
                <a:gd name="T0" fmla="*/ 24 w 28"/>
                <a:gd name="T1" fmla="*/ 21 h 21"/>
                <a:gd name="T2" fmla="*/ 0 w 28"/>
                <a:gd name="T3" fmla="*/ 12 h 21"/>
                <a:gd name="T4" fmla="*/ 5 w 28"/>
                <a:gd name="T5" fmla="*/ 0 h 21"/>
                <a:gd name="T6" fmla="*/ 28 w 28"/>
                <a:gd name="T7" fmla="*/ 9 h 21"/>
                <a:gd name="T8" fmla="*/ 24 w 28"/>
                <a:gd name="T9" fmla="*/ 21 h 21"/>
              </a:gdLst>
              <a:ahLst/>
              <a:cxnLst>
                <a:cxn ang="0">
                  <a:pos x="T0" y="T1"/>
                </a:cxn>
                <a:cxn ang="0">
                  <a:pos x="T2" y="T3"/>
                </a:cxn>
                <a:cxn ang="0">
                  <a:pos x="T4" y="T5"/>
                </a:cxn>
                <a:cxn ang="0">
                  <a:pos x="T6" y="T7"/>
                </a:cxn>
                <a:cxn ang="0">
                  <a:pos x="T8" y="T9"/>
                </a:cxn>
              </a:cxnLst>
              <a:rect l="0" t="0" r="r" b="b"/>
              <a:pathLst>
                <a:path w="28" h="21">
                  <a:moveTo>
                    <a:pt x="24" y="21"/>
                  </a:moveTo>
                  <a:cubicBezTo>
                    <a:pt x="16" y="18"/>
                    <a:pt x="8" y="15"/>
                    <a:pt x="0" y="12"/>
                  </a:cubicBezTo>
                  <a:cubicBezTo>
                    <a:pt x="2" y="8"/>
                    <a:pt x="3" y="5"/>
                    <a:pt x="5" y="0"/>
                  </a:cubicBezTo>
                  <a:cubicBezTo>
                    <a:pt x="13" y="3"/>
                    <a:pt x="20" y="6"/>
                    <a:pt x="28" y="9"/>
                  </a:cubicBezTo>
                  <a:cubicBezTo>
                    <a:pt x="27" y="13"/>
                    <a:pt x="25" y="16"/>
                    <a:pt x="24" y="21"/>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9"/>
            <p:cNvSpPr>
              <a:spLocks/>
            </p:cNvSpPr>
            <p:nvPr/>
          </p:nvSpPr>
          <p:spPr bwMode="auto">
            <a:xfrm>
              <a:off x="28575" y="641350"/>
              <a:ext cx="325438" cy="563563"/>
            </a:xfrm>
            <a:custGeom>
              <a:avLst/>
              <a:gdLst>
                <a:gd name="T0" fmla="*/ 24 w 37"/>
                <a:gd name="T1" fmla="*/ 26 h 64"/>
                <a:gd name="T2" fmla="*/ 24 w 37"/>
                <a:gd name="T3" fmla="*/ 1 h 64"/>
                <a:gd name="T4" fmla="*/ 37 w 37"/>
                <a:gd name="T5" fmla="*/ 1 h 64"/>
                <a:gd name="T6" fmla="*/ 37 w 37"/>
                <a:gd name="T7" fmla="*/ 24 h 64"/>
                <a:gd name="T8" fmla="*/ 37 w 37"/>
                <a:gd name="T9" fmla="*/ 55 h 64"/>
                <a:gd name="T10" fmla="*/ 32 w 37"/>
                <a:gd name="T11" fmla="*/ 62 h 64"/>
                <a:gd name="T12" fmla="*/ 25 w 37"/>
                <a:gd name="T13" fmla="*/ 58 h 64"/>
                <a:gd name="T14" fmla="*/ 13 w 37"/>
                <a:gd name="T15" fmla="*/ 37 h 64"/>
                <a:gd name="T16" fmla="*/ 13 w 37"/>
                <a:gd name="T17" fmla="*/ 62 h 64"/>
                <a:gd name="T18" fmla="*/ 0 w 37"/>
                <a:gd name="T19" fmla="*/ 62 h 64"/>
                <a:gd name="T20" fmla="*/ 0 w 37"/>
                <a:gd name="T21" fmla="*/ 50 h 64"/>
                <a:gd name="T22" fmla="*/ 0 w 37"/>
                <a:gd name="T23" fmla="*/ 9 h 64"/>
                <a:gd name="T24" fmla="*/ 5 w 37"/>
                <a:gd name="T25" fmla="*/ 1 h 64"/>
                <a:gd name="T26" fmla="*/ 13 w 37"/>
                <a:gd name="T27" fmla="*/ 6 h 64"/>
                <a:gd name="T28" fmla="*/ 23 w 37"/>
                <a:gd name="T29" fmla="*/ 27 h 64"/>
                <a:gd name="T30" fmla="*/ 24 w 37"/>
                <a:gd name="T31" fmla="*/ 2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64">
                  <a:moveTo>
                    <a:pt x="24" y="26"/>
                  </a:moveTo>
                  <a:cubicBezTo>
                    <a:pt x="24" y="18"/>
                    <a:pt x="24" y="10"/>
                    <a:pt x="24" y="1"/>
                  </a:cubicBezTo>
                  <a:cubicBezTo>
                    <a:pt x="29" y="1"/>
                    <a:pt x="33" y="1"/>
                    <a:pt x="37" y="1"/>
                  </a:cubicBezTo>
                  <a:cubicBezTo>
                    <a:pt x="37" y="9"/>
                    <a:pt x="37" y="16"/>
                    <a:pt x="37" y="24"/>
                  </a:cubicBezTo>
                  <a:cubicBezTo>
                    <a:pt x="37" y="34"/>
                    <a:pt x="37" y="45"/>
                    <a:pt x="37" y="55"/>
                  </a:cubicBezTo>
                  <a:cubicBezTo>
                    <a:pt x="37" y="58"/>
                    <a:pt x="35" y="61"/>
                    <a:pt x="32" y="62"/>
                  </a:cubicBezTo>
                  <a:cubicBezTo>
                    <a:pt x="29" y="64"/>
                    <a:pt x="26" y="61"/>
                    <a:pt x="25" y="58"/>
                  </a:cubicBezTo>
                  <a:cubicBezTo>
                    <a:pt x="21" y="51"/>
                    <a:pt x="18" y="44"/>
                    <a:pt x="13" y="37"/>
                  </a:cubicBezTo>
                  <a:cubicBezTo>
                    <a:pt x="13" y="46"/>
                    <a:pt x="13" y="54"/>
                    <a:pt x="13" y="62"/>
                  </a:cubicBezTo>
                  <a:cubicBezTo>
                    <a:pt x="8" y="62"/>
                    <a:pt x="5" y="62"/>
                    <a:pt x="0" y="62"/>
                  </a:cubicBezTo>
                  <a:cubicBezTo>
                    <a:pt x="0" y="58"/>
                    <a:pt x="0" y="54"/>
                    <a:pt x="0" y="50"/>
                  </a:cubicBezTo>
                  <a:cubicBezTo>
                    <a:pt x="0" y="36"/>
                    <a:pt x="0" y="23"/>
                    <a:pt x="0" y="9"/>
                  </a:cubicBezTo>
                  <a:cubicBezTo>
                    <a:pt x="0" y="5"/>
                    <a:pt x="0" y="2"/>
                    <a:pt x="5" y="1"/>
                  </a:cubicBezTo>
                  <a:cubicBezTo>
                    <a:pt x="9" y="0"/>
                    <a:pt x="11" y="2"/>
                    <a:pt x="13" y="6"/>
                  </a:cubicBezTo>
                  <a:cubicBezTo>
                    <a:pt x="16" y="13"/>
                    <a:pt x="20" y="20"/>
                    <a:pt x="23" y="27"/>
                  </a:cubicBezTo>
                  <a:cubicBezTo>
                    <a:pt x="24" y="27"/>
                    <a:pt x="24" y="27"/>
                    <a:pt x="2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3" name="Freeform 10"/>
            <p:cNvSpPr>
              <a:spLocks/>
            </p:cNvSpPr>
            <p:nvPr/>
          </p:nvSpPr>
          <p:spPr bwMode="auto">
            <a:xfrm>
              <a:off x="458787" y="650875"/>
              <a:ext cx="327025" cy="536575"/>
            </a:xfrm>
            <a:custGeom>
              <a:avLst/>
              <a:gdLst>
                <a:gd name="T0" fmla="*/ 13 w 37"/>
                <a:gd name="T1" fmla="*/ 61 h 61"/>
                <a:gd name="T2" fmla="*/ 0 w 37"/>
                <a:gd name="T3" fmla="*/ 61 h 61"/>
                <a:gd name="T4" fmla="*/ 0 w 37"/>
                <a:gd name="T5" fmla="*/ 27 h 61"/>
                <a:gd name="T6" fmla="*/ 0 w 37"/>
                <a:gd name="T7" fmla="*/ 7 h 61"/>
                <a:gd name="T8" fmla="*/ 6 w 37"/>
                <a:gd name="T9" fmla="*/ 0 h 61"/>
                <a:gd name="T10" fmla="*/ 37 w 37"/>
                <a:gd name="T11" fmla="*/ 0 h 61"/>
                <a:gd name="T12" fmla="*/ 37 w 37"/>
                <a:gd name="T13" fmla="*/ 12 h 61"/>
                <a:gd name="T14" fmla="*/ 13 w 37"/>
                <a:gd name="T15" fmla="*/ 12 h 61"/>
                <a:gd name="T16" fmla="*/ 13 w 37"/>
                <a:gd name="T17" fmla="*/ 24 h 61"/>
                <a:gd name="T18" fmla="*/ 31 w 37"/>
                <a:gd name="T19" fmla="*/ 24 h 61"/>
                <a:gd name="T20" fmla="*/ 31 w 37"/>
                <a:gd name="T21" fmla="*/ 37 h 61"/>
                <a:gd name="T22" fmla="*/ 13 w 37"/>
                <a:gd name="T23" fmla="*/ 37 h 61"/>
                <a:gd name="T24" fmla="*/ 13 w 37"/>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61">
                  <a:moveTo>
                    <a:pt x="13" y="61"/>
                  </a:moveTo>
                  <a:cubicBezTo>
                    <a:pt x="8" y="61"/>
                    <a:pt x="5" y="61"/>
                    <a:pt x="0" y="61"/>
                  </a:cubicBezTo>
                  <a:cubicBezTo>
                    <a:pt x="0" y="50"/>
                    <a:pt x="0" y="38"/>
                    <a:pt x="0" y="27"/>
                  </a:cubicBezTo>
                  <a:cubicBezTo>
                    <a:pt x="0" y="20"/>
                    <a:pt x="0" y="13"/>
                    <a:pt x="0" y="7"/>
                  </a:cubicBezTo>
                  <a:cubicBezTo>
                    <a:pt x="0" y="3"/>
                    <a:pt x="2" y="0"/>
                    <a:pt x="6" y="0"/>
                  </a:cubicBezTo>
                  <a:cubicBezTo>
                    <a:pt x="16" y="0"/>
                    <a:pt x="27" y="0"/>
                    <a:pt x="37" y="0"/>
                  </a:cubicBezTo>
                  <a:cubicBezTo>
                    <a:pt x="37" y="4"/>
                    <a:pt x="37" y="8"/>
                    <a:pt x="37" y="12"/>
                  </a:cubicBezTo>
                  <a:cubicBezTo>
                    <a:pt x="30" y="12"/>
                    <a:pt x="22" y="12"/>
                    <a:pt x="13" y="12"/>
                  </a:cubicBezTo>
                  <a:cubicBezTo>
                    <a:pt x="13" y="17"/>
                    <a:pt x="13" y="20"/>
                    <a:pt x="13" y="24"/>
                  </a:cubicBezTo>
                  <a:cubicBezTo>
                    <a:pt x="19" y="24"/>
                    <a:pt x="25" y="24"/>
                    <a:pt x="31" y="24"/>
                  </a:cubicBezTo>
                  <a:cubicBezTo>
                    <a:pt x="31" y="29"/>
                    <a:pt x="31" y="32"/>
                    <a:pt x="31" y="37"/>
                  </a:cubicBezTo>
                  <a:cubicBezTo>
                    <a:pt x="25" y="37"/>
                    <a:pt x="19" y="37"/>
                    <a:pt x="13" y="37"/>
                  </a:cubicBezTo>
                  <a:cubicBezTo>
                    <a:pt x="13" y="45"/>
                    <a:pt x="13" y="53"/>
                    <a:pt x="13" y="61"/>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11"/>
            <p:cNvSpPr>
              <a:spLocks/>
            </p:cNvSpPr>
            <p:nvPr/>
          </p:nvSpPr>
          <p:spPr bwMode="auto">
            <a:xfrm>
              <a:off x="900113" y="650875"/>
              <a:ext cx="325438" cy="544513"/>
            </a:xfrm>
            <a:custGeom>
              <a:avLst/>
              <a:gdLst>
                <a:gd name="T0" fmla="*/ 37 w 37"/>
                <a:gd name="T1" fmla="*/ 0 h 62"/>
                <a:gd name="T2" fmla="*/ 37 w 37"/>
                <a:gd name="T3" fmla="*/ 12 h 62"/>
                <a:gd name="T4" fmla="*/ 25 w 37"/>
                <a:gd name="T5" fmla="*/ 13 h 62"/>
                <a:gd name="T6" fmla="*/ 25 w 37"/>
                <a:gd name="T7" fmla="*/ 62 h 62"/>
                <a:gd name="T8" fmla="*/ 15 w 37"/>
                <a:gd name="T9" fmla="*/ 61 h 62"/>
                <a:gd name="T10" fmla="*/ 12 w 37"/>
                <a:gd name="T11" fmla="*/ 57 h 62"/>
                <a:gd name="T12" fmla="*/ 12 w 37"/>
                <a:gd name="T13" fmla="*/ 20 h 62"/>
                <a:gd name="T14" fmla="*/ 12 w 37"/>
                <a:gd name="T15" fmla="*/ 13 h 62"/>
                <a:gd name="T16" fmla="*/ 0 w 37"/>
                <a:gd name="T17" fmla="*/ 13 h 62"/>
                <a:gd name="T18" fmla="*/ 0 w 37"/>
                <a:gd name="T19" fmla="*/ 0 h 62"/>
                <a:gd name="T20" fmla="*/ 37 w 3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62">
                  <a:moveTo>
                    <a:pt x="37" y="0"/>
                  </a:moveTo>
                  <a:cubicBezTo>
                    <a:pt x="37" y="4"/>
                    <a:pt x="37" y="8"/>
                    <a:pt x="37" y="12"/>
                  </a:cubicBezTo>
                  <a:cubicBezTo>
                    <a:pt x="33" y="12"/>
                    <a:pt x="29" y="12"/>
                    <a:pt x="25" y="13"/>
                  </a:cubicBezTo>
                  <a:cubicBezTo>
                    <a:pt x="25" y="29"/>
                    <a:pt x="25" y="45"/>
                    <a:pt x="25" y="62"/>
                  </a:cubicBezTo>
                  <a:cubicBezTo>
                    <a:pt x="21" y="62"/>
                    <a:pt x="18" y="62"/>
                    <a:pt x="15" y="61"/>
                  </a:cubicBezTo>
                  <a:cubicBezTo>
                    <a:pt x="13" y="61"/>
                    <a:pt x="12" y="59"/>
                    <a:pt x="12" y="57"/>
                  </a:cubicBezTo>
                  <a:cubicBezTo>
                    <a:pt x="12" y="44"/>
                    <a:pt x="12" y="32"/>
                    <a:pt x="12" y="20"/>
                  </a:cubicBezTo>
                  <a:cubicBezTo>
                    <a:pt x="12" y="17"/>
                    <a:pt x="12" y="15"/>
                    <a:pt x="12" y="13"/>
                  </a:cubicBezTo>
                  <a:cubicBezTo>
                    <a:pt x="8" y="13"/>
                    <a:pt x="4" y="13"/>
                    <a:pt x="0" y="13"/>
                  </a:cubicBezTo>
                  <a:cubicBezTo>
                    <a:pt x="0" y="8"/>
                    <a:pt x="0" y="4"/>
                    <a:pt x="0" y="0"/>
                  </a:cubicBezTo>
                  <a:cubicBezTo>
                    <a:pt x="12" y="0"/>
                    <a:pt x="24" y="0"/>
                    <a:pt x="3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13"/>
          <p:cNvSpPr txBox="1">
            <a:spLocks/>
          </p:cNvSpPr>
          <p:nvPr/>
        </p:nvSpPr>
        <p:spPr>
          <a:xfrm>
            <a:off x="2946074" y="3054214"/>
            <a:ext cx="5010301" cy="1110382"/>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b="1" dirty="0">
                <a:solidFill>
                  <a:srgbClr val="2C325B"/>
                </a:solidFill>
                <a:latin typeface="+mj-lt"/>
                <a:cs typeface="Arial" pitchFamily="34" charset="0"/>
              </a:rPr>
              <a:t>Simple </a:t>
            </a:r>
            <a:r>
              <a:rPr lang="en-US" altLang="ko-KR" b="1" dirty="0">
                <a:solidFill>
                  <a:srgbClr val="2C325B"/>
                </a:solidFill>
                <a:latin typeface="+mj-lt"/>
                <a:cs typeface="Arial" pitchFamily="34" charset="0"/>
              </a:rPr>
              <a:t>Portfolio Presentation Designed</a:t>
            </a:r>
          </a:p>
        </p:txBody>
      </p:sp>
      <p:sp>
        <p:nvSpPr>
          <p:cNvPr id="10" name="TextBox 9"/>
          <p:cNvSpPr txBox="1"/>
          <p:nvPr/>
        </p:nvSpPr>
        <p:spPr>
          <a:xfrm>
            <a:off x="2946075" y="4149210"/>
            <a:ext cx="5796216" cy="646331"/>
          </a:xfrm>
          <a:prstGeom prst="rect">
            <a:avLst/>
          </a:prstGeom>
          <a:noFill/>
        </p:spPr>
        <p:txBody>
          <a:bodyPr wrap="square" rtlCol="0">
            <a:spAutoFit/>
          </a:bodyPr>
          <a:lstStyle/>
          <a:p>
            <a:r>
              <a:rPr lang="en-US" altLang="ko-KR" sz="1200" dirty="0">
                <a:solidFill>
                  <a:srgbClr val="2C325B"/>
                </a:solidFill>
                <a:cs typeface="Arial" pitchFamily="34" charset="0"/>
              </a:rPr>
              <a:t>This PowerPoint Template has clean and neutral design that can be adapted to any content and meets various market segments. With this many slides you are able to make a complete PowerPoint Presentation that best suit your needs. </a:t>
            </a:r>
          </a:p>
        </p:txBody>
      </p:sp>
      <p:sp>
        <p:nvSpPr>
          <p:cNvPr id="11" name="TextBox 10"/>
          <p:cNvSpPr txBox="1"/>
          <p:nvPr/>
        </p:nvSpPr>
        <p:spPr>
          <a:xfrm>
            <a:off x="2946075" y="2846528"/>
            <a:ext cx="2189604" cy="295466"/>
          </a:xfrm>
          <a:prstGeom prst="rect">
            <a:avLst/>
          </a:prstGeom>
          <a:noFill/>
        </p:spPr>
        <p:txBody>
          <a:bodyPr wrap="square" rtlCol="0">
            <a:spAutoFit/>
          </a:bodyPr>
          <a:lstStyle/>
          <a:p>
            <a:pPr>
              <a:lnSpc>
                <a:spcPct val="110000"/>
              </a:lnSpc>
            </a:pPr>
            <a:r>
              <a:rPr lang="en-US" altLang="ko-KR" sz="1200" b="1" dirty="0">
                <a:solidFill>
                  <a:schemeClr val="tx1">
                    <a:lumMod val="75000"/>
                    <a:lumOff val="25000"/>
                  </a:schemeClr>
                </a:solidFill>
                <a:cs typeface="Arial" pitchFamily="34" charset="0"/>
              </a:rPr>
              <a:t>Presentation Designed</a:t>
            </a:r>
          </a:p>
        </p:txBody>
      </p:sp>
      <p:sp>
        <p:nvSpPr>
          <p:cNvPr id="13" name="TextBox 12"/>
          <p:cNvSpPr txBox="1"/>
          <p:nvPr/>
        </p:nvSpPr>
        <p:spPr>
          <a:xfrm>
            <a:off x="186827" y="2356491"/>
            <a:ext cx="2189605" cy="295466"/>
          </a:xfrm>
          <a:prstGeom prst="rect">
            <a:avLst/>
          </a:prstGeom>
          <a:noFill/>
        </p:spPr>
        <p:txBody>
          <a:bodyPr wrap="square" rtlCol="0">
            <a:spAutoFit/>
          </a:bodyPr>
          <a:lstStyle/>
          <a:p>
            <a:pPr algn="ctr">
              <a:lnSpc>
                <a:spcPct val="110000"/>
              </a:lnSpc>
            </a:pPr>
            <a:r>
              <a:rPr lang="en-US" altLang="ko-KR" sz="1200" dirty="0">
                <a:solidFill>
                  <a:schemeClr val="accent6"/>
                </a:solidFill>
                <a:cs typeface="Arial" pitchFamily="34" charset="0"/>
              </a:rPr>
              <a:t>Presentation Designed</a:t>
            </a:r>
          </a:p>
        </p:txBody>
      </p:sp>
      <p:sp>
        <p:nvSpPr>
          <p:cNvPr id="14" name="Text Placeholder 13"/>
          <p:cNvSpPr txBox="1">
            <a:spLocks/>
          </p:cNvSpPr>
          <p:nvPr/>
        </p:nvSpPr>
        <p:spPr>
          <a:xfrm>
            <a:off x="186827" y="2571750"/>
            <a:ext cx="2189605" cy="792088"/>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10000"/>
              </a:lnSpc>
              <a:buNone/>
            </a:pPr>
            <a:r>
              <a:rPr lang="en-US" sz="2000" b="1" dirty="0">
                <a:solidFill>
                  <a:schemeClr val="accent6"/>
                </a:solidFill>
                <a:cs typeface="Arial" pitchFamily="34" charset="0"/>
              </a:rPr>
              <a:t>Simple </a:t>
            </a:r>
            <a:r>
              <a:rPr lang="en-US" altLang="ko-KR" sz="2000" b="1" dirty="0">
                <a:solidFill>
                  <a:schemeClr val="accent6"/>
                </a:solidFill>
                <a:cs typeface="Arial" pitchFamily="34" charset="0"/>
              </a:rPr>
              <a:t>Portfolio Presentation</a:t>
            </a:r>
          </a:p>
        </p:txBody>
      </p:sp>
      <p:sp>
        <p:nvSpPr>
          <p:cNvPr id="15" name="TextBox 14"/>
          <p:cNvSpPr txBox="1"/>
          <p:nvPr/>
        </p:nvSpPr>
        <p:spPr>
          <a:xfrm>
            <a:off x="186858" y="3444230"/>
            <a:ext cx="2189573" cy="830997"/>
          </a:xfrm>
          <a:prstGeom prst="rect">
            <a:avLst/>
          </a:prstGeom>
          <a:noFill/>
        </p:spPr>
        <p:txBody>
          <a:bodyPr wrap="square" rtlCol="0">
            <a:spAutoFit/>
          </a:bodyPr>
          <a:lstStyle/>
          <a:p>
            <a:pPr algn="ctr"/>
            <a:r>
              <a:rPr lang="en-US" altLang="ko-KR" sz="1200" dirty="0">
                <a:solidFill>
                  <a:schemeClr val="accent6"/>
                </a:solidFill>
                <a:cs typeface="Arial" pitchFamily="34" charset="0"/>
              </a:rPr>
              <a:t>You can simply impress your audience and add a unique zing and appeal to your Presentations. </a:t>
            </a:r>
            <a:endParaRPr lang="ko-KR" altLang="en-US" sz="1200" dirty="0">
              <a:solidFill>
                <a:schemeClr val="accent6"/>
              </a:solidFill>
              <a:cs typeface="Arial" pitchFamily="34" charset="0"/>
            </a:endParaRPr>
          </a:p>
        </p:txBody>
      </p:sp>
      <p:sp>
        <p:nvSpPr>
          <p:cNvPr id="3" name="그림 개체 틀 2">
            <a:extLst>
              <a:ext uri="{FF2B5EF4-FFF2-40B4-BE49-F238E27FC236}">
                <a16:creationId xmlns="" xmlns:a16="http://schemas.microsoft.com/office/drawing/2014/main" id="{98882308-E153-4842-89B9-480DEAD46A43}"/>
              </a:ext>
            </a:extLst>
          </p:cNvPr>
          <p:cNvSpPr>
            <a:spLocks noGrp="1"/>
          </p:cNvSpPr>
          <p:nvPr>
            <p:ph type="pic" idx="10"/>
          </p:nvPr>
        </p:nvSpPr>
        <p:spPr/>
      </p:sp>
      <p:grpSp>
        <p:nvGrpSpPr>
          <p:cNvPr id="19" name="Grupo 18"/>
          <p:cNvGrpSpPr/>
          <p:nvPr/>
        </p:nvGrpSpPr>
        <p:grpSpPr>
          <a:xfrm>
            <a:off x="601107" y="457344"/>
            <a:ext cx="1361043" cy="1657061"/>
            <a:chOff x="803276" y="701675"/>
            <a:chExt cx="671513" cy="817563"/>
          </a:xfrm>
          <a:solidFill>
            <a:schemeClr val="tx1"/>
          </a:solidFill>
        </p:grpSpPr>
        <p:sp>
          <p:nvSpPr>
            <p:cNvPr id="6" name="Freeform 5"/>
            <p:cNvSpPr>
              <a:spLocks noEditPoints="1"/>
            </p:cNvSpPr>
            <p:nvPr/>
          </p:nvSpPr>
          <p:spPr bwMode="auto">
            <a:xfrm>
              <a:off x="898526" y="788988"/>
              <a:ext cx="488950" cy="642938"/>
            </a:xfrm>
            <a:custGeom>
              <a:avLst/>
              <a:gdLst>
                <a:gd name="T0" fmla="*/ 127 w 128"/>
                <a:gd name="T1" fmla="*/ 84 h 169"/>
                <a:gd name="T2" fmla="*/ 127 w 128"/>
                <a:gd name="T3" fmla="*/ 158 h 169"/>
                <a:gd name="T4" fmla="*/ 117 w 128"/>
                <a:gd name="T5" fmla="*/ 169 h 169"/>
                <a:gd name="T6" fmla="*/ 10 w 128"/>
                <a:gd name="T7" fmla="*/ 169 h 169"/>
                <a:gd name="T8" fmla="*/ 0 w 128"/>
                <a:gd name="T9" fmla="*/ 159 h 169"/>
                <a:gd name="T10" fmla="*/ 0 w 128"/>
                <a:gd name="T11" fmla="*/ 10 h 169"/>
                <a:gd name="T12" fmla="*/ 9 w 128"/>
                <a:gd name="T13" fmla="*/ 0 h 169"/>
                <a:gd name="T14" fmla="*/ 117 w 128"/>
                <a:gd name="T15" fmla="*/ 0 h 169"/>
                <a:gd name="T16" fmla="*/ 127 w 128"/>
                <a:gd name="T17" fmla="*/ 10 h 169"/>
                <a:gd name="T18" fmla="*/ 127 w 128"/>
                <a:gd name="T19" fmla="*/ 84 h 169"/>
                <a:gd name="T20" fmla="*/ 106 w 128"/>
                <a:gd name="T21" fmla="*/ 22 h 169"/>
                <a:gd name="T22" fmla="*/ 21 w 128"/>
                <a:gd name="T23" fmla="*/ 22 h 169"/>
                <a:gd name="T24" fmla="*/ 21 w 128"/>
                <a:gd name="T25" fmla="*/ 147 h 169"/>
                <a:gd name="T26" fmla="*/ 106 w 128"/>
                <a:gd name="T27" fmla="*/ 147 h 169"/>
                <a:gd name="T28" fmla="*/ 106 w 128"/>
                <a:gd name="T29" fmla="*/ 22 h 169"/>
                <a:gd name="T30" fmla="*/ 110 w 128"/>
                <a:gd name="T31" fmla="*/ 160 h 169"/>
                <a:gd name="T32" fmla="*/ 110 w 128"/>
                <a:gd name="T33" fmla="*/ 158 h 169"/>
                <a:gd name="T34" fmla="*/ 17 w 128"/>
                <a:gd name="T35" fmla="*/ 158 h 169"/>
                <a:gd name="T36" fmla="*/ 17 w 128"/>
                <a:gd name="T37" fmla="*/ 160 h 169"/>
                <a:gd name="T38" fmla="*/ 110 w 128"/>
                <a:gd name="T39" fmla="*/ 160 h 169"/>
                <a:gd name="T40" fmla="*/ 118 w 128"/>
                <a:gd name="T41" fmla="*/ 16 h 169"/>
                <a:gd name="T42" fmla="*/ 118 w 128"/>
                <a:gd name="T43" fmla="*/ 151 h 169"/>
                <a:gd name="T44" fmla="*/ 118 w 128"/>
                <a:gd name="T45" fmla="*/ 16 h 169"/>
                <a:gd name="T46" fmla="*/ 11 w 128"/>
                <a:gd name="T47" fmla="*/ 18 h 169"/>
                <a:gd name="T48" fmla="*/ 9 w 128"/>
                <a:gd name="T49" fmla="*/ 17 h 169"/>
                <a:gd name="T50" fmla="*/ 9 w 128"/>
                <a:gd name="T51" fmla="*/ 151 h 169"/>
                <a:gd name="T52" fmla="*/ 11 w 128"/>
                <a:gd name="T53" fmla="*/ 151 h 169"/>
                <a:gd name="T54" fmla="*/ 11 w 128"/>
                <a:gd name="T55" fmla="*/ 18 h 169"/>
                <a:gd name="T56" fmla="*/ 109 w 128"/>
                <a:gd name="T57" fmla="*/ 12 h 169"/>
                <a:gd name="T58" fmla="*/ 109 w 128"/>
                <a:gd name="T59" fmla="*/ 10 h 169"/>
                <a:gd name="T60" fmla="*/ 17 w 128"/>
                <a:gd name="T61" fmla="*/ 10 h 169"/>
                <a:gd name="T62" fmla="*/ 17 w 128"/>
                <a:gd name="T63" fmla="*/ 12 h 169"/>
                <a:gd name="T64" fmla="*/ 109 w 128"/>
                <a:gd name="T65"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69">
                  <a:moveTo>
                    <a:pt x="127" y="84"/>
                  </a:moveTo>
                  <a:cubicBezTo>
                    <a:pt x="127" y="109"/>
                    <a:pt x="127" y="133"/>
                    <a:pt x="127" y="158"/>
                  </a:cubicBezTo>
                  <a:cubicBezTo>
                    <a:pt x="128" y="166"/>
                    <a:pt x="125" y="169"/>
                    <a:pt x="117" y="169"/>
                  </a:cubicBezTo>
                  <a:cubicBezTo>
                    <a:pt x="81" y="168"/>
                    <a:pt x="46" y="168"/>
                    <a:pt x="10" y="169"/>
                  </a:cubicBezTo>
                  <a:cubicBezTo>
                    <a:pt x="2" y="169"/>
                    <a:pt x="0" y="166"/>
                    <a:pt x="0" y="159"/>
                  </a:cubicBezTo>
                  <a:cubicBezTo>
                    <a:pt x="0" y="109"/>
                    <a:pt x="0" y="60"/>
                    <a:pt x="0" y="10"/>
                  </a:cubicBezTo>
                  <a:cubicBezTo>
                    <a:pt x="0" y="3"/>
                    <a:pt x="2" y="0"/>
                    <a:pt x="9" y="0"/>
                  </a:cubicBezTo>
                  <a:cubicBezTo>
                    <a:pt x="45" y="1"/>
                    <a:pt x="81" y="1"/>
                    <a:pt x="117" y="0"/>
                  </a:cubicBezTo>
                  <a:cubicBezTo>
                    <a:pt x="125" y="0"/>
                    <a:pt x="128" y="3"/>
                    <a:pt x="127" y="10"/>
                  </a:cubicBezTo>
                  <a:cubicBezTo>
                    <a:pt x="127" y="35"/>
                    <a:pt x="127" y="60"/>
                    <a:pt x="127" y="84"/>
                  </a:cubicBezTo>
                  <a:close/>
                  <a:moveTo>
                    <a:pt x="106" y="22"/>
                  </a:moveTo>
                  <a:cubicBezTo>
                    <a:pt x="77" y="22"/>
                    <a:pt x="49" y="22"/>
                    <a:pt x="21" y="22"/>
                  </a:cubicBezTo>
                  <a:cubicBezTo>
                    <a:pt x="21" y="64"/>
                    <a:pt x="21" y="105"/>
                    <a:pt x="21" y="147"/>
                  </a:cubicBezTo>
                  <a:cubicBezTo>
                    <a:pt x="49" y="147"/>
                    <a:pt x="78" y="147"/>
                    <a:pt x="106" y="147"/>
                  </a:cubicBezTo>
                  <a:cubicBezTo>
                    <a:pt x="106" y="105"/>
                    <a:pt x="106" y="64"/>
                    <a:pt x="106" y="22"/>
                  </a:cubicBezTo>
                  <a:close/>
                  <a:moveTo>
                    <a:pt x="110" y="160"/>
                  </a:moveTo>
                  <a:cubicBezTo>
                    <a:pt x="110" y="159"/>
                    <a:pt x="110" y="158"/>
                    <a:pt x="110" y="158"/>
                  </a:cubicBezTo>
                  <a:cubicBezTo>
                    <a:pt x="79" y="158"/>
                    <a:pt x="48" y="158"/>
                    <a:pt x="17" y="158"/>
                  </a:cubicBezTo>
                  <a:cubicBezTo>
                    <a:pt x="17" y="158"/>
                    <a:pt x="17" y="159"/>
                    <a:pt x="17" y="160"/>
                  </a:cubicBezTo>
                  <a:cubicBezTo>
                    <a:pt x="48" y="160"/>
                    <a:pt x="79" y="160"/>
                    <a:pt x="110" y="160"/>
                  </a:cubicBezTo>
                  <a:close/>
                  <a:moveTo>
                    <a:pt x="118" y="16"/>
                  </a:moveTo>
                  <a:cubicBezTo>
                    <a:pt x="113" y="24"/>
                    <a:pt x="114" y="147"/>
                    <a:pt x="118" y="151"/>
                  </a:cubicBezTo>
                  <a:cubicBezTo>
                    <a:pt x="118" y="107"/>
                    <a:pt x="118" y="62"/>
                    <a:pt x="118" y="16"/>
                  </a:cubicBezTo>
                  <a:close/>
                  <a:moveTo>
                    <a:pt x="11" y="18"/>
                  </a:moveTo>
                  <a:cubicBezTo>
                    <a:pt x="10" y="18"/>
                    <a:pt x="9" y="18"/>
                    <a:pt x="9" y="17"/>
                  </a:cubicBezTo>
                  <a:cubicBezTo>
                    <a:pt x="9" y="62"/>
                    <a:pt x="9" y="107"/>
                    <a:pt x="9" y="151"/>
                  </a:cubicBezTo>
                  <a:cubicBezTo>
                    <a:pt x="9" y="151"/>
                    <a:pt x="10" y="151"/>
                    <a:pt x="11" y="151"/>
                  </a:cubicBezTo>
                  <a:cubicBezTo>
                    <a:pt x="11" y="107"/>
                    <a:pt x="11" y="62"/>
                    <a:pt x="11" y="18"/>
                  </a:cubicBezTo>
                  <a:close/>
                  <a:moveTo>
                    <a:pt x="109" y="12"/>
                  </a:moveTo>
                  <a:cubicBezTo>
                    <a:pt x="109" y="11"/>
                    <a:pt x="109" y="10"/>
                    <a:pt x="109" y="10"/>
                  </a:cubicBezTo>
                  <a:cubicBezTo>
                    <a:pt x="78" y="10"/>
                    <a:pt x="48" y="10"/>
                    <a:pt x="17" y="10"/>
                  </a:cubicBezTo>
                  <a:cubicBezTo>
                    <a:pt x="17" y="10"/>
                    <a:pt x="17" y="11"/>
                    <a:pt x="17" y="12"/>
                  </a:cubicBezTo>
                  <a:cubicBezTo>
                    <a:pt x="48" y="12"/>
                    <a:pt x="78" y="12"/>
                    <a:pt x="10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 name="Freeform 6"/>
            <p:cNvSpPr>
              <a:spLocks/>
            </p:cNvSpPr>
            <p:nvPr/>
          </p:nvSpPr>
          <p:spPr bwMode="auto">
            <a:xfrm>
              <a:off x="803276" y="701675"/>
              <a:ext cx="671513" cy="817563"/>
            </a:xfrm>
            <a:custGeom>
              <a:avLst/>
              <a:gdLst>
                <a:gd name="T0" fmla="*/ 13 w 176"/>
                <a:gd name="T1" fmla="*/ 109 h 215"/>
                <a:gd name="T2" fmla="*/ 17 w 176"/>
                <a:gd name="T3" fmla="*/ 179 h 215"/>
                <a:gd name="T4" fmla="*/ 13 w 176"/>
                <a:gd name="T5" fmla="*/ 196 h 215"/>
                <a:gd name="T6" fmla="*/ 13 w 176"/>
                <a:gd name="T7" fmla="*/ 203 h 215"/>
                <a:gd name="T8" fmla="*/ 20 w 176"/>
                <a:gd name="T9" fmla="*/ 204 h 215"/>
                <a:gd name="T10" fmla="*/ 43 w 176"/>
                <a:gd name="T11" fmla="*/ 200 h 215"/>
                <a:gd name="T12" fmla="*/ 137 w 176"/>
                <a:gd name="T13" fmla="*/ 200 h 215"/>
                <a:gd name="T14" fmla="*/ 156 w 176"/>
                <a:gd name="T15" fmla="*/ 204 h 215"/>
                <a:gd name="T16" fmla="*/ 165 w 176"/>
                <a:gd name="T17" fmla="*/ 203 h 215"/>
                <a:gd name="T18" fmla="*/ 164 w 176"/>
                <a:gd name="T19" fmla="*/ 195 h 215"/>
                <a:gd name="T20" fmla="*/ 160 w 176"/>
                <a:gd name="T21" fmla="*/ 181 h 215"/>
                <a:gd name="T22" fmla="*/ 160 w 176"/>
                <a:gd name="T23" fmla="*/ 34 h 215"/>
                <a:gd name="T24" fmla="*/ 164 w 176"/>
                <a:gd name="T25" fmla="*/ 19 h 215"/>
                <a:gd name="T26" fmla="*/ 164 w 176"/>
                <a:gd name="T27" fmla="*/ 12 h 215"/>
                <a:gd name="T28" fmla="*/ 157 w 176"/>
                <a:gd name="T29" fmla="*/ 11 h 215"/>
                <a:gd name="T30" fmla="*/ 137 w 176"/>
                <a:gd name="T31" fmla="*/ 15 h 215"/>
                <a:gd name="T32" fmla="*/ 41 w 176"/>
                <a:gd name="T33" fmla="*/ 15 h 215"/>
                <a:gd name="T34" fmla="*/ 20 w 176"/>
                <a:gd name="T35" fmla="*/ 11 h 215"/>
                <a:gd name="T36" fmla="*/ 13 w 176"/>
                <a:gd name="T37" fmla="*/ 12 h 215"/>
                <a:gd name="T38" fmla="*/ 13 w 176"/>
                <a:gd name="T39" fmla="*/ 19 h 215"/>
                <a:gd name="T40" fmla="*/ 17 w 176"/>
                <a:gd name="T41" fmla="*/ 38 h 215"/>
                <a:gd name="T42" fmla="*/ 15 w 176"/>
                <a:gd name="T43" fmla="*/ 62 h 215"/>
                <a:gd name="T44" fmla="*/ 11 w 176"/>
                <a:gd name="T45" fmla="*/ 68 h 215"/>
                <a:gd name="T46" fmla="*/ 7 w 176"/>
                <a:gd name="T47" fmla="*/ 62 h 215"/>
                <a:gd name="T48" fmla="*/ 8 w 176"/>
                <a:gd name="T49" fmla="*/ 41 h 215"/>
                <a:gd name="T50" fmla="*/ 4 w 176"/>
                <a:gd name="T51" fmla="*/ 22 h 215"/>
                <a:gd name="T52" fmla="*/ 7 w 176"/>
                <a:gd name="T53" fmla="*/ 5 h 215"/>
                <a:gd name="T54" fmla="*/ 24 w 176"/>
                <a:gd name="T55" fmla="*/ 3 h 215"/>
                <a:gd name="T56" fmla="*/ 42 w 176"/>
                <a:gd name="T57" fmla="*/ 7 h 215"/>
                <a:gd name="T58" fmla="*/ 136 w 176"/>
                <a:gd name="T59" fmla="*/ 7 h 215"/>
                <a:gd name="T60" fmla="*/ 152 w 176"/>
                <a:gd name="T61" fmla="*/ 3 h 215"/>
                <a:gd name="T62" fmla="*/ 170 w 176"/>
                <a:gd name="T63" fmla="*/ 5 h 215"/>
                <a:gd name="T64" fmla="*/ 172 w 176"/>
                <a:gd name="T65" fmla="*/ 24 h 215"/>
                <a:gd name="T66" fmla="*/ 169 w 176"/>
                <a:gd name="T67" fmla="*/ 36 h 215"/>
                <a:gd name="T68" fmla="*/ 169 w 176"/>
                <a:gd name="T69" fmla="*/ 179 h 215"/>
                <a:gd name="T70" fmla="*/ 172 w 176"/>
                <a:gd name="T71" fmla="*/ 191 h 215"/>
                <a:gd name="T72" fmla="*/ 170 w 176"/>
                <a:gd name="T73" fmla="*/ 210 h 215"/>
                <a:gd name="T74" fmla="*/ 152 w 176"/>
                <a:gd name="T75" fmla="*/ 212 h 215"/>
                <a:gd name="T76" fmla="*/ 139 w 176"/>
                <a:gd name="T77" fmla="*/ 208 h 215"/>
                <a:gd name="T78" fmla="*/ 40 w 176"/>
                <a:gd name="T79" fmla="*/ 208 h 215"/>
                <a:gd name="T80" fmla="*/ 25 w 176"/>
                <a:gd name="T81" fmla="*/ 212 h 215"/>
                <a:gd name="T82" fmla="*/ 6 w 176"/>
                <a:gd name="T83" fmla="*/ 209 h 215"/>
                <a:gd name="T84" fmla="*/ 5 w 176"/>
                <a:gd name="T85" fmla="*/ 191 h 215"/>
                <a:gd name="T86" fmla="*/ 8 w 176"/>
                <a:gd name="T87" fmla="*/ 179 h 215"/>
                <a:gd name="T88" fmla="*/ 5 w 176"/>
                <a:gd name="T89" fmla="*/ 94 h 215"/>
                <a:gd name="T90" fmla="*/ 6 w 176"/>
                <a:gd name="T91" fmla="*/ 82 h 215"/>
                <a:gd name="T92" fmla="*/ 11 w 176"/>
                <a:gd name="T93" fmla="*/ 77 h 215"/>
                <a:gd name="T94" fmla="*/ 14 w 176"/>
                <a:gd name="T95" fmla="*/ 83 h 215"/>
                <a:gd name="T96" fmla="*/ 14 w 176"/>
                <a:gd name="T97" fmla="*/ 109 h 215"/>
                <a:gd name="T98" fmla="*/ 13 w 176"/>
                <a:gd name="T99" fmla="*/ 1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215">
                  <a:moveTo>
                    <a:pt x="13" y="109"/>
                  </a:moveTo>
                  <a:cubicBezTo>
                    <a:pt x="14" y="132"/>
                    <a:pt x="16" y="155"/>
                    <a:pt x="17" y="179"/>
                  </a:cubicBezTo>
                  <a:cubicBezTo>
                    <a:pt x="17" y="184"/>
                    <a:pt x="14" y="190"/>
                    <a:pt x="13" y="196"/>
                  </a:cubicBezTo>
                  <a:cubicBezTo>
                    <a:pt x="12" y="198"/>
                    <a:pt x="12" y="202"/>
                    <a:pt x="13" y="203"/>
                  </a:cubicBezTo>
                  <a:cubicBezTo>
                    <a:pt x="14" y="205"/>
                    <a:pt x="19" y="205"/>
                    <a:pt x="20" y="204"/>
                  </a:cubicBezTo>
                  <a:cubicBezTo>
                    <a:pt x="27" y="198"/>
                    <a:pt x="35" y="199"/>
                    <a:pt x="43" y="200"/>
                  </a:cubicBezTo>
                  <a:cubicBezTo>
                    <a:pt x="75" y="204"/>
                    <a:pt x="106" y="202"/>
                    <a:pt x="137" y="200"/>
                  </a:cubicBezTo>
                  <a:cubicBezTo>
                    <a:pt x="143" y="199"/>
                    <a:pt x="150" y="203"/>
                    <a:pt x="156" y="204"/>
                  </a:cubicBezTo>
                  <a:cubicBezTo>
                    <a:pt x="159" y="204"/>
                    <a:pt x="162" y="204"/>
                    <a:pt x="165" y="203"/>
                  </a:cubicBezTo>
                  <a:cubicBezTo>
                    <a:pt x="166" y="202"/>
                    <a:pt x="165" y="198"/>
                    <a:pt x="164" y="195"/>
                  </a:cubicBezTo>
                  <a:cubicBezTo>
                    <a:pt x="163" y="190"/>
                    <a:pt x="160" y="185"/>
                    <a:pt x="160" y="181"/>
                  </a:cubicBezTo>
                  <a:cubicBezTo>
                    <a:pt x="164" y="132"/>
                    <a:pt x="164" y="83"/>
                    <a:pt x="160" y="34"/>
                  </a:cubicBezTo>
                  <a:cubicBezTo>
                    <a:pt x="160" y="29"/>
                    <a:pt x="163" y="24"/>
                    <a:pt x="164" y="19"/>
                  </a:cubicBezTo>
                  <a:cubicBezTo>
                    <a:pt x="165" y="17"/>
                    <a:pt x="166" y="13"/>
                    <a:pt x="164" y="12"/>
                  </a:cubicBezTo>
                  <a:cubicBezTo>
                    <a:pt x="163" y="10"/>
                    <a:pt x="159" y="11"/>
                    <a:pt x="157" y="11"/>
                  </a:cubicBezTo>
                  <a:cubicBezTo>
                    <a:pt x="150" y="12"/>
                    <a:pt x="143" y="16"/>
                    <a:pt x="137" y="15"/>
                  </a:cubicBezTo>
                  <a:cubicBezTo>
                    <a:pt x="105" y="12"/>
                    <a:pt x="73" y="12"/>
                    <a:pt x="41" y="15"/>
                  </a:cubicBezTo>
                  <a:cubicBezTo>
                    <a:pt x="34" y="16"/>
                    <a:pt x="27" y="12"/>
                    <a:pt x="20" y="11"/>
                  </a:cubicBezTo>
                  <a:cubicBezTo>
                    <a:pt x="18" y="10"/>
                    <a:pt x="14" y="11"/>
                    <a:pt x="13" y="12"/>
                  </a:cubicBezTo>
                  <a:cubicBezTo>
                    <a:pt x="11" y="13"/>
                    <a:pt x="11" y="18"/>
                    <a:pt x="13" y="19"/>
                  </a:cubicBezTo>
                  <a:cubicBezTo>
                    <a:pt x="18" y="24"/>
                    <a:pt x="17" y="31"/>
                    <a:pt x="17" y="38"/>
                  </a:cubicBezTo>
                  <a:cubicBezTo>
                    <a:pt x="17" y="46"/>
                    <a:pt x="16" y="54"/>
                    <a:pt x="15" y="62"/>
                  </a:cubicBezTo>
                  <a:cubicBezTo>
                    <a:pt x="15" y="64"/>
                    <a:pt x="12" y="66"/>
                    <a:pt x="11" y="68"/>
                  </a:cubicBezTo>
                  <a:cubicBezTo>
                    <a:pt x="9" y="66"/>
                    <a:pt x="7" y="64"/>
                    <a:pt x="7" y="62"/>
                  </a:cubicBezTo>
                  <a:cubicBezTo>
                    <a:pt x="7" y="55"/>
                    <a:pt x="8" y="48"/>
                    <a:pt x="8" y="41"/>
                  </a:cubicBezTo>
                  <a:cubicBezTo>
                    <a:pt x="9" y="34"/>
                    <a:pt x="9" y="28"/>
                    <a:pt x="4" y="22"/>
                  </a:cubicBezTo>
                  <a:cubicBezTo>
                    <a:pt x="0" y="17"/>
                    <a:pt x="2" y="10"/>
                    <a:pt x="7" y="5"/>
                  </a:cubicBezTo>
                  <a:cubicBezTo>
                    <a:pt x="12" y="0"/>
                    <a:pt x="17" y="0"/>
                    <a:pt x="24" y="3"/>
                  </a:cubicBezTo>
                  <a:cubicBezTo>
                    <a:pt x="30" y="5"/>
                    <a:pt x="36" y="7"/>
                    <a:pt x="42" y="7"/>
                  </a:cubicBezTo>
                  <a:cubicBezTo>
                    <a:pt x="73" y="3"/>
                    <a:pt x="105" y="4"/>
                    <a:pt x="136" y="7"/>
                  </a:cubicBezTo>
                  <a:cubicBezTo>
                    <a:pt x="141" y="7"/>
                    <a:pt x="147" y="5"/>
                    <a:pt x="152" y="3"/>
                  </a:cubicBezTo>
                  <a:cubicBezTo>
                    <a:pt x="159" y="0"/>
                    <a:pt x="165" y="0"/>
                    <a:pt x="170" y="5"/>
                  </a:cubicBezTo>
                  <a:cubicBezTo>
                    <a:pt x="176" y="10"/>
                    <a:pt x="176" y="17"/>
                    <a:pt x="172" y="24"/>
                  </a:cubicBezTo>
                  <a:cubicBezTo>
                    <a:pt x="170" y="27"/>
                    <a:pt x="168" y="32"/>
                    <a:pt x="169" y="36"/>
                  </a:cubicBezTo>
                  <a:cubicBezTo>
                    <a:pt x="173" y="83"/>
                    <a:pt x="173" y="131"/>
                    <a:pt x="169" y="179"/>
                  </a:cubicBezTo>
                  <a:cubicBezTo>
                    <a:pt x="168" y="183"/>
                    <a:pt x="170" y="188"/>
                    <a:pt x="172" y="191"/>
                  </a:cubicBezTo>
                  <a:cubicBezTo>
                    <a:pt x="176" y="198"/>
                    <a:pt x="176" y="204"/>
                    <a:pt x="170" y="210"/>
                  </a:cubicBezTo>
                  <a:cubicBezTo>
                    <a:pt x="165" y="215"/>
                    <a:pt x="159" y="215"/>
                    <a:pt x="152" y="212"/>
                  </a:cubicBezTo>
                  <a:cubicBezTo>
                    <a:pt x="148" y="210"/>
                    <a:pt x="143" y="208"/>
                    <a:pt x="139" y="208"/>
                  </a:cubicBezTo>
                  <a:cubicBezTo>
                    <a:pt x="106" y="211"/>
                    <a:pt x="73" y="212"/>
                    <a:pt x="40" y="208"/>
                  </a:cubicBezTo>
                  <a:cubicBezTo>
                    <a:pt x="35" y="208"/>
                    <a:pt x="30" y="210"/>
                    <a:pt x="25" y="212"/>
                  </a:cubicBezTo>
                  <a:cubicBezTo>
                    <a:pt x="18" y="215"/>
                    <a:pt x="11" y="215"/>
                    <a:pt x="6" y="209"/>
                  </a:cubicBezTo>
                  <a:cubicBezTo>
                    <a:pt x="1" y="204"/>
                    <a:pt x="2" y="198"/>
                    <a:pt x="5" y="191"/>
                  </a:cubicBezTo>
                  <a:cubicBezTo>
                    <a:pt x="7" y="187"/>
                    <a:pt x="8" y="183"/>
                    <a:pt x="8" y="179"/>
                  </a:cubicBezTo>
                  <a:cubicBezTo>
                    <a:pt x="8" y="150"/>
                    <a:pt x="6" y="122"/>
                    <a:pt x="5" y="94"/>
                  </a:cubicBezTo>
                  <a:cubicBezTo>
                    <a:pt x="5" y="90"/>
                    <a:pt x="5" y="86"/>
                    <a:pt x="6" y="82"/>
                  </a:cubicBezTo>
                  <a:cubicBezTo>
                    <a:pt x="7" y="80"/>
                    <a:pt x="9" y="79"/>
                    <a:pt x="11" y="77"/>
                  </a:cubicBezTo>
                  <a:cubicBezTo>
                    <a:pt x="12" y="79"/>
                    <a:pt x="14" y="81"/>
                    <a:pt x="14" y="83"/>
                  </a:cubicBezTo>
                  <a:cubicBezTo>
                    <a:pt x="14" y="92"/>
                    <a:pt x="14" y="100"/>
                    <a:pt x="14" y="109"/>
                  </a:cubicBezTo>
                  <a:cubicBezTo>
                    <a:pt x="14" y="109"/>
                    <a:pt x="13" y="109"/>
                    <a:pt x="13"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 name="Freeform 7"/>
            <p:cNvSpPr>
              <a:spLocks/>
            </p:cNvSpPr>
            <p:nvPr/>
          </p:nvSpPr>
          <p:spPr bwMode="auto">
            <a:xfrm>
              <a:off x="1012826" y="1112838"/>
              <a:ext cx="122238" cy="128588"/>
            </a:xfrm>
            <a:custGeom>
              <a:avLst/>
              <a:gdLst>
                <a:gd name="T0" fmla="*/ 10 w 32"/>
                <a:gd name="T1" fmla="*/ 9 h 34"/>
                <a:gd name="T2" fmla="*/ 10 w 32"/>
                <a:gd name="T3" fmla="*/ 0 h 34"/>
                <a:gd name="T4" fmla="*/ 19 w 32"/>
                <a:gd name="T5" fmla="*/ 4 h 34"/>
                <a:gd name="T6" fmla="*/ 30 w 32"/>
                <a:gd name="T7" fmla="*/ 17 h 34"/>
                <a:gd name="T8" fmla="*/ 32 w 32"/>
                <a:gd name="T9" fmla="*/ 25 h 34"/>
                <a:gd name="T10" fmla="*/ 24 w 32"/>
                <a:gd name="T11" fmla="*/ 25 h 34"/>
                <a:gd name="T12" fmla="*/ 23 w 32"/>
                <a:gd name="T13" fmla="*/ 25 h 34"/>
                <a:gd name="T14" fmla="*/ 22 w 32"/>
                <a:gd name="T15" fmla="*/ 34 h 34"/>
                <a:gd name="T16" fmla="*/ 13 w 32"/>
                <a:gd name="T17" fmla="*/ 30 h 34"/>
                <a:gd name="T18" fmla="*/ 4 w 32"/>
                <a:gd name="T19" fmla="*/ 20 h 34"/>
                <a:gd name="T20" fmla="*/ 0 w 32"/>
                <a:gd name="T21" fmla="*/ 9 h 34"/>
                <a:gd name="T22" fmla="*/ 10 w 32"/>
                <a:gd name="T23"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10" y="9"/>
                  </a:moveTo>
                  <a:cubicBezTo>
                    <a:pt x="10" y="6"/>
                    <a:pt x="10" y="3"/>
                    <a:pt x="10" y="0"/>
                  </a:cubicBezTo>
                  <a:cubicBezTo>
                    <a:pt x="13" y="2"/>
                    <a:pt x="16" y="2"/>
                    <a:pt x="19" y="4"/>
                  </a:cubicBezTo>
                  <a:cubicBezTo>
                    <a:pt x="23" y="8"/>
                    <a:pt x="26" y="12"/>
                    <a:pt x="30" y="17"/>
                  </a:cubicBezTo>
                  <a:cubicBezTo>
                    <a:pt x="31" y="19"/>
                    <a:pt x="31" y="22"/>
                    <a:pt x="32" y="25"/>
                  </a:cubicBezTo>
                  <a:cubicBezTo>
                    <a:pt x="30" y="25"/>
                    <a:pt x="27" y="25"/>
                    <a:pt x="24" y="25"/>
                  </a:cubicBezTo>
                  <a:cubicBezTo>
                    <a:pt x="23" y="25"/>
                    <a:pt x="22" y="25"/>
                    <a:pt x="23" y="25"/>
                  </a:cubicBezTo>
                  <a:cubicBezTo>
                    <a:pt x="22" y="28"/>
                    <a:pt x="22" y="31"/>
                    <a:pt x="22" y="34"/>
                  </a:cubicBezTo>
                  <a:cubicBezTo>
                    <a:pt x="19" y="33"/>
                    <a:pt x="16" y="32"/>
                    <a:pt x="13" y="30"/>
                  </a:cubicBezTo>
                  <a:cubicBezTo>
                    <a:pt x="10" y="27"/>
                    <a:pt x="7" y="24"/>
                    <a:pt x="4" y="20"/>
                  </a:cubicBezTo>
                  <a:cubicBezTo>
                    <a:pt x="2" y="17"/>
                    <a:pt x="1" y="13"/>
                    <a:pt x="0" y="9"/>
                  </a:cubicBezTo>
                  <a:cubicBezTo>
                    <a:pt x="3" y="9"/>
                    <a:pt x="7" y="9"/>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 name="Freeform 8"/>
            <p:cNvSpPr>
              <a:spLocks/>
            </p:cNvSpPr>
            <p:nvPr/>
          </p:nvSpPr>
          <p:spPr bwMode="auto">
            <a:xfrm>
              <a:off x="1085851" y="1047750"/>
              <a:ext cx="87313" cy="128588"/>
            </a:xfrm>
            <a:custGeom>
              <a:avLst/>
              <a:gdLst>
                <a:gd name="T0" fmla="*/ 8 w 23"/>
                <a:gd name="T1" fmla="*/ 15 h 34"/>
                <a:gd name="T2" fmla="*/ 19 w 23"/>
                <a:gd name="T3" fmla="*/ 22 h 34"/>
                <a:gd name="T4" fmla="*/ 22 w 23"/>
                <a:gd name="T5" fmla="*/ 28 h 34"/>
                <a:gd name="T6" fmla="*/ 22 w 23"/>
                <a:gd name="T7" fmla="*/ 34 h 34"/>
                <a:gd name="T8" fmla="*/ 16 w 23"/>
                <a:gd name="T9" fmla="*/ 33 h 34"/>
                <a:gd name="T10" fmla="*/ 1 w 23"/>
                <a:gd name="T11" fmla="*/ 15 h 34"/>
                <a:gd name="T12" fmla="*/ 2 w 23"/>
                <a:gd name="T13" fmla="*/ 8 h 34"/>
                <a:gd name="T14" fmla="*/ 14 w 23"/>
                <a:gd name="T15" fmla="*/ 0 h 34"/>
                <a:gd name="T16" fmla="*/ 15 w 23"/>
                <a:gd name="T17" fmla="*/ 7 h 34"/>
                <a:gd name="T18" fmla="*/ 8 w 23"/>
                <a:gd name="T19"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4">
                  <a:moveTo>
                    <a:pt x="8" y="15"/>
                  </a:moveTo>
                  <a:cubicBezTo>
                    <a:pt x="20" y="12"/>
                    <a:pt x="20" y="12"/>
                    <a:pt x="19" y="22"/>
                  </a:cubicBezTo>
                  <a:cubicBezTo>
                    <a:pt x="19" y="24"/>
                    <a:pt x="22" y="26"/>
                    <a:pt x="22" y="28"/>
                  </a:cubicBezTo>
                  <a:cubicBezTo>
                    <a:pt x="23" y="30"/>
                    <a:pt x="22" y="32"/>
                    <a:pt x="22" y="34"/>
                  </a:cubicBezTo>
                  <a:cubicBezTo>
                    <a:pt x="20" y="34"/>
                    <a:pt x="17" y="34"/>
                    <a:pt x="16" y="33"/>
                  </a:cubicBezTo>
                  <a:cubicBezTo>
                    <a:pt x="11" y="28"/>
                    <a:pt x="5" y="22"/>
                    <a:pt x="1" y="15"/>
                  </a:cubicBezTo>
                  <a:cubicBezTo>
                    <a:pt x="0" y="14"/>
                    <a:pt x="0" y="9"/>
                    <a:pt x="2" y="8"/>
                  </a:cubicBezTo>
                  <a:cubicBezTo>
                    <a:pt x="5" y="5"/>
                    <a:pt x="10" y="3"/>
                    <a:pt x="14" y="0"/>
                  </a:cubicBezTo>
                  <a:cubicBezTo>
                    <a:pt x="15" y="2"/>
                    <a:pt x="16" y="5"/>
                    <a:pt x="15" y="7"/>
                  </a:cubicBezTo>
                  <a:cubicBezTo>
                    <a:pt x="14" y="10"/>
                    <a:pt x="12" y="11"/>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 name="Freeform 9"/>
            <p:cNvSpPr>
              <a:spLocks/>
            </p:cNvSpPr>
            <p:nvPr/>
          </p:nvSpPr>
          <p:spPr bwMode="auto">
            <a:xfrm>
              <a:off x="1158876" y="979488"/>
              <a:ext cx="109538" cy="117475"/>
            </a:xfrm>
            <a:custGeom>
              <a:avLst/>
              <a:gdLst>
                <a:gd name="T0" fmla="*/ 11 w 29"/>
                <a:gd name="T1" fmla="*/ 17 h 31"/>
                <a:gd name="T2" fmla="*/ 0 w 29"/>
                <a:gd name="T3" fmla="*/ 15 h 31"/>
                <a:gd name="T4" fmla="*/ 4 w 29"/>
                <a:gd name="T5" fmla="*/ 7 h 31"/>
                <a:gd name="T6" fmla="*/ 9 w 29"/>
                <a:gd name="T7" fmla="*/ 3 h 31"/>
                <a:gd name="T8" fmla="*/ 18 w 29"/>
                <a:gd name="T9" fmla="*/ 0 h 31"/>
                <a:gd name="T10" fmla="*/ 17 w 29"/>
                <a:gd name="T11" fmla="*/ 11 h 31"/>
                <a:gd name="T12" fmla="*/ 28 w 29"/>
                <a:gd name="T13" fmla="*/ 23 h 31"/>
                <a:gd name="T14" fmla="*/ 28 w 29"/>
                <a:gd name="T15" fmla="*/ 31 h 31"/>
                <a:gd name="T16" fmla="*/ 22 w 29"/>
                <a:gd name="T17" fmla="*/ 28 h 31"/>
                <a:gd name="T18" fmla="*/ 11 w 29"/>
                <a:gd name="T19"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1">
                  <a:moveTo>
                    <a:pt x="11" y="17"/>
                  </a:moveTo>
                  <a:cubicBezTo>
                    <a:pt x="6" y="16"/>
                    <a:pt x="3" y="16"/>
                    <a:pt x="0" y="15"/>
                  </a:cubicBezTo>
                  <a:cubicBezTo>
                    <a:pt x="1" y="13"/>
                    <a:pt x="2" y="10"/>
                    <a:pt x="4" y="7"/>
                  </a:cubicBezTo>
                  <a:cubicBezTo>
                    <a:pt x="5" y="6"/>
                    <a:pt x="7" y="4"/>
                    <a:pt x="9" y="3"/>
                  </a:cubicBezTo>
                  <a:cubicBezTo>
                    <a:pt x="12" y="1"/>
                    <a:pt x="15" y="1"/>
                    <a:pt x="18" y="0"/>
                  </a:cubicBezTo>
                  <a:cubicBezTo>
                    <a:pt x="18" y="3"/>
                    <a:pt x="18" y="6"/>
                    <a:pt x="17" y="11"/>
                  </a:cubicBezTo>
                  <a:cubicBezTo>
                    <a:pt x="20" y="14"/>
                    <a:pt x="24" y="18"/>
                    <a:pt x="28" y="23"/>
                  </a:cubicBezTo>
                  <a:cubicBezTo>
                    <a:pt x="29" y="25"/>
                    <a:pt x="28" y="28"/>
                    <a:pt x="28" y="31"/>
                  </a:cubicBezTo>
                  <a:cubicBezTo>
                    <a:pt x="26" y="30"/>
                    <a:pt x="23" y="30"/>
                    <a:pt x="22" y="28"/>
                  </a:cubicBezTo>
                  <a:cubicBezTo>
                    <a:pt x="17" y="24"/>
                    <a:pt x="13" y="19"/>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Tree>
    <p:extLst>
      <p:ext uri="{BB962C8B-B14F-4D97-AF65-F5344CB8AC3E}">
        <p14:creationId xmlns:p14="http://schemas.microsoft.com/office/powerpoint/2010/main" val="200116278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0" name="Rectángulo 9"/>
          <p:cNvSpPr/>
          <p:nvPr/>
        </p:nvSpPr>
        <p:spPr>
          <a:xfrm>
            <a:off x="0" y="4749271"/>
            <a:ext cx="9144000" cy="394229"/>
          </a:xfrm>
          <a:prstGeom prst="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1" name="Rectángulo 10"/>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2" name="Rectángulo redondeado 11"/>
          <p:cNvSpPr/>
          <p:nvPr/>
        </p:nvSpPr>
        <p:spPr>
          <a:xfrm>
            <a:off x="4826025" y="160422"/>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62" name="Google Shape;162;p22"/>
          <p:cNvSpPr txBox="1">
            <a:spLocks noGrp="1"/>
          </p:cNvSpPr>
          <p:nvPr>
            <p:ph type="sldNum" idx="4294967295"/>
          </p:nvPr>
        </p:nvSpPr>
        <p:spPr>
          <a:xfrm>
            <a:off x="8594725" y="4749800"/>
            <a:ext cx="549275" cy="393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a:t>13</a:t>
            </a:fld>
            <a:endParaRPr/>
          </a:p>
        </p:txBody>
      </p:sp>
      <p:sp>
        <p:nvSpPr>
          <p:cNvPr id="6" name="TextBox 13">
            <a:extLst>
              <a:ext uri="{FF2B5EF4-FFF2-40B4-BE49-F238E27FC236}">
                <a16:creationId xmlns:a16="http://schemas.microsoft.com/office/drawing/2014/main" xmlns="" id="{09D7E683-B384-4564-9B8A-7BC368DD3574}"/>
              </a:ext>
            </a:extLst>
          </p:cNvPr>
          <p:cNvSpPr txBox="1"/>
          <p:nvPr/>
        </p:nvSpPr>
        <p:spPr>
          <a:xfrm>
            <a:off x="289509" y="271179"/>
            <a:ext cx="3541242" cy="1107996"/>
          </a:xfrm>
          <a:prstGeom prst="rect">
            <a:avLst/>
          </a:prstGeom>
          <a:noFill/>
        </p:spPr>
        <p:txBody>
          <a:bodyPr wrap="square" rtlCol="0" anchor="ctr">
            <a:spAutoFit/>
          </a:bodyPr>
          <a:lstStyle/>
          <a:p>
            <a:r>
              <a:rPr lang="en-US" altLang="ko-KR" sz="3300" b="1" dirty="0">
                <a:solidFill>
                  <a:schemeClr val="bg1"/>
                </a:solidFill>
                <a:latin typeface="+mj-lt"/>
                <a:cs typeface="Arial" pitchFamily="34" charset="0"/>
              </a:rPr>
              <a:t>Awesome </a:t>
            </a:r>
            <a:r>
              <a:rPr lang="en-GB" altLang="ko-KR" sz="3300" b="1" dirty="0">
                <a:solidFill>
                  <a:schemeClr val="bg1"/>
                </a:solidFill>
                <a:latin typeface="+mj-lt"/>
                <a:cs typeface="Arial" pitchFamily="34" charset="0"/>
              </a:rPr>
              <a:t>P</a:t>
            </a:r>
            <a:r>
              <a:rPr lang="en-US" altLang="ko-KR" sz="3300" b="1" dirty="0">
                <a:solidFill>
                  <a:schemeClr val="bg1"/>
                </a:solidFill>
                <a:latin typeface="+mj-lt"/>
                <a:cs typeface="Arial" pitchFamily="34" charset="0"/>
              </a:rPr>
              <a:t>resentation</a:t>
            </a:r>
          </a:p>
        </p:txBody>
      </p:sp>
      <p:sp>
        <p:nvSpPr>
          <p:cNvPr id="8" name="Google Shape;151;p21"/>
          <p:cNvSpPr txBox="1">
            <a:spLocks/>
          </p:cNvSpPr>
          <p:nvPr/>
        </p:nvSpPr>
        <p:spPr>
          <a:xfrm>
            <a:off x="400102" y="3529220"/>
            <a:ext cx="8423264" cy="745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419100" algn="l" rtl="0">
              <a:lnSpc>
                <a:spcPct val="100000"/>
              </a:lnSpc>
              <a:spcBef>
                <a:spcPts val="600"/>
              </a:spcBef>
              <a:spcAft>
                <a:spcPts val="0"/>
              </a:spcAft>
              <a:buClr>
                <a:schemeClr val="accent4"/>
              </a:buClr>
              <a:buSzPts val="3000"/>
              <a:buFont typeface="Source Sans Pro"/>
              <a:buChar char="◎"/>
              <a:defRPr sz="3000" b="0" i="0" u="none" strike="noStrike" cap="none">
                <a:solidFill>
                  <a:schemeClr val="dk1"/>
                </a:solidFill>
                <a:latin typeface="Source Sans Pro"/>
                <a:ea typeface="Source Sans Pro"/>
                <a:cs typeface="Source Sans Pro"/>
                <a:sym typeface="Source Sans Pro"/>
              </a:defRPr>
            </a:lvl1pPr>
            <a:lvl2pPr marL="914400" marR="0" lvl="1" indent="-381000" algn="l" rtl="0">
              <a:lnSpc>
                <a:spcPct val="100000"/>
              </a:lnSpc>
              <a:spcBef>
                <a:spcPts val="0"/>
              </a:spcBef>
              <a:spcAft>
                <a:spcPts val="0"/>
              </a:spcAft>
              <a:buClr>
                <a:schemeClr val="accent4"/>
              </a:buClr>
              <a:buSzPts val="2400"/>
              <a:buFont typeface="Source Sans Pro"/>
              <a:buChar char="○"/>
              <a:defRPr sz="2400" b="0" i="0" u="none" strike="noStrike" cap="none">
                <a:solidFill>
                  <a:schemeClr val="dk1"/>
                </a:solidFill>
                <a:latin typeface="Source Sans Pro"/>
                <a:ea typeface="Source Sans Pro"/>
                <a:cs typeface="Source Sans Pro"/>
                <a:sym typeface="Source Sans Pro"/>
              </a:defRPr>
            </a:lvl2pPr>
            <a:lvl3pPr marL="1371600" marR="0" lvl="2" indent="-381000" algn="l" rtl="0">
              <a:lnSpc>
                <a:spcPct val="100000"/>
              </a:lnSpc>
              <a:spcBef>
                <a:spcPts val="0"/>
              </a:spcBef>
              <a:spcAft>
                <a:spcPts val="0"/>
              </a:spcAft>
              <a:buClr>
                <a:schemeClr val="accent4"/>
              </a:buClr>
              <a:buSzPts val="2400"/>
              <a:buFont typeface="Source Sans Pro"/>
              <a:buChar char="◉"/>
              <a:defRPr sz="2400" b="0" i="0" u="none" strike="noStrike" cap="none">
                <a:solidFill>
                  <a:schemeClr val="dk1"/>
                </a:solidFill>
                <a:latin typeface="Source Sans Pro"/>
                <a:ea typeface="Source Sans Pro"/>
                <a:cs typeface="Source Sans Pro"/>
                <a:sym typeface="Source Sans Pro"/>
              </a:defRPr>
            </a:lvl3pPr>
            <a:lvl4pPr marL="1828800" marR="0" lvl="3"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4pPr>
            <a:lvl5pPr marL="2286000" marR="0" lvl="4"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5pPr>
            <a:lvl6pPr marL="2743200" marR="0" lvl="5"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6pPr>
            <a:lvl7pPr marL="3200400" marR="0" lvl="6"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7pPr>
            <a:lvl8pPr marL="3657600" marR="0" lvl="7"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8pPr>
            <a:lvl9pPr marL="4114800" marR="0" lvl="8"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9pPr>
          </a:lstStyle>
          <a:p>
            <a:pPr marL="0" indent="0">
              <a:buFont typeface="Source Sans Pro"/>
              <a:buNone/>
            </a:pPr>
            <a:r>
              <a:rPr lang="en-US" sz="1600" dirty="0" smtClean="0"/>
              <a:t>A complex idea can be conveyed with just a single still image, namely making it possible to absorb large amounts of data quickly.</a:t>
            </a:r>
            <a:endParaRPr lang="en-US" sz="1600" dirty="0"/>
          </a:p>
        </p:txBody>
      </p:sp>
      <p:sp>
        <p:nvSpPr>
          <p:cNvPr id="9" name="Google Shape;151;p21"/>
          <p:cNvSpPr txBox="1">
            <a:spLocks/>
          </p:cNvSpPr>
          <p:nvPr/>
        </p:nvSpPr>
        <p:spPr>
          <a:xfrm>
            <a:off x="446098" y="4139510"/>
            <a:ext cx="8423264" cy="745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419100" algn="l" rtl="0">
              <a:lnSpc>
                <a:spcPct val="100000"/>
              </a:lnSpc>
              <a:spcBef>
                <a:spcPts val="600"/>
              </a:spcBef>
              <a:spcAft>
                <a:spcPts val="0"/>
              </a:spcAft>
              <a:buClr>
                <a:schemeClr val="accent4"/>
              </a:buClr>
              <a:buSzPts val="3000"/>
              <a:buFont typeface="Source Sans Pro"/>
              <a:buChar char="◎"/>
              <a:defRPr sz="3000" b="0" i="0" u="none" strike="noStrike" cap="none">
                <a:solidFill>
                  <a:schemeClr val="dk1"/>
                </a:solidFill>
                <a:latin typeface="Source Sans Pro"/>
                <a:ea typeface="Source Sans Pro"/>
                <a:cs typeface="Source Sans Pro"/>
                <a:sym typeface="Source Sans Pro"/>
              </a:defRPr>
            </a:lvl1pPr>
            <a:lvl2pPr marL="914400" marR="0" lvl="1" indent="-381000" algn="l" rtl="0">
              <a:lnSpc>
                <a:spcPct val="100000"/>
              </a:lnSpc>
              <a:spcBef>
                <a:spcPts val="0"/>
              </a:spcBef>
              <a:spcAft>
                <a:spcPts val="0"/>
              </a:spcAft>
              <a:buClr>
                <a:schemeClr val="accent4"/>
              </a:buClr>
              <a:buSzPts val="2400"/>
              <a:buFont typeface="Source Sans Pro"/>
              <a:buChar char="○"/>
              <a:defRPr sz="2400" b="0" i="0" u="none" strike="noStrike" cap="none">
                <a:solidFill>
                  <a:schemeClr val="dk1"/>
                </a:solidFill>
                <a:latin typeface="Source Sans Pro"/>
                <a:ea typeface="Source Sans Pro"/>
                <a:cs typeface="Source Sans Pro"/>
                <a:sym typeface="Source Sans Pro"/>
              </a:defRPr>
            </a:lvl2pPr>
            <a:lvl3pPr marL="1371600" marR="0" lvl="2" indent="-381000" algn="l" rtl="0">
              <a:lnSpc>
                <a:spcPct val="100000"/>
              </a:lnSpc>
              <a:spcBef>
                <a:spcPts val="0"/>
              </a:spcBef>
              <a:spcAft>
                <a:spcPts val="0"/>
              </a:spcAft>
              <a:buClr>
                <a:schemeClr val="accent4"/>
              </a:buClr>
              <a:buSzPts val="2400"/>
              <a:buFont typeface="Source Sans Pro"/>
              <a:buChar char="◉"/>
              <a:defRPr sz="2400" b="0" i="0" u="none" strike="noStrike" cap="none">
                <a:solidFill>
                  <a:schemeClr val="dk1"/>
                </a:solidFill>
                <a:latin typeface="Source Sans Pro"/>
                <a:ea typeface="Source Sans Pro"/>
                <a:cs typeface="Source Sans Pro"/>
                <a:sym typeface="Source Sans Pro"/>
              </a:defRPr>
            </a:lvl3pPr>
            <a:lvl4pPr marL="1828800" marR="0" lvl="3"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4pPr>
            <a:lvl5pPr marL="2286000" marR="0" lvl="4"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5pPr>
            <a:lvl6pPr marL="2743200" marR="0" lvl="5"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6pPr>
            <a:lvl7pPr marL="3200400" marR="0" lvl="6"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7pPr>
            <a:lvl8pPr marL="3657600" marR="0" lvl="7"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8pPr>
            <a:lvl9pPr marL="4114800" marR="0" lvl="8" indent="-342900" algn="l" rtl="0">
              <a:lnSpc>
                <a:spcPct val="100000"/>
              </a:lnSpc>
              <a:spcBef>
                <a:spcPts val="0"/>
              </a:spcBef>
              <a:spcAft>
                <a:spcPts val="0"/>
              </a:spcAft>
              <a:buClr>
                <a:schemeClr val="dk1"/>
              </a:buClr>
              <a:buSzPts val="1800"/>
              <a:buFont typeface="Source Sans Pro"/>
              <a:buChar char="■"/>
              <a:defRPr sz="1800" b="0" i="0" u="none" strike="noStrike" cap="none">
                <a:solidFill>
                  <a:schemeClr val="dk1"/>
                </a:solidFill>
                <a:latin typeface="Source Sans Pro"/>
                <a:ea typeface="Source Sans Pro"/>
                <a:cs typeface="Source Sans Pro"/>
                <a:sym typeface="Source Sans Pro"/>
              </a:defRPr>
            </a:lvl9pPr>
          </a:lstStyle>
          <a:p>
            <a:pPr marL="0" indent="0">
              <a:buFont typeface="Source Sans Pro"/>
              <a:buNone/>
            </a:pPr>
            <a:r>
              <a:rPr lang="en-US" sz="1600" dirty="0" smtClean="0"/>
              <a:t>A complex idea can be conveyed with just a single still image, namely making it possible to absorb large amounts of data quickly.</a:t>
            </a:r>
            <a:endParaRPr lang="en-US" sz="1600" dirty="0"/>
          </a:p>
        </p:txBody>
      </p:sp>
      <p:pic>
        <p:nvPicPr>
          <p:cNvPr id="2" name="Imagen 1"/>
          <p:cNvPicPr>
            <a:picLocks noChangeAspect="1"/>
          </p:cNvPicPr>
          <p:nvPr/>
        </p:nvPicPr>
        <p:blipFill>
          <a:blip r:embed="rId3"/>
          <a:stretch>
            <a:fillRect/>
          </a:stretch>
        </p:blipFill>
        <p:spPr>
          <a:xfrm>
            <a:off x="594015" y="1701000"/>
            <a:ext cx="3105000" cy="3442500"/>
          </a:xfrm>
          <a:prstGeom prst="rect">
            <a:avLst/>
          </a:prstGeom>
        </p:spPr>
      </p:pic>
      <p:sp>
        <p:nvSpPr>
          <p:cNvPr id="16" name="TextBox 16">
            <a:extLst>
              <a:ext uri="{FF2B5EF4-FFF2-40B4-BE49-F238E27FC236}">
                <a16:creationId xmlns:a16="http://schemas.microsoft.com/office/drawing/2014/main" xmlns="" id="{BF7B12FC-194D-429F-989A-79AE25F8EB49}"/>
              </a:ext>
            </a:extLst>
          </p:cNvPr>
          <p:cNvSpPr txBox="1"/>
          <p:nvPr/>
        </p:nvSpPr>
        <p:spPr>
          <a:xfrm>
            <a:off x="4293030" y="3727364"/>
            <a:ext cx="4546264" cy="784830"/>
          </a:xfrm>
          <a:prstGeom prst="rect">
            <a:avLst/>
          </a:prstGeom>
          <a:noFill/>
        </p:spPr>
        <p:txBody>
          <a:bodyPr wrap="square" rtlCol="0">
            <a:spAutoFit/>
          </a:bodyPr>
          <a:lstStyle/>
          <a:p>
            <a:pPr algn="r"/>
            <a:r>
              <a:rPr lang="en-US" altLang="ko-KR" sz="900" dirty="0">
                <a:solidFill>
                  <a:srgbClr val="8B8B8B"/>
                </a:solidFill>
                <a:cs typeface="Arial" pitchFamily="34" charset="0"/>
              </a:rPr>
              <a:t>You can simply impress your audience and add a unique zing and appeal to your Presentations. </a:t>
            </a:r>
            <a:r>
              <a:rPr lang="en-US" altLang="ko-KR" sz="900" dirty="0">
                <a:solidFill>
                  <a:srgbClr val="8B8B8B"/>
                </a:solidFill>
              </a:rPr>
              <a:t>Get a modern PowerPoint  Presentation that is beautifully designed. I hope and I believe that this Template will your Time, Money and Reputation. Get a modern PowerPoint  Presentation that is beautifully designed. I hope and I believe that this Template will your Time, Money and Reputation. </a:t>
            </a:r>
            <a:endParaRPr lang="en-US" altLang="ko-KR" sz="900" dirty="0">
              <a:solidFill>
                <a:srgbClr val="8B8B8B"/>
              </a:solidFill>
              <a:cs typeface="Arial" pitchFamily="34" charset="0"/>
            </a:endParaRPr>
          </a:p>
        </p:txBody>
      </p:sp>
      <p:grpSp>
        <p:nvGrpSpPr>
          <p:cNvPr id="17" name="Group 21">
            <a:extLst>
              <a:ext uri="{FF2B5EF4-FFF2-40B4-BE49-F238E27FC236}">
                <a16:creationId xmlns:a16="http://schemas.microsoft.com/office/drawing/2014/main" xmlns="" id="{03E43795-1CF0-49A3-B4B9-C13D92697099}"/>
              </a:ext>
            </a:extLst>
          </p:cNvPr>
          <p:cNvGrpSpPr/>
          <p:nvPr/>
        </p:nvGrpSpPr>
        <p:grpSpPr>
          <a:xfrm>
            <a:off x="5604782" y="1831488"/>
            <a:ext cx="3218584" cy="1741472"/>
            <a:chOff x="499216" y="2015006"/>
            <a:chExt cx="4291445" cy="2321963"/>
          </a:xfrm>
        </p:grpSpPr>
        <p:sp>
          <p:nvSpPr>
            <p:cNvPr id="18" name="TextBox 22">
              <a:extLst>
                <a:ext uri="{FF2B5EF4-FFF2-40B4-BE49-F238E27FC236}">
                  <a16:creationId xmlns:a16="http://schemas.microsoft.com/office/drawing/2014/main" xmlns="" id="{0DB82144-1432-4AF7-AA0B-F3D3874025D9}"/>
                </a:ext>
              </a:extLst>
            </p:cNvPr>
            <p:cNvSpPr txBox="1"/>
            <p:nvPr/>
          </p:nvSpPr>
          <p:spPr>
            <a:xfrm>
              <a:off x="499216" y="2921197"/>
              <a:ext cx="4291445" cy="1415772"/>
            </a:xfrm>
            <a:prstGeom prst="rect">
              <a:avLst/>
            </a:prstGeom>
            <a:noFill/>
          </p:spPr>
          <p:txBody>
            <a:bodyPr wrap="square" rtlCol="0">
              <a:spAutoFit/>
            </a:bodyPr>
            <a:lstStyle/>
            <a:p>
              <a:pPr algn="r"/>
              <a:r>
                <a:rPr lang="en-US" altLang="ko-KR" sz="900" dirty="0">
                  <a:solidFill>
                    <a:srgbClr val="8B8B8B"/>
                  </a:solidFill>
                  <a:cs typeface="Arial" pitchFamily="34" charset="0"/>
                </a:rPr>
                <a:t>You can simply impress your audience and add a unique zing and appeal to your Presentations. Easy to change colors, photos and Text.</a:t>
              </a:r>
            </a:p>
            <a:p>
              <a:pPr algn="r"/>
              <a:endParaRPr lang="en-US" altLang="ko-KR" sz="900" dirty="0">
                <a:solidFill>
                  <a:srgbClr val="8B8B8B"/>
                </a:solidFill>
                <a:cs typeface="Arial" pitchFamily="34" charset="0"/>
              </a:endParaRPr>
            </a:p>
            <a:p>
              <a:pPr algn="r"/>
              <a:r>
                <a:rPr lang="en-US" altLang="ko-KR" sz="900" dirty="0">
                  <a:solidFill>
                    <a:srgbClr val="8B8B8B"/>
                  </a:solidFill>
                </a:rPr>
                <a:t>Get a modern PowerPoint  Presentation that is beautifully designed. I hope and I believe that this Template will your Time, Money and Reputation.</a:t>
              </a:r>
              <a:endParaRPr lang="ko-KR" altLang="en-US" sz="900" dirty="0">
                <a:solidFill>
                  <a:srgbClr val="8B8B8B"/>
                </a:solidFill>
                <a:cs typeface="Arial" pitchFamily="34" charset="0"/>
              </a:endParaRPr>
            </a:p>
          </p:txBody>
        </p:sp>
        <p:sp>
          <p:nvSpPr>
            <p:cNvPr id="19" name="TextBox 23">
              <a:extLst>
                <a:ext uri="{FF2B5EF4-FFF2-40B4-BE49-F238E27FC236}">
                  <a16:creationId xmlns:a16="http://schemas.microsoft.com/office/drawing/2014/main" xmlns="" id="{A4AE41A8-C239-4BB3-A0E8-7E208CB9CBD5}"/>
                </a:ext>
              </a:extLst>
            </p:cNvPr>
            <p:cNvSpPr txBox="1"/>
            <p:nvPr/>
          </p:nvSpPr>
          <p:spPr>
            <a:xfrm>
              <a:off x="499217" y="2015006"/>
              <a:ext cx="4291444" cy="800219"/>
            </a:xfrm>
            <a:prstGeom prst="rect">
              <a:avLst/>
            </a:prstGeom>
            <a:noFill/>
          </p:spPr>
          <p:txBody>
            <a:bodyPr wrap="square" rtlCol="0">
              <a:spAutoFit/>
            </a:bodyPr>
            <a:lstStyle/>
            <a:p>
              <a:pPr algn="r"/>
              <a:r>
                <a:rPr lang="en-US" altLang="ko-KR" sz="3300" b="1" dirty="0">
                  <a:solidFill>
                    <a:srgbClr val="2C325B"/>
                  </a:solidFill>
                  <a:cs typeface="Arial" pitchFamily="34" charset="0"/>
                </a:rPr>
                <a:t>Contents Here</a:t>
              </a:r>
              <a:endParaRPr lang="ko-KR" altLang="en-US" sz="3300" b="1" dirty="0">
                <a:solidFill>
                  <a:srgbClr val="2C325B"/>
                </a:solidFill>
                <a:cs typeface="Arial" pitchFamily="34" charset="0"/>
              </a:endParaRPr>
            </a:p>
          </p:txBody>
        </p:sp>
      </p:gr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xmlns="" id="{35E2C033-4EEC-4F13-9BB9-BDB519B1BBD3}"/>
              </a:ext>
            </a:extLst>
          </p:cNvPr>
          <p:cNvSpPr txBox="1"/>
          <p:nvPr/>
        </p:nvSpPr>
        <p:spPr>
          <a:xfrm>
            <a:off x="2716186" y="911127"/>
            <a:ext cx="5810068" cy="276999"/>
          </a:xfrm>
          <a:prstGeom prst="rect">
            <a:avLst/>
          </a:prstGeom>
          <a:noFill/>
        </p:spPr>
        <p:txBody>
          <a:bodyPr wrap="square" lIns="36000" tIns="0" rIns="18000" bIns="0" rtlCol="0">
            <a:spAutoFit/>
          </a:bodyPr>
          <a:lstStyle/>
          <a:p>
            <a:pPr algn="r"/>
            <a:r>
              <a:rPr lang="en-US" altLang="ko-KR" sz="1800" dirty="0">
                <a:solidFill>
                  <a:schemeClr val="bg1">
                    <a:lumMod val="50000"/>
                  </a:schemeClr>
                </a:solidFill>
                <a:latin typeface="+mj-lt"/>
                <a:cs typeface="Arial" pitchFamily="34" charset="0"/>
              </a:rPr>
              <a:t>We Create Professional Presentation</a:t>
            </a:r>
            <a:endParaRPr lang="ko-KR" altLang="en-US" sz="1800" dirty="0">
              <a:solidFill>
                <a:schemeClr val="bg1">
                  <a:lumMod val="50000"/>
                </a:schemeClr>
              </a:solidFill>
              <a:latin typeface="+mj-lt"/>
              <a:cs typeface="Arial" pitchFamily="34" charset="0"/>
            </a:endParaRPr>
          </a:p>
        </p:txBody>
      </p:sp>
      <p:sp>
        <p:nvSpPr>
          <p:cNvPr id="16" name="Rectangle 15">
            <a:extLst>
              <a:ext uri="{FF2B5EF4-FFF2-40B4-BE49-F238E27FC236}">
                <a16:creationId xmlns:a16="http://schemas.microsoft.com/office/drawing/2014/main" xmlns="" id="{40C9A497-C6CD-4818-BAF5-23140CCF644F}"/>
              </a:ext>
            </a:extLst>
          </p:cNvPr>
          <p:cNvSpPr/>
          <p:nvPr/>
        </p:nvSpPr>
        <p:spPr>
          <a:xfrm>
            <a:off x="2797668" y="1353803"/>
            <a:ext cx="6108826" cy="34289"/>
          </a:xfrm>
          <a:prstGeom prst="rect">
            <a:avLst/>
          </a:prstGeom>
          <a:solidFill>
            <a:srgbClr val="8B8B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1050">
              <a:solidFill>
                <a:srgbClr val="8B8B8B"/>
              </a:solidFill>
            </a:endParaRPr>
          </a:p>
        </p:txBody>
      </p:sp>
      <p:sp>
        <p:nvSpPr>
          <p:cNvPr id="17" name="TextBox 16">
            <a:extLst>
              <a:ext uri="{FF2B5EF4-FFF2-40B4-BE49-F238E27FC236}">
                <a16:creationId xmlns:a16="http://schemas.microsoft.com/office/drawing/2014/main" xmlns="" id="{BF7B12FC-194D-429F-989A-79AE25F8EB49}"/>
              </a:ext>
            </a:extLst>
          </p:cNvPr>
          <p:cNvSpPr txBox="1"/>
          <p:nvPr/>
        </p:nvSpPr>
        <p:spPr>
          <a:xfrm>
            <a:off x="3979990" y="1488164"/>
            <a:ext cx="4546264" cy="784830"/>
          </a:xfrm>
          <a:prstGeom prst="rect">
            <a:avLst/>
          </a:prstGeom>
          <a:noFill/>
        </p:spPr>
        <p:txBody>
          <a:bodyPr wrap="square" rtlCol="0">
            <a:spAutoFit/>
          </a:bodyPr>
          <a:lstStyle/>
          <a:p>
            <a:pPr algn="r"/>
            <a:r>
              <a:rPr lang="en-US" altLang="ko-KR" sz="900" dirty="0">
                <a:solidFill>
                  <a:srgbClr val="8B8B8B"/>
                </a:solidFill>
                <a:cs typeface="Arial" pitchFamily="34" charset="0"/>
              </a:rPr>
              <a:t>You can simply impress your audience and add a unique zing and appeal to your Presentations. </a:t>
            </a:r>
            <a:r>
              <a:rPr lang="en-US" altLang="ko-KR" sz="900" dirty="0">
                <a:solidFill>
                  <a:srgbClr val="8B8B8B"/>
                </a:solidFill>
              </a:rPr>
              <a:t>Get a modern PowerPoint  Presentation that is beautifully designed. I hope and I believe that this Template will your Time, Money and Reputation. Get a modern PowerPoint  Presentation that is beautifully designed. I hope and I believe that this Template will your Time, Money and Reputation. </a:t>
            </a:r>
            <a:endParaRPr lang="en-US" altLang="ko-KR" sz="900" dirty="0">
              <a:solidFill>
                <a:srgbClr val="8B8B8B"/>
              </a:solidFill>
              <a:cs typeface="Arial" pitchFamily="34" charset="0"/>
            </a:endParaRPr>
          </a:p>
        </p:txBody>
      </p:sp>
      <p:grpSp>
        <p:nvGrpSpPr>
          <p:cNvPr id="22" name="Group 21">
            <a:extLst>
              <a:ext uri="{FF2B5EF4-FFF2-40B4-BE49-F238E27FC236}">
                <a16:creationId xmlns:a16="http://schemas.microsoft.com/office/drawing/2014/main" xmlns="" id="{03E43795-1CF0-49A3-B4B9-C13D92697099}"/>
              </a:ext>
            </a:extLst>
          </p:cNvPr>
          <p:cNvGrpSpPr/>
          <p:nvPr/>
        </p:nvGrpSpPr>
        <p:grpSpPr>
          <a:xfrm>
            <a:off x="5307670" y="2411605"/>
            <a:ext cx="3218584" cy="1741472"/>
            <a:chOff x="499216" y="2015006"/>
            <a:chExt cx="4291445" cy="2321963"/>
          </a:xfrm>
        </p:grpSpPr>
        <p:sp>
          <p:nvSpPr>
            <p:cNvPr id="23" name="TextBox 22">
              <a:extLst>
                <a:ext uri="{FF2B5EF4-FFF2-40B4-BE49-F238E27FC236}">
                  <a16:creationId xmlns:a16="http://schemas.microsoft.com/office/drawing/2014/main" xmlns="" id="{0DB82144-1432-4AF7-AA0B-F3D3874025D9}"/>
                </a:ext>
              </a:extLst>
            </p:cNvPr>
            <p:cNvSpPr txBox="1"/>
            <p:nvPr/>
          </p:nvSpPr>
          <p:spPr>
            <a:xfrm>
              <a:off x="499216" y="2921197"/>
              <a:ext cx="4291445" cy="1415772"/>
            </a:xfrm>
            <a:prstGeom prst="rect">
              <a:avLst/>
            </a:prstGeom>
            <a:noFill/>
          </p:spPr>
          <p:txBody>
            <a:bodyPr wrap="square" rtlCol="0">
              <a:spAutoFit/>
            </a:bodyPr>
            <a:lstStyle/>
            <a:p>
              <a:pPr algn="r"/>
              <a:r>
                <a:rPr lang="en-US" altLang="ko-KR" sz="900" dirty="0">
                  <a:solidFill>
                    <a:srgbClr val="8B8B8B"/>
                  </a:solidFill>
                  <a:cs typeface="Arial" pitchFamily="34" charset="0"/>
                </a:rPr>
                <a:t>You can simply impress your audience and add a unique zing and appeal to your Presentations. Easy to change colors, photos and Text.</a:t>
              </a:r>
            </a:p>
            <a:p>
              <a:pPr algn="r"/>
              <a:endParaRPr lang="en-US" altLang="ko-KR" sz="900" dirty="0">
                <a:solidFill>
                  <a:srgbClr val="8B8B8B"/>
                </a:solidFill>
                <a:cs typeface="Arial" pitchFamily="34" charset="0"/>
              </a:endParaRPr>
            </a:p>
            <a:p>
              <a:pPr algn="r"/>
              <a:r>
                <a:rPr lang="en-US" altLang="ko-KR" sz="900" dirty="0">
                  <a:solidFill>
                    <a:srgbClr val="8B8B8B"/>
                  </a:solidFill>
                </a:rPr>
                <a:t>Get a modern PowerPoint  Presentation that is beautifully designed. I hope and I believe that this Template will your Time, Money and Reputation.</a:t>
              </a:r>
              <a:endParaRPr lang="ko-KR" altLang="en-US" sz="900" dirty="0">
                <a:solidFill>
                  <a:srgbClr val="8B8B8B"/>
                </a:solidFill>
                <a:cs typeface="Arial" pitchFamily="34" charset="0"/>
              </a:endParaRPr>
            </a:p>
          </p:txBody>
        </p:sp>
        <p:sp>
          <p:nvSpPr>
            <p:cNvPr id="24" name="TextBox 23">
              <a:extLst>
                <a:ext uri="{FF2B5EF4-FFF2-40B4-BE49-F238E27FC236}">
                  <a16:creationId xmlns:a16="http://schemas.microsoft.com/office/drawing/2014/main" xmlns="" id="{A4AE41A8-C239-4BB3-A0E8-7E208CB9CBD5}"/>
                </a:ext>
              </a:extLst>
            </p:cNvPr>
            <p:cNvSpPr txBox="1"/>
            <p:nvPr/>
          </p:nvSpPr>
          <p:spPr>
            <a:xfrm>
              <a:off x="499217" y="2015006"/>
              <a:ext cx="4291444" cy="800219"/>
            </a:xfrm>
            <a:prstGeom prst="rect">
              <a:avLst/>
            </a:prstGeom>
            <a:noFill/>
          </p:spPr>
          <p:txBody>
            <a:bodyPr wrap="square" rtlCol="0">
              <a:spAutoFit/>
            </a:bodyPr>
            <a:lstStyle/>
            <a:p>
              <a:pPr algn="r"/>
              <a:r>
                <a:rPr lang="en-US" altLang="ko-KR" sz="3300" b="1" dirty="0">
                  <a:solidFill>
                    <a:srgbClr val="2C325B"/>
                  </a:solidFill>
                  <a:cs typeface="Arial" pitchFamily="34" charset="0"/>
                </a:rPr>
                <a:t>Contents Here</a:t>
              </a:r>
              <a:endParaRPr lang="ko-KR" altLang="en-US" sz="3300" b="1" dirty="0">
                <a:solidFill>
                  <a:srgbClr val="2C325B"/>
                </a:solidFill>
                <a:cs typeface="Arial" pitchFamily="34" charset="0"/>
              </a:endParaRPr>
            </a:p>
          </p:txBody>
        </p:sp>
      </p:grpSp>
      <p:sp>
        <p:nvSpPr>
          <p:cNvPr id="8" name="Rectángulo 7"/>
          <p:cNvSpPr/>
          <p:nvPr/>
        </p:nvSpPr>
        <p:spPr>
          <a:xfrm>
            <a:off x="93605" y="160422"/>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9" name="Rectángulo redondeado 8"/>
          <p:cNvSpPr/>
          <p:nvPr/>
        </p:nvSpPr>
        <p:spPr>
          <a:xfrm>
            <a:off x="4753564" y="170058"/>
            <a:ext cx="4186990" cy="288758"/>
          </a:xfrm>
          <a:prstGeom prst="round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 name="Imagen 1"/>
          <p:cNvPicPr>
            <a:picLocks noChangeAspect="1"/>
          </p:cNvPicPr>
          <p:nvPr/>
        </p:nvPicPr>
        <p:blipFill>
          <a:blip r:embed="rId2"/>
          <a:stretch>
            <a:fillRect/>
          </a:stretch>
        </p:blipFill>
        <p:spPr>
          <a:xfrm>
            <a:off x="564981" y="1677262"/>
            <a:ext cx="3337517" cy="2827972"/>
          </a:xfrm>
          <a:prstGeom prst="rect">
            <a:avLst/>
          </a:prstGeom>
        </p:spPr>
      </p:pic>
    </p:spTree>
    <p:extLst>
      <p:ext uri="{BB962C8B-B14F-4D97-AF65-F5344CB8AC3E}">
        <p14:creationId xmlns:p14="http://schemas.microsoft.com/office/powerpoint/2010/main" val="27745221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upo 2"/>
          <p:cNvGrpSpPr/>
          <p:nvPr/>
        </p:nvGrpSpPr>
        <p:grpSpPr>
          <a:xfrm rot="917999">
            <a:off x="3984699" y="2085060"/>
            <a:ext cx="1219038" cy="2124423"/>
            <a:chOff x="3882461" y="1977639"/>
            <a:chExt cx="1219038" cy="2124423"/>
          </a:xfrm>
          <a:solidFill>
            <a:srgbClr val="2C325B"/>
          </a:solidFill>
        </p:grpSpPr>
        <p:sp>
          <p:nvSpPr>
            <p:cNvPr id="30" name="Rectangle 15">
              <a:extLst>
                <a:ext uri="{FF2B5EF4-FFF2-40B4-BE49-F238E27FC236}">
                  <a16:creationId xmlns:a16="http://schemas.microsoft.com/office/drawing/2014/main" xmlns="" id="{37F38F73-E923-43DE-9547-159844FC3721}"/>
                </a:ext>
              </a:extLst>
            </p:cNvPr>
            <p:cNvSpPr/>
            <p:nvPr/>
          </p:nvSpPr>
          <p:spPr>
            <a:xfrm rot="2633242">
              <a:off x="4352071" y="3431215"/>
              <a:ext cx="695033" cy="670847"/>
            </a:xfrm>
            <a:custGeom>
              <a:avLst/>
              <a:gdLst/>
              <a:ahLst/>
              <a:cxnLst/>
              <a:rect l="l" t="t" r="r" b="b"/>
              <a:pathLst>
                <a:path w="929571" h="897222">
                  <a:moveTo>
                    <a:pt x="929571" y="731682"/>
                  </a:moveTo>
                  <a:lnTo>
                    <a:pt x="929571" y="897222"/>
                  </a:lnTo>
                  <a:lnTo>
                    <a:pt x="442770" y="897222"/>
                  </a:lnTo>
                  <a:lnTo>
                    <a:pt x="298754" y="897222"/>
                  </a:lnTo>
                  <a:lnTo>
                    <a:pt x="274103" y="897222"/>
                  </a:lnTo>
                  <a:cubicBezTo>
                    <a:pt x="274103" y="613647"/>
                    <a:pt x="176652" y="340818"/>
                    <a:pt x="0" y="123903"/>
                  </a:cubicBezTo>
                  <a:lnTo>
                    <a:pt x="116909" y="0"/>
                  </a:lnTo>
                  <a:cubicBezTo>
                    <a:pt x="291351" y="207479"/>
                    <a:pt x="400795" y="461979"/>
                    <a:pt x="432150" y="7316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sp>
          <p:nvSpPr>
            <p:cNvPr id="32" name="Rectangle 15">
              <a:extLst>
                <a:ext uri="{FF2B5EF4-FFF2-40B4-BE49-F238E27FC236}">
                  <a16:creationId xmlns:a16="http://schemas.microsoft.com/office/drawing/2014/main" xmlns="" id="{B7772D24-C171-4741-8442-3713DAB849FD}"/>
                </a:ext>
              </a:extLst>
            </p:cNvPr>
            <p:cNvSpPr/>
            <p:nvPr/>
          </p:nvSpPr>
          <p:spPr>
            <a:xfrm>
              <a:off x="4406466" y="2610971"/>
              <a:ext cx="695033" cy="670847"/>
            </a:xfrm>
            <a:custGeom>
              <a:avLst/>
              <a:gdLst/>
              <a:ahLst/>
              <a:cxnLst/>
              <a:rect l="l" t="t" r="r" b="b"/>
              <a:pathLst>
                <a:path w="929571" h="897222">
                  <a:moveTo>
                    <a:pt x="929571" y="731682"/>
                  </a:moveTo>
                  <a:lnTo>
                    <a:pt x="929571" y="897222"/>
                  </a:lnTo>
                  <a:lnTo>
                    <a:pt x="442770" y="897222"/>
                  </a:lnTo>
                  <a:lnTo>
                    <a:pt x="298754" y="897222"/>
                  </a:lnTo>
                  <a:lnTo>
                    <a:pt x="274103" y="897222"/>
                  </a:lnTo>
                  <a:cubicBezTo>
                    <a:pt x="274103" y="613647"/>
                    <a:pt x="176652" y="340818"/>
                    <a:pt x="0" y="123903"/>
                  </a:cubicBezTo>
                  <a:lnTo>
                    <a:pt x="116909" y="0"/>
                  </a:lnTo>
                  <a:cubicBezTo>
                    <a:pt x="291351" y="207479"/>
                    <a:pt x="400795" y="461979"/>
                    <a:pt x="432150" y="7316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sp>
          <p:nvSpPr>
            <p:cNvPr id="33" name="Rectangle 15">
              <a:extLst>
                <a:ext uri="{FF2B5EF4-FFF2-40B4-BE49-F238E27FC236}">
                  <a16:creationId xmlns:a16="http://schemas.microsoft.com/office/drawing/2014/main" xmlns="" id="{6D196CB0-0E1A-498C-A83D-ABB07E07DE75}"/>
                </a:ext>
              </a:extLst>
            </p:cNvPr>
            <p:cNvSpPr/>
            <p:nvPr/>
          </p:nvSpPr>
          <p:spPr>
            <a:xfrm rot="18833242">
              <a:off x="3870368" y="1989732"/>
              <a:ext cx="695034" cy="670847"/>
            </a:xfrm>
            <a:custGeom>
              <a:avLst/>
              <a:gdLst/>
              <a:ahLst/>
              <a:cxnLst/>
              <a:rect l="l" t="t" r="r" b="b"/>
              <a:pathLst>
                <a:path w="929571" h="897222">
                  <a:moveTo>
                    <a:pt x="929571" y="731682"/>
                  </a:moveTo>
                  <a:lnTo>
                    <a:pt x="929571" y="897222"/>
                  </a:lnTo>
                  <a:lnTo>
                    <a:pt x="442770" y="897222"/>
                  </a:lnTo>
                  <a:lnTo>
                    <a:pt x="298754" y="897222"/>
                  </a:lnTo>
                  <a:lnTo>
                    <a:pt x="274103" y="897222"/>
                  </a:lnTo>
                  <a:cubicBezTo>
                    <a:pt x="274103" y="613647"/>
                    <a:pt x="176652" y="340818"/>
                    <a:pt x="0" y="123903"/>
                  </a:cubicBezTo>
                  <a:lnTo>
                    <a:pt x="116909" y="0"/>
                  </a:lnTo>
                  <a:cubicBezTo>
                    <a:pt x="291351" y="207479"/>
                    <a:pt x="400795" y="461979"/>
                    <a:pt x="432150" y="7316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grpSp>
      <p:sp>
        <p:nvSpPr>
          <p:cNvPr id="27" name="Oval 97">
            <a:extLst>
              <a:ext uri="{FF2B5EF4-FFF2-40B4-BE49-F238E27FC236}">
                <a16:creationId xmlns:a16="http://schemas.microsoft.com/office/drawing/2014/main" xmlns="" id="{ECFEC133-8C40-4AC0-9777-C6DA49EFACC4}"/>
              </a:ext>
            </a:extLst>
          </p:cNvPr>
          <p:cNvSpPr/>
          <p:nvPr/>
        </p:nvSpPr>
        <p:spPr>
          <a:xfrm>
            <a:off x="4715842" y="4185184"/>
            <a:ext cx="536285" cy="536285"/>
          </a:xfrm>
          <a:prstGeom prst="ellipse">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sp>
        <p:nvSpPr>
          <p:cNvPr id="28" name="Oval 98">
            <a:extLst>
              <a:ext uri="{FF2B5EF4-FFF2-40B4-BE49-F238E27FC236}">
                <a16:creationId xmlns:a16="http://schemas.microsoft.com/office/drawing/2014/main" xmlns="" id="{49E1C9BB-DF21-4BD5-82BB-5F7CFF61B790}"/>
              </a:ext>
            </a:extLst>
          </p:cNvPr>
          <p:cNvSpPr/>
          <p:nvPr/>
        </p:nvSpPr>
        <p:spPr>
          <a:xfrm>
            <a:off x="5194281" y="2946395"/>
            <a:ext cx="536285" cy="536285"/>
          </a:xfrm>
          <a:prstGeom prst="ellipse">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sp>
        <p:nvSpPr>
          <p:cNvPr id="29" name="Oval 99">
            <a:extLst>
              <a:ext uri="{FF2B5EF4-FFF2-40B4-BE49-F238E27FC236}">
                <a16:creationId xmlns:a16="http://schemas.microsoft.com/office/drawing/2014/main" xmlns="" id="{63BCD960-6719-47E9-97D2-53BE02DF8DA9}"/>
              </a:ext>
            </a:extLst>
          </p:cNvPr>
          <p:cNvSpPr/>
          <p:nvPr/>
        </p:nvSpPr>
        <p:spPr>
          <a:xfrm>
            <a:off x="4621593" y="1764169"/>
            <a:ext cx="536285" cy="536285"/>
          </a:xfrm>
          <a:prstGeom prst="ellipse">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50"/>
          </a:p>
        </p:txBody>
      </p:sp>
      <p:sp>
        <p:nvSpPr>
          <p:cNvPr id="34" name="Isosceles Triangle 8">
            <a:extLst>
              <a:ext uri="{FF2B5EF4-FFF2-40B4-BE49-F238E27FC236}">
                <a16:creationId xmlns:a16="http://schemas.microsoft.com/office/drawing/2014/main" xmlns="" id="{242FCB59-AB02-49AC-94F4-F6659901CEB6}"/>
              </a:ext>
            </a:extLst>
          </p:cNvPr>
          <p:cNvSpPr/>
          <p:nvPr/>
        </p:nvSpPr>
        <p:spPr>
          <a:xfrm rot="16200000">
            <a:off x="5373631" y="3094168"/>
            <a:ext cx="198920" cy="237166"/>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1350" dirty="0">
              <a:solidFill>
                <a:schemeClr val="tx1"/>
              </a:solidFill>
            </a:endParaRPr>
          </a:p>
        </p:txBody>
      </p:sp>
      <p:sp>
        <p:nvSpPr>
          <p:cNvPr id="35" name="Oval 7">
            <a:extLst>
              <a:ext uri="{FF2B5EF4-FFF2-40B4-BE49-F238E27FC236}">
                <a16:creationId xmlns:a16="http://schemas.microsoft.com/office/drawing/2014/main" xmlns="" id="{5D4E5592-2F64-47A3-9383-49E0E71E1235}"/>
              </a:ext>
            </a:extLst>
          </p:cNvPr>
          <p:cNvSpPr/>
          <p:nvPr/>
        </p:nvSpPr>
        <p:spPr>
          <a:xfrm>
            <a:off x="4873075" y="4366342"/>
            <a:ext cx="210968" cy="210968"/>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1350" dirty="0"/>
          </a:p>
        </p:txBody>
      </p:sp>
      <p:sp>
        <p:nvSpPr>
          <p:cNvPr id="36" name="Rounded Rectangle 7">
            <a:extLst>
              <a:ext uri="{FF2B5EF4-FFF2-40B4-BE49-F238E27FC236}">
                <a16:creationId xmlns:a16="http://schemas.microsoft.com/office/drawing/2014/main" xmlns="" id="{0669A7FD-D150-446C-9B06-F2AE1DD08DE8}"/>
              </a:ext>
            </a:extLst>
          </p:cNvPr>
          <p:cNvSpPr>
            <a:spLocks noChangeAspect="1"/>
          </p:cNvSpPr>
          <p:nvPr/>
        </p:nvSpPr>
        <p:spPr>
          <a:xfrm>
            <a:off x="4796891" y="1912962"/>
            <a:ext cx="216000" cy="186405"/>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1350" dirty="0"/>
          </a:p>
        </p:txBody>
      </p:sp>
      <p:grpSp>
        <p:nvGrpSpPr>
          <p:cNvPr id="37" name="Group 103">
            <a:extLst>
              <a:ext uri="{FF2B5EF4-FFF2-40B4-BE49-F238E27FC236}">
                <a16:creationId xmlns:a16="http://schemas.microsoft.com/office/drawing/2014/main" xmlns="" id="{65E52522-0234-4B95-97DA-C9175338E4BB}"/>
              </a:ext>
            </a:extLst>
          </p:cNvPr>
          <p:cNvGrpSpPr/>
          <p:nvPr/>
        </p:nvGrpSpPr>
        <p:grpSpPr>
          <a:xfrm>
            <a:off x="5354507" y="1716557"/>
            <a:ext cx="3158271" cy="654592"/>
            <a:chOff x="4965551" y="1783849"/>
            <a:chExt cx="1780587" cy="872789"/>
          </a:xfrm>
        </p:grpSpPr>
        <p:sp>
          <p:nvSpPr>
            <p:cNvPr id="38" name="TextBox 15">
              <a:extLst>
                <a:ext uri="{FF2B5EF4-FFF2-40B4-BE49-F238E27FC236}">
                  <a16:creationId xmlns:a16="http://schemas.microsoft.com/office/drawing/2014/main" xmlns="" id="{ACAF041B-E4CA-408B-BFCA-362631690DF4}"/>
                </a:ext>
              </a:extLst>
            </p:cNvPr>
            <p:cNvSpPr txBox="1"/>
            <p:nvPr/>
          </p:nvSpPr>
          <p:spPr>
            <a:xfrm>
              <a:off x="4965551" y="1979530"/>
              <a:ext cx="1780587" cy="677108"/>
            </a:xfrm>
            <a:prstGeom prst="rect">
              <a:avLst/>
            </a:prstGeom>
            <a:noFill/>
          </p:spPr>
          <p:txBody>
            <a:bodyPr wrap="square" rtlCol="0">
              <a:spAutoFit/>
            </a:bodyPr>
            <a:lstStyle/>
            <a:p>
              <a:r>
                <a:rPr lang="en-US" altLang="ko-KR" sz="900" dirty="0">
                  <a:solidFill>
                    <a:srgbClr val="2C325B"/>
                  </a:solidFill>
                  <a:cs typeface="Arial" pitchFamily="34" charset="0"/>
                </a:rPr>
                <a:t>You can simply impress your audience and add a unique zing and appeal to your Presentations. Easy to change colors, photos and Text.</a:t>
              </a:r>
              <a:r>
                <a:rPr lang="ko-KR" altLang="en-US" sz="900" dirty="0">
                  <a:solidFill>
                    <a:srgbClr val="2C325B"/>
                  </a:solidFill>
                  <a:cs typeface="Arial" pitchFamily="34" charset="0"/>
                </a:rPr>
                <a:t>  </a:t>
              </a:r>
            </a:p>
          </p:txBody>
        </p:sp>
        <p:sp>
          <p:nvSpPr>
            <p:cNvPr id="39" name="TextBox 16">
              <a:extLst>
                <a:ext uri="{FF2B5EF4-FFF2-40B4-BE49-F238E27FC236}">
                  <a16:creationId xmlns:a16="http://schemas.microsoft.com/office/drawing/2014/main" xmlns="" id="{7386A869-8155-4334-AB9C-EE2D4A606136}"/>
                </a:ext>
              </a:extLst>
            </p:cNvPr>
            <p:cNvSpPr txBox="1"/>
            <p:nvPr/>
          </p:nvSpPr>
          <p:spPr>
            <a:xfrm>
              <a:off x="4965551" y="1783849"/>
              <a:ext cx="1780587" cy="307776"/>
            </a:xfrm>
            <a:prstGeom prst="rect">
              <a:avLst/>
            </a:prstGeom>
            <a:noFill/>
          </p:spPr>
          <p:txBody>
            <a:bodyPr wrap="square" rtlCol="0">
              <a:spAutoFit/>
            </a:bodyPr>
            <a:lstStyle/>
            <a:p>
              <a:r>
                <a:rPr lang="en-US" altLang="ko-KR" sz="900" b="1" dirty="0">
                  <a:cs typeface="Arial" pitchFamily="34" charset="0"/>
                </a:rPr>
                <a:t>Contents Title</a:t>
              </a:r>
              <a:endParaRPr lang="ko-KR" altLang="en-US" sz="900" b="1" dirty="0">
                <a:cs typeface="Arial" pitchFamily="34" charset="0"/>
              </a:endParaRPr>
            </a:p>
          </p:txBody>
        </p:sp>
      </p:grpSp>
      <p:grpSp>
        <p:nvGrpSpPr>
          <p:cNvPr id="40" name="Group 118">
            <a:extLst>
              <a:ext uri="{FF2B5EF4-FFF2-40B4-BE49-F238E27FC236}">
                <a16:creationId xmlns:a16="http://schemas.microsoft.com/office/drawing/2014/main" xmlns="" id="{340CF43A-A0AE-428A-8A4F-D8161FAC4B38}"/>
              </a:ext>
            </a:extLst>
          </p:cNvPr>
          <p:cNvGrpSpPr/>
          <p:nvPr/>
        </p:nvGrpSpPr>
        <p:grpSpPr>
          <a:xfrm>
            <a:off x="5409360" y="4137571"/>
            <a:ext cx="3158271" cy="654592"/>
            <a:chOff x="4965551" y="1783849"/>
            <a:chExt cx="1780587" cy="872789"/>
          </a:xfrm>
        </p:grpSpPr>
        <p:sp>
          <p:nvSpPr>
            <p:cNvPr id="41" name="TextBox 21">
              <a:extLst>
                <a:ext uri="{FF2B5EF4-FFF2-40B4-BE49-F238E27FC236}">
                  <a16:creationId xmlns:a16="http://schemas.microsoft.com/office/drawing/2014/main" xmlns="" id="{D16C055C-DE1A-4FF1-9DFD-F49166987596}"/>
                </a:ext>
              </a:extLst>
            </p:cNvPr>
            <p:cNvSpPr txBox="1"/>
            <p:nvPr/>
          </p:nvSpPr>
          <p:spPr>
            <a:xfrm>
              <a:off x="4965551" y="1979530"/>
              <a:ext cx="1780587" cy="677108"/>
            </a:xfrm>
            <a:prstGeom prst="rect">
              <a:avLst/>
            </a:prstGeom>
            <a:noFill/>
          </p:spPr>
          <p:txBody>
            <a:bodyPr wrap="square" rtlCol="0">
              <a:spAutoFit/>
            </a:bodyPr>
            <a:lstStyle/>
            <a:p>
              <a:r>
                <a:rPr lang="en-US" altLang="ko-KR" sz="900" dirty="0">
                  <a:solidFill>
                    <a:srgbClr val="2C325B"/>
                  </a:solidFill>
                  <a:cs typeface="Arial" pitchFamily="34" charset="0"/>
                </a:rPr>
                <a:t>You can simply impress your audience and add a unique zing and appeal to your Presentations. Easy to change colors, photos and Text.</a:t>
              </a:r>
              <a:r>
                <a:rPr lang="ko-KR" altLang="en-US" sz="900" dirty="0">
                  <a:solidFill>
                    <a:srgbClr val="2C325B"/>
                  </a:solidFill>
                  <a:cs typeface="Arial" pitchFamily="34" charset="0"/>
                </a:rPr>
                <a:t>  </a:t>
              </a:r>
            </a:p>
          </p:txBody>
        </p:sp>
        <p:sp>
          <p:nvSpPr>
            <p:cNvPr id="42" name="TextBox 22">
              <a:extLst>
                <a:ext uri="{FF2B5EF4-FFF2-40B4-BE49-F238E27FC236}">
                  <a16:creationId xmlns:a16="http://schemas.microsoft.com/office/drawing/2014/main" xmlns="" id="{3A8DB4F2-6EB2-48B8-8C3B-AED535BE5560}"/>
                </a:ext>
              </a:extLst>
            </p:cNvPr>
            <p:cNvSpPr txBox="1"/>
            <p:nvPr/>
          </p:nvSpPr>
          <p:spPr>
            <a:xfrm>
              <a:off x="4965551" y="1783849"/>
              <a:ext cx="1780587" cy="307776"/>
            </a:xfrm>
            <a:prstGeom prst="rect">
              <a:avLst/>
            </a:prstGeom>
            <a:noFill/>
          </p:spPr>
          <p:txBody>
            <a:bodyPr wrap="square" rtlCol="0">
              <a:spAutoFit/>
            </a:bodyPr>
            <a:lstStyle/>
            <a:p>
              <a:r>
                <a:rPr lang="en-US" altLang="ko-KR" sz="900" b="1" dirty="0">
                  <a:cs typeface="Arial" pitchFamily="34" charset="0"/>
                </a:rPr>
                <a:t>Contents Title</a:t>
              </a:r>
              <a:endParaRPr lang="ko-KR" altLang="en-US" sz="900" b="1" dirty="0">
                <a:cs typeface="Arial" pitchFamily="34" charset="0"/>
              </a:endParaRPr>
            </a:p>
          </p:txBody>
        </p:sp>
      </p:grpSp>
      <p:sp>
        <p:nvSpPr>
          <p:cNvPr id="43" name="TextBox 23">
            <a:extLst>
              <a:ext uri="{FF2B5EF4-FFF2-40B4-BE49-F238E27FC236}">
                <a16:creationId xmlns:a16="http://schemas.microsoft.com/office/drawing/2014/main" xmlns="" id="{E837DF28-1DEA-4CBA-AC76-A35827F6648F}"/>
              </a:ext>
            </a:extLst>
          </p:cNvPr>
          <p:cNvSpPr txBox="1"/>
          <p:nvPr/>
        </p:nvSpPr>
        <p:spPr>
          <a:xfrm>
            <a:off x="607622" y="358457"/>
            <a:ext cx="6646655" cy="738664"/>
          </a:xfrm>
          <a:prstGeom prst="rect">
            <a:avLst/>
          </a:prstGeom>
          <a:noFill/>
        </p:spPr>
        <p:txBody>
          <a:bodyPr wrap="square" lIns="36000" tIns="0" rIns="18000" bIns="0" rtlCol="0">
            <a:spAutoFit/>
          </a:bodyPr>
          <a:lstStyle/>
          <a:p>
            <a:r>
              <a:rPr lang="en-US" altLang="ko-KR" sz="2400" b="1" dirty="0">
                <a:solidFill>
                  <a:schemeClr val="bg1"/>
                </a:solidFill>
                <a:latin typeface="Bungee" panose="020B0604020202020204" charset="0"/>
                <a:cs typeface="Arial" pitchFamily="34" charset="0"/>
              </a:rPr>
              <a:t>We Create</a:t>
            </a:r>
          </a:p>
          <a:p>
            <a:r>
              <a:rPr lang="en-US" altLang="ko-KR" sz="2400" b="1" dirty="0">
                <a:solidFill>
                  <a:schemeClr val="bg1"/>
                </a:solidFill>
                <a:latin typeface="Bungee" panose="020B0604020202020204" charset="0"/>
                <a:cs typeface="Arial" pitchFamily="34" charset="0"/>
              </a:rPr>
              <a:t>Professional Presentation</a:t>
            </a:r>
            <a:endParaRPr lang="ko-KR" altLang="en-US" sz="2400" b="1" dirty="0">
              <a:solidFill>
                <a:schemeClr val="bg1"/>
              </a:solidFill>
              <a:latin typeface="Bungee" panose="020B0604020202020204" charset="0"/>
              <a:cs typeface="Arial" pitchFamily="34" charset="0"/>
            </a:endParaRPr>
          </a:p>
        </p:txBody>
      </p:sp>
      <p:grpSp>
        <p:nvGrpSpPr>
          <p:cNvPr id="45" name="Group 103">
            <a:extLst>
              <a:ext uri="{FF2B5EF4-FFF2-40B4-BE49-F238E27FC236}">
                <a16:creationId xmlns:a16="http://schemas.microsoft.com/office/drawing/2014/main" xmlns="" id="{65E52522-0234-4B95-97DA-C9175338E4BB}"/>
              </a:ext>
            </a:extLst>
          </p:cNvPr>
          <p:cNvGrpSpPr/>
          <p:nvPr/>
        </p:nvGrpSpPr>
        <p:grpSpPr>
          <a:xfrm>
            <a:off x="5890793" y="2945182"/>
            <a:ext cx="3158271" cy="654592"/>
            <a:chOff x="4965551" y="1783849"/>
            <a:chExt cx="1780587" cy="872789"/>
          </a:xfrm>
        </p:grpSpPr>
        <p:sp>
          <p:nvSpPr>
            <p:cNvPr id="46" name="TextBox 15">
              <a:extLst>
                <a:ext uri="{FF2B5EF4-FFF2-40B4-BE49-F238E27FC236}">
                  <a16:creationId xmlns:a16="http://schemas.microsoft.com/office/drawing/2014/main" xmlns="" id="{ACAF041B-E4CA-408B-BFCA-362631690DF4}"/>
                </a:ext>
              </a:extLst>
            </p:cNvPr>
            <p:cNvSpPr txBox="1"/>
            <p:nvPr/>
          </p:nvSpPr>
          <p:spPr>
            <a:xfrm>
              <a:off x="4965551" y="1979530"/>
              <a:ext cx="1780587" cy="677108"/>
            </a:xfrm>
            <a:prstGeom prst="rect">
              <a:avLst/>
            </a:prstGeom>
            <a:noFill/>
          </p:spPr>
          <p:txBody>
            <a:bodyPr wrap="square" rtlCol="0">
              <a:spAutoFit/>
            </a:bodyPr>
            <a:lstStyle/>
            <a:p>
              <a:r>
                <a:rPr lang="en-US" altLang="ko-KR" sz="900" dirty="0">
                  <a:solidFill>
                    <a:srgbClr val="2C325B"/>
                  </a:solidFill>
                  <a:cs typeface="Arial" pitchFamily="34" charset="0"/>
                </a:rPr>
                <a:t>You can simply impress your audience and add a unique zing and appeal to your Presentations. Easy to change colors, photos and Text.</a:t>
              </a:r>
              <a:r>
                <a:rPr lang="ko-KR" altLang="en-US" sz="900" dirty="0">
                  <a:solidFill>
                    <a:srgbClr val="2C325B"/>
                  </a:solidFill>
                  <a:cs typeface="Arial" pitchFamily="34" charset="0"/>
                </a:rPr>
                <a:t>  </a:t>
              </a:r>
            </a:p>
          </p:txBody>
        </p:sp>
        <p:sp>
          <p:nvSpPr>
            <p:cNvPr id="47" name="TextBox 16">
              <a:extLst>
                <a:ext uri="{FF2B5EF4-FFF2-40B4-BE49-F238E27FC236}">
                  <a16:creationId xmlns:a16="http://schemas.microsoft.com/office/drawing/2014/main" xmlns="" id="{7386A869-8155-4334-AB9C-EE2D4A606136}"/>
                </a:ext>
              </a:extLst>
            </p:cNvPr>
            <p:cNvSpPr txBox="1"/>
            <p:nvPr/>
          </p:nvSpPr>
          <p:spPr>
            <a:xfrm>
              <a:off x="4965551" y="1783849"/>
              <a:ext cx="1780587" cy="307776"/>
            </a:xfrm>
            <a:prstGeom prst="rect">
              <a:avLst/>
            </a:prstGeom>
            <a:noFill/>
          </p:spPr>
          <p:txBody>
            <a:bodyPr wrap="square" rtlCol="0">
              <a:spAutoFit/>
            </a:bodyPr>
            <a:lstStyle/>
            <a:p>
              <a:r>
                <a:rPr lang="en-US" altLang="ko-KR" sz="900" b="1" dirty="0">
                  <a:cs typeface="Arial" pitchFamily="34" charset="0"/>
                </a:rPr>
                <a:t>Contents Title</a:t>
              </a:r>
              <a:endParaRPr lang="ko-KR" altLang="en-US" sz="900" b="1" dirty="0">
                <a:cs typeface="Arial" pitchFamily="34" charset="0"/>
              </a:endParaRPr>
            </a:p>
          </p:txBody>
        </p:sp>
      </p:grpSp>
      <p:sp>
        <p:nvSpPr>
          <p:cNvPr id="44" name="Rectángulo 43"/>
          <p:cNvSpPr/>
          <p:nvPr/>
        </p:nvSpPr>
        <p:spPr>
          <a:xfrm>
            <a:off x="93605" y="160422"/>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48" name="Rectángulo redondeado 47"/>
          <p:cNvSpPr/>
          <p:nvPr/>
        </p:nvSpPr>
        <p:spPr>
          <a:xfrm>
            <a:off x="93605" y="4684296"/>
            <a:ext cx="4186990" cy="288758"/>
          </a:xfrm>
          <a:prstGeom prst="round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5" name="Grupo 24"/>
          <p:cNvGrpSpPr/>
          <p:nvPr/>
        </p:nvGrpSpPr>
        <p:grpSpPr>
          <a:xfrm>
            <a:off x="1096963" y="1724026"/>
            <a:ext cx="2813049" cy="2813050"/>
            <a:chOff x="1096963" y="1724026"/>
            <a:chExt cx="2813049" cy="2813050"/>
          </a:xfrm>
        </p:grpSpPr>
        <p:sp>
          <p:nvSpPr>
            <p:cNvPr id="6" name="Freeform 5"/>
            <p:cNvSpPr>
              <a:spLocks noEditPoints="1"/>
            </p:cNvSpPr>
            <p:nvPr/>
          </p:nvSpPr>
          <p:spPr bwMode="auto">
            <a:xfrm>
              <a:off x="1096963" y="1724026"/>
              <a:ext cx="2813049" cy="2813050"/>
            </a:xfrm>
            <a:custGeom>
              <a:avLst/>
              <a:gdLst>
                <a:gd name="T0" fmla="*/ 256 w 373"/>
                <a:gd name="T1" fmla="*/ 321 h 373"/>
                <a:gd name="T2" fmla="*/ 311 w 373"/>
                <a:gd name="T3" fmla="*/ 327 h 373"/>
                <a:gd name="T4" fmla="*/ 251 w 373"/>
                <a:gd name="T5" fmla="*/ 333 h 373"/>
                <a:gd name="T6" fmla="*/ 199 w 373"/>
                <a:gd name="T7" fmla="*/ 308 h 373"/>
                <a:gd name="T8" fmla="*/ 201 w 373"/>
                <a:gd name="T9" fmla="*/ 365 h 373"/>
                <a:gd name="T10" fmla="*/ 180 w 373"/>
                <a:gd name="T11" fmla="*/ 310 h 373"/>
                <a:gd name="T12" fmla="*/ 121 w 373"/>
                <a:gd name="T13" fmla="*/ 333 h 373"/>
                <a:gd name="T14" fmla="*/ 70 w 373"/>
                <a:gd name="T15" fmla="*/ 314 h 373"/>
                <a:gd name="T16" fmla="*/ 120 w 373"/>
                <a:gd name="T17" fmla="*/ 290 h 373"/>
                <a:gd name="T18" fmla="*/ 56 w 373"/>
                <a:gd name="T19" fmla="*/ 272 h 373"/>
                <a:gd name="T20" fmla="*/ 28 w 373"/>
                <a:gd name="T21" fmla="*/ 248 h 373"/>
                <a:gd name="T22" fmla="*/ 76 w 373"/>
                <a:gd name="T23" fmla="*/ 239 h 373"/>
                <a:gd name="T24" fmla="*/ 34 w 373"/>
                <a:gd name="T25" fmla="*/ 198 h 373"/>
                <a:gd name="T26" fmla="*/ 45 w 373"/>
                <a:gd name="T27" fmla="*/ 179 h 373"/>
                <a:gd name="T28" fmla="*/ 76 w 373"/>
                <a:gd name="T29" fmla="*/ 125 h 373"/>
                <a:gd name="T30" fmla="*/ 20 w 373"/>
                <a:gd name="T31" fmla="*/ 92 h 373"/>
                <a:gd name="T32" fmla="*/ 84 w 373"/>
                <a:gd name="T33" fmla="*/ 116 h 373"/>
                <a:gd name="T34" fmla="*/ 120 w 373"/>
                <a:gd name="T35" fmla="*/ 49 h 373"/>
                <a:gd name="T36" fmla="*/ 64 w 373"/>
                <a:gd name="T37" fmla="*/ 42 h 373"/>
                <a:gd name="T38" fmla="*/ 123 w 373"/>
                <a:gd name="T39" fmla="*/ 37 h 373"/>
                <a:gd name="T40" fmla="*/ 181 w 373"/>
                <a:gd name="T41" fmla="*/ 38 h 373"/>
                <a:gd name="T42" fmla="*/ 206 w 373"/>
                <a:gd name="T43" fmla="*/ 13 h 373"/>
                <a:gd name="T44" fmla="*/ 243 w 373"/>
                <a:gd name="T45" fmla="*/ 73 h 373"/>
                <a:gd name="T46" fmla="*/ 280 w 373"/>
                <a:gd name="T47" fmla="*/ 30 h 373"/>
                <a:gd name="T48" fmla="*/ 265 w 373"/>
                <a:gd name="T49" fmla="*/ 49 h 373"/>
                <a:gd name="T50" fmla="*/ 291 w 373"/>
                <a:gd name="T51" fmla="*/ 117 h 373"/>
                <a:gd name="T52" fmla="*/ 348 w 373"/>
                <a:gd name="T53" fmla="*/ 87 h 373"/>
                <a:gd name="T54" fmla="*/ 311 w 373"/>
                <a:gd name="T55" fmla="*/ 114 h 373"/>
                <a:gd name="T56" fmla="*/ 338 w 373"/>
                <a:gd name="T57" fmla="*/ 175 h 373"/>
                <a:gd name="T58" fmla="*/ 338 w 373"/>
                <a:gd name="T59" fmla="*/ 195 h 373"/>
                <a:gd name="T60" fmla="*/ 303 w 373"/>
                <a:gd name="T61" fmla="*/ 248 h 373"/>
                <a:gd name="T62" fmla="*/ 361 w 373"/>
                <a:gd name="T63" fmla="*/ 266 h 373"/>
                <a:gd name="T64" fmla="*/ 300 w 373"/>
                <a:gd name="T65" fmla="*/ 263 h 373"/>
                <a:gd name="T66" fmla="*/ 77 w 373"/>
                <a:gd name="T67" fmla="*/ 184 h 373"/>
                <a:gd name="T68" fmla="*/ 90 w 373"/>
                <a:gd name="T69" fmla="*/ 42 h 373"/>
                <a:gd name="T70" fmla="*/ 90 w 373"/>
                <a:gd name="T71" fmla="*/ 45 h 373"/>
                <a:gd name="T72" fmla="*/ 34 w 373"/>
                <a:gd name="T73" fmla="*/ 271 h 373"/>
                <a:gd name="T74" fmla="*/ 299 w 373"/>
                <a:gd name="T75" fmla="*/ 326 h 373"/>
                <a:gd name="T76" fmla="*/ 299 w 373"/>
                <a:gd name="T77" fmla="*/ 328 h 373"/>
                <a:gd name="T78" fmla="*/ 292 w 373"/>
                <a:gd name="T79" fmla="*/ 49 h 373"/>
                <a:gd name="T80" fmla="*/ 189 w 373"/>
                <a:gd name="T81" fmla="*/ 358 h 373"/>
                <a:gd name="T82" fmla="*/ 187 w 373"/>
                <a:gd name="T83" fmla="*/ 358 h 373"/>
                <a:gd name="T84" fmla="*/ 34 w 373"/>
                <a:gd name="T85" fmla="*/ 99 h 373"/>
                <a:gd name="T86" fmla="*/ 361 w 373"/>
                <a:gd name="T87" fmla="*/ 184 h 373"/>
                <a:gd name="T88" fmla="*/ 361 w 373"/>
                <a:gd name="T89" fmla="*/ 187 h 373"/>
                <a:gd name="T90" fmla="*/ 77 w 373"/>
                <a:gd name="T91" fmla="*/ 327 h 373"/>
                <a:gd name="T92" fmla="*/ 187 w 373"/>
                <a:gd name="T93" fmla="*/ 12 h 373"/>
                <a:gd name="T94" fmla="*/ 189 w 373"/>
                <a:gd name="T95" fmla="*/ 12 h 373"/>
                <a:gd name="T96" fmla="*/ 336 w 373"/>
                <a:gd name="T97" fmla="*/ 105 h 373"/>
                <a:gd name="T98" fmla="*/ 28 w 373"/>
                <a:gd name="T99" fmla="*/ 183 h 373"/>
                <a:gd name="T100" fmla="*/ 28 w 373"/>
                <a:gd name="T101" fmla="*/ 186 h 373"/>
                <a:gd name="T102" fmla="*/ 342 w 373"/>
                <a:gd name="T103" fmla="*/ 26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3" h="373">
                  <a:moveTo>
                    <a:pt x="293" y="254"/>
                  </a:moveTo>
                  <a:cubicBezTo>
                    <a:pt x="280" y="266"/>
                    <a:pt x="269" y="277"/>
                    <a:pt x="257" y="287"/>
                  </a:cubicBezTo>
                  <a:cubicBezTo>
                    <a:pt x="257" y="288"/>
                    <a:pt x="256" y="289"/>
                    <a:pt x="256" y="290"/>
                  </a:cubicBezTo>
                  <a:cubicBezTo>
                    <a:pt x="256" y="300"/>
                    <a:pt x="256" y="310"/>
                    <a:pt x="256" y="321"/>
                  </a:cubicBezTo>
                  <a:cubicBezTo>
                    <a:pt x="262" y="321"/>
                    <a:pt x="268" y="321"/>
                    <a:pt x="273" y="320"/>
                  </a:cubicBezTo>
                  <a:cubicBezTo>
                    <a:pt x="274" y="320"/>
                    <a:pt x="276" y="319"/>
                    <a:pt x="277" y="317"/>
                  </a:cubicBezTo>
                  <a:cubicBezTo>
                    <a:pt x="282" y="310"/>
                    <a:pt x="290" y="307"/>
                    <a:pt x="298" y="309"/>
                  </a:cubicBezTo>
                  <a:cubicBezTo>
                    <a:pt x="306" y="312"/>
                    <a:pt x="311" y="319"/>
                    <a:pt x="311" y="327"/>
                  </a:cubicBezTo>
                  <a:cubicBezTo>
                    <a:pt x="311" y="335"/>
                    <a:pt x="306" y="342"/>
                    <a:pt x="298" y="345"/>
                  </a:cubicBezTo>
                  <a:cubicBezTo>
                    <a:pt x="290" y="347"/>
                    <a:pt x="282" y="344"/>
                    <a:pt x="277" y="337"/>
                  </a:cubicBezTo>
                  <a:cubicBezTo>
                    <a:pt x="275" y="335"/>
                    <a:pt x="272" y="334"/>
                    <a:pt x="270" y="333"/>
                  </a:cubicBezTo>
                  <a:cubicBezTo>
                    <a:pt x="264" y="333"/>
                    <a:pt x="258" y="333"/>
                    <a:pt x="251" y="333"/>
                  </a:cubicBezTo>
                  <a:cubicBezTo>
                    <a:pt x="245" y="333"/>
                    <a:pt x="243" y="331"/>
                    <a:pt x="243" y="325"/>
                  </a:cubicBezTo>
                  <a:cubicBezTo>
                    <a:pt x="243" y="316"/>
                    <a:pt x="243" y="306"/>
                    <a:pt x="243" y="296"/>
                  </a:cubicBezTo>
                  <a:cubicBezTo>
                    <a:pt x="236" y="299"/>
                    <a:pt x="229" y="302"/>
                    <a:pt x="222" y="303"/>
                  </a:cubicBezTo>
                  <a:cubicBezTo>
                    <a:pt x="214" y="305"/>
                    <a:pt x="207" y="307"/>
                    <a:pt x="199" y="308"/>
                  </a:cubicBezTo>
                  <a:cubicBezTo>
                    <a:pt x="195" y="308"/>
                    <a:pt x="194" y="310"/>
                    <a:pt x="194" y="314"/>
                  </a:cubicBezTo>
                  <a:cubicBezTo>
                    <a:pt x="194" y="317"/>
                    <a:pt x="194" y="320"/>
                    <a:pt x="194" y="323"/>
                  </a:cubicBezTo>
                  <a:cubicBezTo>
                    <a:pt x="194" y="329"/>
                    <a:pt x="194" y="334"/>
                    <a:pt x="200" y="339"/>
                  </a:cubicBezTo>
                  <a:cubicBezTo>
                    <a:pt x="209" y="344"/>
                    <a:pt x="208" y="358"/>
                    <a:pt x="201" y="365"/>
                  </a:cubicBezTo>
                  <a:cubicBezTo>
                    <a:pt x="193" y="373"/>
                    <a:pt x="181" y="372"/>
                    <a:pt x="174" y="364"/>
                  </a:cubicBezTo>
                  <a:cubicBezTo>
                    <a:pt x="167" y="356"/>
                    <a:pt x="168" y="343"/>
                    <a:pt x="176" y="337"/>
                  </a:cubicBezTo>
                  <a:cubicBezTo>
                    <a:pt x="180" y="334"/>
                    <a:pt x="182" y="332"/>
                    <a:pt x="181" y="327"/>
                  </a:cubicBezTo>
                  <a:cubicBezTo>
                    <a:pt x="181" y="321"/>
                    <a:pt x="183" y="314"/>
                    <a:pt x="180" y="310"/>
                  </a:cubicBezTo>
                  <a:cubicBezTo>
                    <a:pt x="178" y="307"/>
                    <a:pt x="170" y="308"/>
                    <a:pt x="164" y="306"/>
                  </a:cubicBezTo>
                  <a:cubicBezTo>
                    <a:pt x="154" y="303"/>
                    <a:pt x="144" y="300"/>
                    <a:pt x="133" y="297"/>
                  </a:cubicBezTo>
                  <a:cubicBezTo>
                    <a:pt x="133" y="305"/>
                    <a:pt x="133" y="313"/>
                    <a:pt x="133" y="321"/>
                  </a:cubicBezTo>
                  <a:cubicBezTo>
                    <a:pt x="132" y="332"/>
                    <a:pt x="131" y="333"/>
                    <a:pt x="121" y="333"/>
                  </a:cubicBezTo>
                  <a:cubicBezTo>
                    <a:pt x="118" y="333"/>
                    <a:pt x="115" y="333"/>
                    <a:pt x="111" y="333"/>
                  </a:cubicBezTo>
                  <a:cubicBezTo>
                    <a:pt x="105" y="333"/>
                    <a:pt x="100" y="333"/>
                    <a:pt x="96" y="339"/>
                  </a:cubicBezTo>
                  <a:cubicBezTo>
                    <a:pt x="90" y="348"/>
                    <a:pt x="78" y="348"/>
                    <a:pt x="70" y="340"/>
                  </a:cubicBezTo>
                  <a:cubicBezTo>
                    <a:pt x="62" y="333"/>
                    <a:pt x="62" y="321"/>
                    <a:pt x="70" y="314"/>
                  </a:cubicBezTo>
                  <a:cubicBezTo>
                    <a:pt x="77" y="306"/>
                    <a:pt x="90" y="306"/>
                    <a:pt x="96" y="314"/>
                  </a:cubicBezTo>
                  <a:cubicBezTo>
                    <a:pt x="100" y="320"/>
                    <a:pt x="106" y="321"/>
                    <a:pt x="112" y="321"/>
                  </a:cubicBezTo>
                  <a:cubicBezTo>
                    <a:pt x="114" y="320"/>
                    <a:pt x="117" y="321"/>
                    <a:pt x="120" y="321"/>
                  </a:cubicBezTo>
                  <a:cubicBezTo>
                    <a:pt x="120" y="310"/>
                    <a:pt x="120" y="300"/>
                    <a:pt x="120" y="290"/>
                  </a:cubicBezTo>
                  <a:cubicBezTo>
                    <a:pt x="120" y="289"/>
                    <a:pt x="119" y="288"/>
                    <a:pt x="118" y="287"/>
                  </a:cubicBezTo>
                  <a:cubicBezTo>
                    <a:pt x="105" y="278"/>
                    <a:pt x="94" y="267"/>
                    <a:pt x="85" y="253"/>
                  </a:cubicBezTo>
                  <a:cubicBezTo>
                    <a:pt x="81" y="257"/>
                    <a:pt x="78" y="260"/>
                    <a:pt x="75" y="264"/>
                  </a:cubicBezTo>
                  <a:cubicBezTo>
                    <a:pt x="70" y="270"/>
                    <a:pt x="64" y="273"/>
                    <a:pt x="56" y="272"/>
                  </a:cubicBezTo>
                  <a:cubicBezTo>
                    <a:pt x="53" y="271"/>
                    <a:pt x="51" y="272"/>
                    <a:pt x="49" y="275"/>
                  </a:cubicBezTo>
                  <a:cubicBezTo>
                    <a:pt x="44" y="283"/>
                    <a:pt x="36" y="285"/>
                    <a:pt x="28" y="283"/>
                  </a:cubicBezTo>
                  <a:cubicBezTo>
                    <a:pt x="20" y="281"/>
                    <a:pt x="15" y="273"/>
                    <a:pt x="15" y="265"/>
                  </a:cubicBezTo>
                  <a:cubicBezTo>
                    <a:pt x="15" y="257"/>
                    <a:pt x="20" y="250"/>
                    <a:pt x="28" y="248"/>
                  </a:cubicBezTo>
                  <a:cubicBezTo>
                    <a:pt x="36" y="245"/>
                    <a:pt x="44" y="248"/>
                    <a:pt x="49" y="255"/>
                  </a:cubicBezTo>
                  <a:cubicBezTo>
                    <a:pt x="52" y="260"/>
                    <a:pt x="60" y="260"/>
                    <a:pt x="64" y="257"/>
                  </a:cubicBezTo>
                  <a:cubicBezTo>
                    <a:pt x="68" y="253"/>
                    <a:pt x="72" y="249"/>
                    <a:pt x="76" y="245"/>
                  </a:cubicBezTo>
                  <a:cubicBezTo>
                    <a:pt x="77" y="243"/>
                    <a:pt x="77" y="240"/>
                    <a:pt x="76" y="239"/>
                  </a:cubicBezTo>
                  <a:cubicBezTo>
                    <a:pt x="70" y="225"/>
                    <a:pt x="66" y="211"/>
                    <a:pt x="65" y="195"/>
                  </a:cubicBezTo>
                  <a:cubicBezTo>
                    <a:pt x="65" y="192"/>
                    <a:pt x="63" y="191"/>
                    <a:pt x="60" y="191"/>
                  </a:cubicBezTo>
                  <a:cubicBezTo>
                    <a:pt x="57" y="191"/>
                    <a:pt x="53" y="191"/>
                    <a:pt x="50" y="191"/>
                  </a:cubicBezTo>
                  <a:cubicBezTo>
                    <a:pt x="43" y="191"/>
                    <a:pt x="39" y="192"/>
                    <a:pt x="34" y="198"/>
                  </a:cubicBezTo>
                  <a:cubicBezTo>
                    <a:pt x="28" y="206"/>
                    <a:pt x="15" y="206"/>
                    <a:pt x="8" y="198"/>
                  </a:cubicBezTo>
                  <a:cubicBezTo>
                    <a:pt x="0" y="190"/>
                    <a:pt x="1" y="177"/>
                    <a:pt x="9" y="171"/>
                  </a:cubicBezTo>
                  <a:cubicBezTo>
                    <a:pt x="18" y="164"/>
                    <a:pt x="30" y="165"/>
                    <a:pt x="36" y="174"/>
                  </a:cubicBezTo>
                  <a:cubicBezTo>
                    <a:pt x="39" y="178"/>
                    <a:pt x="41" y="179"/>
                    <a:pt x="45" y="179"/>
                  </a:cubicBezTo>
                  <a:cubicBezTo>
                    <a:pt x="50" y="179"/>
                    <a:pt x="56" y="179"/>
                    <a:pt x="61" y="179"/>
                  </a:cubicBezTo>
                  <a:cubicBezTo>
                    <a:pt x="62" y="179"/>
                    <a:pt x="65" y="176"/>
                    <a:pt x="65" y="175"/>
                  </a:cubicBezTo>
                  <a:cubicBezTo>
                    <a:pt x="66" y="160"/>
                    <a:pt x="70" y="145"/>
                    <a:pt x="77" y="131"/>
                  </a:cubicBezTo>
                  <a:cubicBezTo>
                    <a:pt x="77" y="129"/>
                    <a:pt x="77" y="127"/>
                    <a:pt x="76" y="125"/>
                  </a:cubicBezTo>
                  <a:cubicBezTo>
                    <a:pt x="73" y="122"/>
                    <a:pt x="69" y="118"/>
                    <a:pt x="65" y="115"/>
                  </a:cubicBezTo>
                  <a:cubicBezTo>
                    <a:pt x="59" y="109"/>
                    <a:pt x="53" y="109"/>
                    <a:pt x="48" y="116"/>
                  </a:cubicBezTo>
                  <a:cubicBezTo>
                    <a:pt x="42" y="125"/>
                    <a:pt x="29" y="126"/>
                    <a:pt x="21" y="119"/>
                  </a:cubicBezTo>
                  <a:cubicBezTo>
                    <a:pt x="13" y="112"/>
                    <a:pt x="13" y="100"/>
                    <a:pt x="20" y="92"/>
                  </a:cubicBezTo>
                  <a:cubicBezTo>
                    <a:pt x="27" y="84"/>
                    <a:pt x="41" y="84"/>
                    <a:pt x="47" y="92"/>
                  </a:cubicBezTo>
                  <a:cubicBezTo>
                    <a:pt x="51" y="98"/>
                    <a:pt x="55" y="98"/>
                    <a:pt x="61" y="99"/>
                  </a:cubicBezTo>
                  <a:cubicBezTo>
                    <a:pt x="65" y="99"/>
                    <a:pt x="69" y="101"/>
                    <a:pt x="71" y="103"/>
                  </a:cubicBezTo>
                  <a:cubicBezTo>
                    <a:pt x="76" y="107"/>
                    <a:pt x="80" y="112"/>
                    <a:pt x="84" y="116"/>
                  </a:cubicBezTo>
                  <a:cubicBezTo>
                    <a:pt x="91" y="108"/>
                    <a:pt x="98" y="101"/>
                    <a:pt x="105" y="94"/>
                  </a:cubicBezTo>
                  <a:cubicBezTo>
                    <a:pt x="106" y="92"/>
                    <a:pt x="108" y="90"/>
                    <a:pt x="111" y="89"/>
                  </a:cubicBezTo>
                  <a:cubicBezTo>
                    <a:pt x="119" y="85"/>
                    <a:pt x="121" y="78"/>
                    <a:pt x="120" y="69"/>
                  </a:cubicBezTo>
                  <a:cubicBezTo>
                    <a:pt x="119" y="63"/>
                    <a:pt x="120" y="57"/>
                    <a:pt x="120" y="49"/>
                  </a:cubicBezTo>
                  <a:cubicBezTo>
                    <a:pt x="114" y="49"/>
                    <a:pt x="108" y="49"/>
                    <a:pt x="103" y="50"/>
                  </a:cubicBezTo>
                  <a:cubicBezTo>
                    <a:pt x="101" y="50"/>
                    <a:pt x="100" y="52"/>
                    <a:pt x="99" y="53"/>
                  </a:cubicBezTo>
                  <a:cubicBezTo>
                    <a:pt x="93" y="61"/>
                    <a:pt x="85" y="64"/>
                    <a:pt x="77" y="61"/>
                  </a:cubicBezTo>
                  <a:cubicBezTo>
                    <a:pt x="69" y="58"/>
                    <a:pt x="64" y="51"/>
                    <a:pt x="64" y="42"/>
                  </a:cubicBezTo>
                  <a:cubicBezTo>
                    <a:pt x="65" y="34"/>
                    <a:pt x="71" y="27"/>
                    <a:pt x="79" y="25"/>
                  </a:cubicBezTo>
                  <a:cubicBezTo>
                    <a:pt x="86" y="23"/>
                    <a:pt x="94" y="26"/>
                    <a:pt x="98" y="33"/>
                  </a:cubicBezTo>
                  <a:cubicBezTo>
                    <a:pt x="100" y="36"/>
                    <a:pt x="103" y="37"/>
                    <a:pt x="106" y="37"/>
                  </a:cubicBezTo>
                  <a:cubicBezTo>
                    <a:pt x="112" y="37"/>
                    <a:pt x="118" y="37"/>
                    <a:pt x="123" y="37"/>
                  </a:cubicBezTo>
                  <a:cubicBezTo>
                    <a:pt x="131" y="37"/>
                    <a:pt x="132" y="39"/>
                    <a:pt x="132" y="46"/>
                  </a:cubicBezTo>
                  <a:cubicBezTo>
                    <a:pt x="133" y="55"/>
                    <a:pt x="133" y="64"/>
                    <a:pt x="133" y="73"/>
                  </a:cubicBezTo>
                  <a:cubicBezTo>
                    <a:pt x="149" y="69"/>
                    <a:pt x="164" y="64"/>
                    <a:pt x="181" y="60"/>
                  </a:cubicBezTo>
                  <a:cubicBezTo>
                    <a:pt x="181" y="54"/>
                    <a:pt x="181" y="46"/>
                    <a:pt x="181" y="38"/>
                  </a:cubicBezTo>
                  <a:cubicBezTo>
                    <a:pt x="181" y="37"/>
                    <a:pt x="179" y="35"/>
                    <a:pt x="178" y="34"/>
                  </a:cubicBezTo>
                  <a:cubicBezTo>
                    <a:pt x="171" y="29"/>
                    <a:pt x="167" y="21"/>
                    <a:pt x="170" y="13"/>
                  </a:cubicBezTo>
                  <a:cubicBezTo>
                    <a:pt x="173" y="5"/>
                    <a:pt x="180" y="0"/>
                    <a:pt x="188" y="0"/>
                  </a:cubicBezTo>
                  <a:cubicBezTo>
                    <a:pt x="196" y="0"/>
                    <a:pt x="203" y="5"/>
                    <a:pt x="206" y="13"/>
                  </a:cubicBezTo>
                  <a:cubicBezTo>
                    <a:pt x="208" y="21"/>
                    <a:pt x="205" y="29"/>
                    <a:pt x="198" y="34"/>
                  </a:cubicBezTo>
                  <a:cubicBezTo>
                    <a:pt x="196" y="36"/>
                    <a:pt x="194" y="38"/>
                    <a:pt x="194" y="40"/>
                  </a:cubicBezTo>
                  <a:cubicBezTo>
                    <a:pt x="194" y="47"/>
                    <a:pt x="194" y="54"/>
                    <a:pt x="194" y="60"/>
                  </a:cubicBezTo>
                  <a:cubicBezTo>
                    <a:pt x="211" y="64"/>
                    <a:pt x="227" y="69"/>
                    <a:pt x="243" y="73"/>
                  </a:cubicBezTo>
                  <a:cubicBezTo>
                    <a:pt x="243" y="65"/>
                    <a:pt x="243" y="55"/>
                    <a:pt x="243" y="46"/>
                  </a:cubicBezTo>
                  <a:cubicBezTo>
                    <a:pt x="243" y="39"/>
                    <a:pt x="245" y="37"/>
                    <a:pt x="252" y="37"/>
                  </a:cubicBezTo>
                  <a:cubicBezTo>
                    <a:pt x="255" y="37"/>
                    <a:pt x="259" y="37"/>
                    <a:pt x="262" y="37"/>
                  </a:cubicBezTo>
                  <a:cubicBezTo>
                    <a:pt x="269" y="37"/>
                    <a:pt x="275" y="37"/>
                    <a:pt x="280" y="30"/>
                  </a:cubicBezTo>
                  <a:cubicBezTo>
                    <a:pt x="287" y="21"/>
                    <a:pt x="299" y="23"/>
                    <a:pt x="306" y="31"/>
                  </a:cubicBezTo>
                  <a:cubicBezTo>
                    <a:pt x="313" y="38"/>
                    <a:pt x="313" y="50"/>
                    <a:pt x="305" y="57"/>
                  </a:cubicBezTo>
                  <a:cubicBezTo>
                    <a:pt x="298" y="64"/>
                    <a:pt x="285" y="64"/>
                    <a:pt x="279" y="55"/>
                  </a:cubicBezTo>
                  <a:cubicBezTo>
                    <a:pt x="275" y="50"/>
                    <a:pt x="271" y="49"/>
                    <a:pt x="265" y="49"/>
                  </a:cubicBezTo>
                  <a:cubicBezTo>
                    <a:pt x="262" y="50"/>
                    <a:pt x="259" y="49"/>
                    <a:pt x="256" y="49"/>
                  </a:cubicBezTo>
                  <a:cubicBezTo>
                    <a:pt x="256" y="60"/>
                    <a:pt x="256" y="70"/>
                    <a:pt x="256" y="80"/>
                  </a:cubicBezTo>
                  <a:cubicBezTo>
                    <a:pt x="256" y="81"/>
                    <a:pt x="257" y="83"/>
                    <a:pt x="258" y="83"/>
                  </a:cubicBezTo>
                  <a:cubicBezTo>
                    <a:pt x="270" y="92"/>
                    <a:pt x="281" y="103"/>
                    <a:pt x="291" y="117"/>
                  </a:cubicBezTo>
                  <a:cubicBezTo>
                    <a:pt x="295" y="113"/>
                    <a:pt x="299" y="109"/>
                    <a:pt x="302" y="105"/>
                  </a:cubicBezTo>
                  <a:cubicBezTo>
                    <a:pt x="306" y="100"/>
                    <a:pt x="311" y="97"/>
                    <a:pt x="318" y="98"/>
                  </a:cubicBezTo>
                  <a:cubicBezTo>
                    <a:pt x="322" y="99"/>
                    <a:pt x="325" y="98"/>
                    <a:pt x="327" y="94"/>
                  </a:cubicBezTo>
                  <a:cubicBezTo>
                    <a:pt x="331" y="87"/>
                    <a:pt x="340" y="85"/>
                    <a:pt x="348" y="87"/>
                  </a:cubicBezTo>
                  <a:cubicBezTo>
                    <a:pt x="356" y="90"/>
                    <a:pt x="361" y="97"/>
                    <a:pt x="361" y="105"/>
                  </a:cubicBezTo>
                  <a:cubicBezTo>
                    <a:pt x="360" y="113"/>
                    <a:pt x="355" y="120"/>
                    <a:pt x="348" y="123"/>
                  </a:cubicBezTo>
                  <a:cubicBezTo>
                    <a:pt x="340" y="125"/>
                    <a:pt x="331" y="122"/>
                    <a:pt x="327" y="116"/>
                  </a:cubicBezTo>
                  <a:cubicBezTo>
                    <a:pt x="323" y="110"/>
                    <a:pt x="316" y="109"/>
                    <a:pt x="311" y="114"/>
                  </a:cubicBezTo>
                  <a:cubicBezTo>
                    <a:pt x="306" y="119"/>
                    <a:pt x="302" y="123"/>
                    <a:pt x="299" y="126"/>
                  </a:cubicBezTo>
                  <a:cubicBezTo>
                    <a:pt x="304" y="144"/>
                    <a:pt x="308" y="161"/>
                    <a:pt x="313" y="179"/>
                  </a:cubicBezTo>
                  <a:cubicBezTo>
                    <a:pt x="319" y="179"/>
                    <a:pt x="327" y="179"/>
                    <a:pt x="334" y="179"/>
                  </a:cubicBezTo>
                  <a:cubicBezTo>
                    <a:pt x="336" y="179"/>
                    <a:pt x="337" y="177"/>
                    <a:pt x="338" y="175"/>
                  </a:cubicBezTo>
                  <a:cubicBezTo>
                    <a:pt x="344" y="168"/>
                    <a:pt x="351" y="165"/>
                    <a:pt x="360" y="167"/>
                  </a:cubicBezTo>
                  <a:cubicBezTo>
                    <a:pt x="367" y="170"/>
                    <a:pt x="373" y="177"/>
                    <a:pt x="373" y="185"/>
                  </a:cubicBezTo>
                  <a:cubicBezTo>
                    <a:pt x="373" y="193"/>
                    <a:pt x="368" y="200"/>
                    <a:pt x="360" y="203"/>
                  </a:cubicBezTo>
                  <a:cubicBezTo>
                    <a:pt x="352" y="205"/>
                    <a:pt x="344" y="202"/>
                    <a:pt x="338" y="195"/>
                  </a:cubicBezTo>
                  <a:cubicBezTo>
                    <a:pt x="337" y="193"/>
                    <a:pt x="334" y="192"/>
                    <a:pt x="332" y="191"/>
                  </a:cubicBezTo>
                  <a:cubicBezTo>
                    <a:pt x="325" y="191"/>
                    <a:pt x="318" y="191"/>
                    <a:pt x="313" y="191"/>
                  </a:cubicBezTo>
                  <a:cubicBezTo>
                    <a:pt x="309" y="207"/>
                    <a:pt x="305" y="221"/>
                    <a:pt x="300" y="235"/>
                  </a:cubicBezTo>
                  <a:cubicBezTo>
                    <a:pt x="298" y="241"/>
                    <a:pt x="298" y="245"/>
                    <a:pt x="303" y="248"/>
                  </a:cubicBezTo>
                  <a:cubicBezTo>
                    <a:pt x="305" y="250"/>
                    <a:pt x="307" y="253"/>
                    <a:pt x="310" y="255"/>
                  </a:cubicBezTo>
                  <a:cubicBezTo>
                    <a:pt x="316" y="261"/>
                    <a:pt x="322" y="261"/>
                    <a:pt x="327" y="254"/>
                  </a:cubicBezTo>
                  <a:cubicBezTo>
                    <a:pt x="332" y="247"/>
                    <a:pt x="341" y="245"/>
                    <a:pt x="348" y="248"/>
                  </a:cubicBezTo>
                  <a:cubicBezTo>
                    <a:pt x="356" y="251"/>
                    <a:pt x="361" y="258"/>
                    <a:pt x="361" y="266"/>
                  </a:cubicBezTo>
                  <a:cubicBezTo>
                    <a:pt x="360" y="274"/>
                    <a:pt x="355" y="281"/>
                    <a:pt x="347" y="283"/>
                  </a:cubicBezTo>
                  <a:cubicBezTo>
                    <a:pt x="340" y="285"/>
                    <a:pt x="331" y="283"/>
                    <a:pt x="327" y="276"/>
                  </a:cubicBezTo>
                  <a:cubicBezTo>
                    <a:pt x="325" y="273"/>
                    <a:pt x="324" y="271"/>
                    <a:pt x="320" y="272"/>
                  </a:cubicBezTo>
                  <a:cubicBezTo>
                    <a:pt x="311" y="273"/>
                    <a:pt x="305" y="270"/>
                    <a:pt x="300" y="263"/>
                  </a:cubicBezTo>
                  <a:cubicBezTo>
                    <a:pt x="297" y="259"/>
                    <a:pt x="294" y="256"/>
                    <a:pt x="293" y="254"/>
                  </a:cubicBezTo>
                  <a:close/>
                  <a:moveTo>
                    <a:pt x="299" y="185"/>
                  </a:moveTo>
                  <a:cubicBezTo>
                    <a:pt x="299" y="125"/>
                    <a:pt x="249" y="75"/>
                    <a:pt x="190" y="74"/>
                  </a:cubicBezTo>
                  <a:cubicBezTo>
                    <a:pt x="130" y="73"/>
                    <a:pt x="77" y="121"/>
                    <a:pt x="77" y="184"/>
                  </a:cubicBezTo>
                  <a:cubicBezTo>
                    <a:pt x="76" y="246"/>
                    <a:pt x="126" y="296"/>
                    <a:pt x="187" y="296"/>
                  </a:cubicBezTo>
                  <a:cubicBezTo>
                    <a:pt x="249" y="296"/>
                    <a:pt x="298" y="246"/>
                    <a:pt x="299" y="185"/>
                  </a:cubicBezTo>
                  <a:close/>
                  <a:moveTo>
                    <a:pt x="90" y="45"/>
                  </a:moveTo>
                  <a:cubicBezTo>
                    <a:pt x="90" y="44"/>
                    <a:pt x="90" y="43"/>
                    <a:pt x="90" y="42"/>
                  </a:cubicBezTo>
                  <a:cubicBezTo>
                    <a:pt x="87" y="40"/>
                    <a:pt x="85" y="37"/>
                    <a:pt x="83" y="38"/>
                  </a:cubicBezTo>
                  <a:cubicBezTo>
                    <a:pt x="81" y="38"/>
                    <a:pt x="78" y="41"/>
                    <a:pt x="77" y="44"/>
                  </a:cubicBezTo>
                  <a:cubicBezTo>
                    <a:pt x="77" y="45"/>
                    <a:pt x="81" y="48"/>
                    <a:pt x="83" y="49"/>
                  </a:cubicBezTo>
                  <a:cubicBezTo>
                    <a:pt x="85" y="49"/>
                    <a:pt x="87" y="46"/>
                    <a:pt x="90" y="45"/>
                  </a:cubicBezTo>
                  <a:close/>
                  <a:moveTo>
                    <a:pt x="35" y="258"/>
                  </a:moveTo>
                  <a:cubicBezTo>
                    <a:pt x="34" y="258"/>
                    <a:pt x="33" y="258"/>
                    <a:pt x="32" y="258"/>
                  </a:cubicBezTo>
                  <a:cubicBezTo>
                    <a:pt x="31" y="261"/>
                    <a:pt x="28" y="263"/>
                    <a:pt x="28" y="265"/>
                  </a:cubicBezTo>
                  <a:cubicBezTo>
                    <a:pt x="28" y="267"/>
                    <a:pt x="31" y="270"/>
                    <a:pt x="34" y="271"/>
                  </a:cubicBezTo>
                  <a:cubicBezTo>
                    <a:pt x="35" y="271"/>
                    <a:pt x="39" y="268"/>
                    <a:pt x="39" y="266"/>
                  </a:cubicBezTo>
                  <a:cubicBezTo>
                    <a:pt x="39" y="263"/>
                    <a:pt x="36" y="261"/>
                    <a:pt x="35" y="258"/>
                  </a:cubicBezTo>
                  <a:close/>
                  <a:moveTo>
                    <a:pt x="299" y="328"/>
                  </a:moveTo>
                  <a:cubicBezTo>
                    <a:pt x="299" y="328"/>
                    <a:pt x="299" y="327"/>
                    <a:pt x="299" y="326"/>
                  </a:cubicBezTo>
                  <a:cubicBezTo>
                    <a:pt x="297" y="324"/>
                    <a:pt x="295" y="321"/>
                    <a:pt x="293" y="321"/>
                  </a:cubicBezTo>
                  <a:cubicBezTo>
                    <a:pt x="290" y="322"/>
                    <a:pt x="288" y="325"/>
                    <a:pt x="287" y="327"/>
                  </a:cubicBezTo>
                  <a:cubicBezTo>
                    <a:pt x="287" y="329"/>
                    <a:pt x="290" y="332"/>
                    <a:pt x="292" y="332"/>
                  </a:cubicBezTo>
                  <a:cubicBezTo>
                    <a:pt x="295" y="333"/>
                    <a:pt x="297" y="330"/>
                    <a:pt x="299" y="328"/>
                  </a:cubicBezTo>
                  <a:close/>
                  <a:moveTo>
                    <a:pt x="294" y="36"/>
                  </a:moveTo>
                  <a:cubicBezTo>
                    <a:pt x="293" y="36"/>
                    <a:pt x="292" y="36"/>
                    <a:pt x="291" y="36"/>
                  </a:cubicBezTo>
                  <a:cubicBezTo>
                    <a:pt x="290" y="39"/>
                    <a:pt x="287" y="41"/>
                    <a:pt x="287" y="43"/>
                  </a:cubicBezTo>
                  <a:cubicBezTo>
                    <a:pt x="287" y="45"/>
                    <a:pt x="290" y="48"/>
                    <a:pt x="292" y="49"/>
                  </a:cubicBezTo>
                  <a:cubicBezTo>
                    <a:pt x="296" y="50"/>
                    <a:pt x="299" y="47"/>
                    <a:pt x="298" y="43"/>
                  </a:cubicBezTo>
                  <a:cubicBezTo>
                    <a:pt x="298" y="41"/>
                    <a:pt x="296" y="39"/>
                    <a:pt x="294" y="36"/>
                  </a:cubicBezTo>
                  <a:close/>
                  <a:moveTo>
                    <a:pt x="187" y="358"/>
                  </a:moveTo>
                  <a:cubicBezTo>
                    <a:pt x="188" y="358"/>
                    <a:pt x="188" y="358"/>
                    <a:pt x="189" y="358"/>
                  </a:cubicBezTo>
                  <a:cubicBezTo>
                    <a:pt x="191" y="356"/>
                    <a:pt x="194" y="353"/>
                    <a:pt x="193" y="351"/>
                  </a:cubicBezTo>
                  <a:cubicBezTo>
                    <a:pt x="193" y="349"/>
                    <a:pt x="189" y="348"/>
                    <a:pt x="187" y="346"/>
                  </a:cubicBezTo>
                  <a:cubicBezTo>
                    <a:pt x="186" y="348"/>
                    <a:pt x="183" y="350"/>
                    <a:pt x="182" y="352"/>
                  </a:cubicBezTo>
                  <a:cubicBezTo>
                    <a:pt x="182" y="354"/>
                    <a:pt x="185" y="356"/>
                    <a:pt x="187" y="358"/>
                  </a:cubicBezTo>
                  <a:close/>
                  <a:moveTo>
                    <a:pt x="32" y="112"/>
                  </a:moveTo>
                  <a:cubicBezTo>
                    <a:pt x="33" y="112"/>
                    <a:pt x="34" y="112"/>
                    <a:pt x="34" y="112"/>
                  </a:cubicBezTo>
                  <a:cubicBezTo>
                    <a:pt x="36" y="110"/>
                    <a:pt x="39" y="107"/>
                    <a:pt x="39" y="105"/>
                  </a:cubicBezTo>
                  <a:cubicBezTo>
                    <a:pt x="39" y="103"/>
                    <a:pt x="36" y="100"/>
                    <a:pt x="34" y="99"/>
                  </a:cubicBezTo>
                  <a:cubicBezTo>
                    <a:pt x="30" y="98"/>
                    <a:pt x="28" y="101"/>
                    <a:pt x="28" y="104"/>
                  </a:cubicBezTo>
                  <a:cubicBezTo>
                    <a:pt x="28" y="107"/>
                    <a:pt x="30" y="109"/>
                    <a:pt x="32" y="112"/>
                  </a:cubicBezTo>
                  <a:close/>
                  <a:moveTo>
                    <a:pt x="361" y="187"/>
                  </a:moveTo>
                  <a:cubicBezTo>
                    <a:pt x="361" y="186"/>
                    <a:pt x="361" y="185"/>
                    <a:pt x="361" y="184"/>
                  </a:cubicBezTo>
                  <a:cubicBezTo>
                    <a:pt x="359" y="182"/>
                    <a:pt x="357" y="179"/>
                    <a:pt x="355" y="179"/>
                  </a:cubicBezTo>
                  <a:cubicBezTo>
                    <a:pt x="352" y="180"/>
                    <a:pt x="349" y="183"/>
                    <a:pt x="349" y="185"/>
                  </a:cubicBezTo>
                  <a:cubicBezTo>
                    <a:pt x="349" y="187"/>
                    <a:pt x="352" y="190"/>
                    <a:pt x="354" y="190"/>
                  </a:cubicBezTo>
                  <a:cubicBezTo>
                    <a:pt x="356" y="191"/>
                    <a:pt x="359" y="188"/>
                    <a:pt x="361" y="187"/>
                  </a:cubicBezTo>
                  <a:close/>
                  <a:moveTo>
                    <a:pt x="90" y="329"/>
                  </a:moveTo>
                  <a:cubicBezTo>
                    <a:pt x="90" y="328"/>
                    <a:pt x="90" y="327"/>
                    <a:pt x="90" y="326"/>
                  </a:cubicBezTo>
                  <a:cubicBezTo>
                    <a:pt x="87" y="324"/>
                    <a:pt x="85" y="321"/>
                    <a:pt x="83" y="321"/>
                  </a:cubicBezTo>
                  <a:cubicBezTo>
                    <a:pt x="81" y="322"/>
                    <a:pt x="78" y="325"/>
                    <a:pt x="77" y="327"/>
                  </a:cubicBezTo>
                  <a:cubicBezTo>
                    <a:pt x="77" y="328"/>
                    <a:pt x="81" y="332"/>
                    <a:pt x="83" y="332"/>
                  </a:cubicBezTo>
                  <a:cubicBezTo>
                    <a:pt x="85" y="333"/>
                    <a:pt x="87" y="330"/>
                    <a:pt x="90" y="329"/>
                  </a:cubicBezTo>
                  <a:close/>
                  <a:moveTo>
                    <a:pt x="189" y="12"/>
                  </a:moveTo>
                  <a:cubicBezTo>
                    <a:pt x="188" y="12"/>
                    <a:pt x="188" y="12"/>
                    <a:pt x="187" y="12"/>
                  </a:cubicBezTo>
                  <a:cubicBezTo>
                    <a:pt x="185" y="14"/>
                    <a:pt x="183" y="16"/>
                    <a:pt x="182" y="18"/>
                  </a:cubicBezTo>
                  <a:cubicBezTo>
                    <a:pt x="182" y="22"/>
                    <a:pt x="184" y="25"/>
                    <a:pt x="188" y="24"/>
                  </a:cubicBezTo>
                  <a:cubicBezTo>
                    <a:pt x="190" y="24"/>
                    <a:pt x="193" y="21"/>
                    <a:pt x="193" y="19"/>
                  </a:cubicBezTo>
                  <a:cubicBezTo>
                    <a:pt x="194" y="17"/>
                    <a:pt x="191" y="14"/>
                    <a:pt x="189" y="12"/>
                  </a:cubicBezTo>
                  <a:close/>
                  <a:moveTo>
                    <a:pt x="349" y="106"/>
                  </a:moveTo>
                  <a:cubicBezTo>
                    <a:pt x="349" y="105"/>
                    <a:pt x="349" y="104"/>
                    <a:pt x="349" y="103"/>
                  </a:cubicBezTo>
                  <a:cubicBezTo>
                    <a:pt x="346" y="102"/>
                    <a:pt x="344" y="99"/>
                    <a:pt x="342" y="99"/>
                  </a:cubicBezTo>
                  <a:cubicBezTo>
                    <a:pt x="340" y="100"/>
                    <a:pt x="336" y="103"/>
                    <a:pt x="336" y="105"/>
                  </a:cubicBezTo>
                  <a:cubicBezTo>
                    <a:pt x="337" y="107"/>
                    <a:pt x="340" y="110"/>
                    <a:pt x="342" y="110"/>
                  </a:cubicBezTo>
                  <a:cubicBezTo>
                    <a:pt x="344" y="111"/>
                    <a:pt x="346" y="108"/>
                    <a:pt x="349" y="106"/>
                  </a:cubicBezTo>
                  <a:close/>
                  <a:moveTo>
                    <a:pt x="28" y="186"/>
                  </a:moveTo>
                  <a:cubicBezTo>
                    <a:pt x="28" y="185"/>
                    <a:pt x="28" y="184"/>
                    <a:pt x="28" y="183"/>
                  </a:cubicBezTo>
                  <a:cubicBezTo>
                    <a:pt x="26" y="182"/>
                    <a:pt x="23" y="179"/>
                    <a:pt x="21" y="179"/>
                  </a:cubicBezTo>
                  <a:cubicBezTo>
                    <a:pt x="19" y="180"/>
                    <a:pt x="16" y="183"/>
                    <a:pt x="16" y="185"/>
                  </a:cubicBezTo>
                  <a:cubicBezTo>
                    <a:pt x="15" y="188"/>
                    <a:pt x="18" y="191"/>
                    <a:pt x="21" y="191"/>
                  </a:cubicBezTo>
                  <a:cubicBezTo>
                    <a:pt x="24" y="190"/>
                    <a:pt x="26" y="188"/>
                    <a:pt x="28" y="186"/>
                  </a:cubicBezTo>
                  <a:close/>
                  <a:moveTo>
                    <a:pt x="341" y="272"/>
                  </a:moveTo>
                  <a:cubicBezTo>
                    <a:pt x="342" y="272"/>
                    <a:pt x="343" y="272"/>
                    <a:pt x="344" y="272"/>
                  </a:cubicBezTo>
                  <a:cubicBezTo>
                    <a:pt x="345" y="270"/>
                    <a:pt x="348" y="267"/>
                    <a:pt x="347" y="265"/>
                  </a:cubicBezTo>
                  <a:cubicBezTo>
                    <a:pt x="347" y="263"/>
                    <a:pt x="344" y="259"/>
                    <a:pt x="342" y="260"/>
                  </a:cubicBezTo>
                  <a:cubicBezTo>
                    <a:pt x="340" y="260"/>
                    <a:pt x="337" y="263"/>
                    <a:pt x="336" y="265"/>
                  </a:cubicBezTo>
                  <a:cubicBezTo>
                    <a:pt x="336" y="267"/>
                    <a:pt x="339" y="270"/>
                    <a:pt x="341" y="27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2" name="Freeform 6"/>
            <p:cNvSpPr>
              <a:spLocks noEditPoints="1"/>
            </p:cNvSpPr>
            <p:nvPr/>
          </p:nvSpPr>
          <p:spPr bwMode="auto">
            <a:xfrm>
              <a:off x="1722438" y="2327276"/>
              <a:ext cx="1584325" cy="1584325"/>
            </a:xfrm>
            <a:custGeom>
              <a:avLst/>
              <a:gdLst>
                <a:gd name="T0" fmla="*/ 210 w 210"/>
                <a:gd name="T1" fmla="*/ 105 h 210"/>
                <a:gd name="T2" fmla="*/ 104 w 210"/>
                <a:gd name="T3" fmla="*/ 210 h 210"/>
                <a:gd name="T4" fmla="*/ 0 w 210"/>
                <a:gd name="T5" fmla="*/ 105 h 210"/>
                <a:gd name="T6" fmla="*/ 106 w 210"/>
                <a:gd name="T7" fmla="*/ 0 h 210"/>
                <a:gd name="T8" fmla="*/ 210 w 210"/>
                <a:gd name="T9" fmla="*/ 105 h 210"/>
                <a:gd name="T10" fmla="*/ 197 w 210"/>
                <a:gd name="T11" fmla="*/ 105 h 210"/>
                <a:gd name="T12" fmla="*/ 105 w 210"/>
                <a:gd name="T13" fmla="*/ 13 h 210"/>
                <a:gd name="T14" fmla="*/ 12 w 210"/>
                <a:gd name="T15" fmla="*/ 104 h 210"/>
                <a:gd name="T16" fmla="*/ 104 w 210"/>
                <a:gd name="T17" fmla="*/ 197 h 210"/>
                <a:gd name="T18" fmla="*/ 197 w 210"/>
                <a:gd name="T19" fmla="*/ 10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210">
                  <a:moveTo>
                    <a:pt x="210" y="105"/>
                  </a:moveTo>
                  <a:cubicBezTo>
                    <a:pt x="210" y="163"/>
                    <a:pt x="163" y="210"/>
                    <a:pt x="104" y="210"/>
                  </a:cubicBezTo>
                  <a:cubicBezTo>
                    <a:pt x="47" y="210"/>
                    <a:pt x="0" y="163"/>
                    <a:pt x="0" y="105"/>
                  </a:cubicBezTo>
                  <a:cubicBezTo>
                    <a:pt x="0" y="47"/>
                    <a:pt x="47" y="0"/>
                    <a:pt x="106" y="0"/>
                  </a:cubicBezTo>
                  <a:cubicBezTo>
                    <a:pt x="163" y="0"/>
                    <a:pt x="209" y="47"/>
                    <a:pt x="210" y="105"/>
                  </a:cubicBezTo>
                  <a:close/>
                  <a:moveTo>
                    <a:pt x="197" y="105"/>
                  </a:moveTo>
                  <a:cubicBezTo>
                    <a:pt x="198" y="55"/>
                    <a:pt x="156" y="13"/>
                    <a:pt x="105" y="13"/>
                  </a:cubicBezTo>
                  <a:cubicBezTo>
                    <a:pt x="55" y="12"/>
                    <a:pt x="13" y="54"/>
                    <a:pt x="12" y="104"/>
                  </a:cubicBezTo>
                  <a:cubicBezTo>
                    <a:pt x="12" y="155"/>
                    <a:pt x="53" y="197"/>
                    <a:pt x="104" y="197"/>
                  </a:cubicBezTo>
                  <a:cubicBezTo>
                    <a:pt x="155" y="198"/>
                    <a:pt x="197" y="157"/>
                    <a:pt x="197" y="105"/>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3" name="Freeform 7"/>
            <p:cNvSpPr>
              <a:spLocks noEditPoints="1"/>
            </p:cNvSpPr>
            <p:nvPr/>
          </p:nvSpPr>
          <p:spPr bwMode="auto">
            <a:xfrm>
              <a:off x="2227263" y="2516188"/>
              <a:ext cx="566737" cy="792163"/>
            </a:xfrm>
            <a:custGeom>
              <a:avLst/>
              <a:gdLst>
                <a:gd name="T0" fmla="*/ 75 w 75"/>
                <a:gd name="T1" fmla="*/ 75 h 105"/>
                <a:gd name="T2" fmla="*/ 72 w 75"/>
                <a:gd name="T3" fmla="*/ 79 h 105"/>
                <a:gd name="T4" fmla="*/ 43 w 75"/>
                <a:gd name="T5" fmla="*/ 103 h 105"/>
                <a:gd name="T6" fmla="*/ 33 w 75"/>
                <a:gd name="T7" fmla="*/ 103 h 105"/>
                <a:gd name="T8" fmla="*/ 4 w 75"/>
                <a:gd name="T9" fmla="*/ 80 h 105"/>
                <a:gd name="T10" fmla="*/ 1 w 75"/>
                <a:gd name="T11" fmla="*/ 71 h 105"/>
                <a:gd name="T12" fmla="*/ 32 w 75"/>
                <a:gd name="T13" fmla="*/ 4 h 105"/>
                <a:gd name="T14" fmla="*/ 38 w 75"/>
                <a:gd name="T15" fmla="*/ 0 h 105"/>
                <a:gd name="T16" fmla="*/ 44 w 75"/>
                <a:gd name="T17" fmla="*/ 5 h 105"/>
                <a:gd name="T18" fmla="*/ 74 w 75"/>
                <a:gd name="T19" fmla="*/ 70 h 105"/>
                <a:gd name="T20" fmla="*/ 75 w 75"/>
                <a:gd name="T21" fmla="*/ 75 h 105"/>
                <a:gd name="T22" fmla="*/ 38 w 75"/>
                <a:gd name="T23" fmla="*/ 21 h 105"/>
                <a:gd name="T24" fmla="*/ 16 w 75"/>
                <a:gd name="T25" fmla="*/ 69 h 105"/>
                <a:gd name="T26" fmla="*/ 17 w 75"/>
                <a:gd name="T27" fmla="*/ 74 h 105"/>
                <a:gd name="T28" fmla="*/ 38 w 75"/>
                <a:gd name="T29" fmla="*/ 90 h 105"/>
                <a:gd name="T30" fmla="*/ 46 w 75"/>
                <a:gd name="T31" fmla="*/ 84 h 105"/>
                <a:gd name="T32" fmla="*/ 59 w 75"/>
                <a:gd name="T33" fmla="*/ 71 h 105"/>
                <a:gd name="T34" fmla="*/ 53 w 75"/>
                <a:gd name="T35" fmla="*/ 55 h 105"/>
                <a:gd name="T36" fmla="*/ 38 w 75"/>
                <a:gd name="T37" fmla="*/ 2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05">
                  <a:moveTo>
                    <a:pt x="75" y="75"/>
                  </a:moveTo>
                  <a:cubicBezTo>
                    <a:pt x="74" y="76"/>
                    <a:pt x="73" y="78"/>
                    <a:pt x="72" y="79"/>
                  </a:cubicBezTo>
                  <a:cubicBezTo>
                    <a:pt x="62" y="87"/>
                    <a:pt x="52" y="95"/>
                    <a:pt x="43" y="103"/>
                  </a:cubicBezTo>
                  <a:cubicBezTo>
                    <a:pt x="39" y="105"/>
                    <a:pt x="36" y="105"/>
                    <a:pt x="33" y="103"/>
                  </a:cubicBezTo>
                  <a:cubicBezTo>
                    <a:pt x="23" y="95"/>
                    <a:pt x="13" y="87"/>
                    <a:pt x="4" y="80"/>
                  </a:cubicBezTo>
                  <a:cubicBezTo>
                    <a:pt x="1" y="77"/>
                    <a:pt x="0" y="74"/>
                    <a:pt x="1" y="71"/>
                  </a:cubicBezTo>
                  <a:cubicBezTo>
                    <a:pt x="11" y="49"/>
                    <a:pt x="21" y="26"/>
                    <a:pt x="32" y="4"/>
                  </a:cubicBezTo>
                  <a:cubicBezTo>
                    <a:pt x="33" y="2"/>
                    <a:pt x="36" y="0"/>
                    <a:pt x="38" y="0"/>
                  </a:cubicBezTo>
                  <a:cubicBezTo>
                    <a:pt x="40" y="0"/>
                    <a:pt x="43" y="2"/>
                    <a:pt x="44" y="5"/>
                  </a:cubicBezTo>
                  <a:cubicBezTo>
                    <a:pt x="54" y="26"/>
                    <a:pt x="64" y="48"/>
                    <a:pt x="74" y="70"/>
                  </a:cubicBezTo>
                  <a:cubicBezTo>
                    <a:pt x="74" y="71"/>
                    <a:pt x="74" y="72"/>
                    <a:pt x="75" y="75"/>
                  </a:cubicBezTo>
                  <a:close/>
                  <a:moveTo>
                    <a:pt x="38" y="21"/>
                  </a:moveTo>
                  <a:cubicBezTo>
                    <a:pt x="30" y="38"/>
                    <a:pt x="23" y="54"/>
                    <a:pt x="16" y="69"/>
                  </a:cubicBezTo>
                  <a:cubicBezTo>
                    <a:pt x="16" y="70"/>
                    <a:pt x="16" y="73"/>
                    <a:pt x="17" y="74"/>
                  </a:cubicBezTo>
                  <a:cubicBezTo>
                    <a:pt x="24" y="79"/>
                    <a:pt x="31" y="85"/>
                    <a:pt x="38" y="90"/>
                  </a:cubicBezTo>
                  <a:cubicBezTo>
                    <a:pt x="41" y="88"/>
                    <a:pt x="44" y="86"/>
                    <a:pt x="46" y="84"/>
                  </a:cubicBezTo>
                  <a:cubicBezTo>
                    <a:pt x="51" y="80"/>
                    <a:pt x="58" y="76"/>
                    <a:pt x="59" y="71"/>
                  </a:cubicBezTo>
                  <a:cubicBezTo>
                    <a:pt x="61" y="67"/>
                    <a:pt x="55" y="61"/>
                    <a:pt x="53" y="55"/>
                  </a:cubicBezTo>
                  <a:cubicBezTo>
                    <a:pt x="48" y="44"/>
                    <a:pt x="43" y="34"/>
                    <a:pt x="38" y="2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4" name="Freeform 8"/>
            <p:cNvSpPr>
              <a:spLocks noEditPoints="1"/>
            </p:cNvSpPr>
            <p:nvPr/>
          </p:nvSpPr>
          <p:spPr bwMode="auto">
            <a:xfrm>
              <a:off x="2235200" y="3217863"/>
              <a:ext cx="550862" cy="520700"/>
            </a:xfrm>
            <a:custGeom>
              <a:avLst/>
              <a:gdLst>
                <a:gd name="T0" fmla="*/ 37 w 73"/>
                <a:gd name="T1" fmla="*/ 22 h 69"/>
                <a:gd name="T2" fmla="*/ 58 w 73"/>
                <a:gd name="T3" fmla="*/ 5 h 69"/>
                <a:gd name="T4" fmla="*/ 63 w 73"/>
                <a:gd name="T5" fmla="*/ 2 h 69"/>
                <a:gd name="T6" fmla="*/ 71 w 73"/>
                <a:gd name="T7" fmla="*/ 1 h 69"/>
                <a:gd name="T8" fmla="*/ 72 w 73"/>
                <a:gd name="T9" fmla="*/ 10 h 69"/>
                <a:gd name="T10" fmla="*/ 47 w 73"/>
                <a:gd name="T11" fmla="*/ 55 h 69"/>
                <a:gd name="T12" fmla="*/ 43 w 73"/>
                <a:gd name="T13" fmla="*/ 64 h 69"/>
                <a:gd name="T14" fmla="*/ 31 w 73"/>
                <a:gd name="T15" fmla="*/ 63 h 69"/>
                <a:gd name="T16" fmla="*/ 1 w 73"/>
                <a:gd name="T17" fmla="*/ 9 h 69"/>
                <a:gd name="T18" fmla="*/ 2 w 73"/>
                <a:gd name="T19" fmla="*/ 1 h 69"/>
                <a:gd name="T20" fmla="*/ 10 w 73"/>
                <a:gd name="T21" fmla="*/ 1 h 69"/>
                <a:gd name="T22" fmla="*/ 37 w 73"/>
                <a:gd name="T23" fmla="*/ 22 h 69"/>
                <a:gd name="T24" fmla="*/ 37 w 73"/>
                <a:gd name="T25" fmla="*/ 48 h 69"/>
                <a:gd name="T26" fmla="*/ 45 w 73"/>
                <a:gd name="T27" fmla="*/ 34 h 69"/>
                <a:gd name="T28" fmla="*/ 29 w 73"/>
                <a:gd name="T29" fmla="*/ 34 h 69"/>
                <a:gd name="T30" fmla="*/ 37 w 73"/>
                <a:gd name="T31"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69">
                  <a:moveTo>
                    <a:pt x="37" y="22"/>
                  </a:moveTo>
                  <a:cubicBezTo>
                    <a:pt x="44" y="16"/>
                    <a:pt x="51" y="10"/>
                    <a:pt x="58" y="5"/>
                  </a:cubicBezTo>
                  <a:cubicBezTo>
                    <a:pt x="60" y="4"/>
                    <a:pt x="61" y="2"/>
                    <a:pt x="63" y="2"/>
                  </a:cubicBezTo>
                  <a:cubicBezTo>
                    <a:pt x="65" y="1"/>
                    <a:pt x="70" y="0"/>
                    <a:pt x="71" y="1"/>
                  </a:cubicBezTo>
                  <a:cubicBezTo>
                    <a:pt x="73" y="3"/>
                    <a:pt x="73" y="8"/>
                    <a:pt x="72" y="10"/>
                  </a:cubicBezTo>
                  <a:cubicBezTo>
                    <a:pt x="64" y="25"/>
                    <a:pt x="56" y="40"/>
                    <a:pt x="47" y="55"/>
                  </a:cubicBezTo>
                  <a:cubicBezTo>
                    <a:pt x="46" y="58"/>
                    <a:pt x="44" y="61"/>
                    <a:pt x="43" y="64"/>
                  </a:cubicBezTo>
                  <a:cubicBezTo>
                    <a:pt x="39" y="69"/>
                    <a:pt x="34" y="69"/>
                    <a:pt x="31" y="63"/>
                  </a:cubicBezTo>
                  <a:cubicBezTo>
                    <a:pt x="21" y="45"/>
                    <a:pt x="11" y="27"/>
                    <a:pt x="1" y="9"/>
                  </a:cubicBezTo>
                  <a:cubicBezTo>
                    <a:pt x="0" y="7"/>
                    <a:pt x="1" y="2"/>
                    <a:pt x="2" y="1"/>
                  </a:cubicBezTo>
                  <a:cubicBezTo>
                    <a:pt x="4" y="0"/>
                    <a:pt x="8" y="0"/>
                    <a:pt x="10" y="1"/>
                  </a:cubicBezTo>
                  <a:cubicBezTo>
                    <a:pt x="19" y="8"/>
                    <a:pt x="28" y="15"/>
                    <a:pt x="37" y="22"/>
                  </a:cubicBezTo>
                  <a:close/>
                  <a:moveTo>
                    <a:pt x="37" y="48"/>
                  </a:moveTo>
                  <a:cubicBezTo>
                    <a:pt x="40" y="43"/>
                    <a:pt x="42" y="38"/>
                    <a:pt x="45" y="34"/>
                  </a:cubicBezTo>
                  <a:cubicBezTo>
                    <a:pt x="39" y="38"/>
                    <a:pt x="34" y="37"/>
                    <a:pt x="29" y="34"/>
                  </a:cubicBezTo>
                  <a:cubicBezTo>
                    <a:pt x="31" y="38"/>
                    <a:pt x="34" y="43"/>
                    <a:pt x="37" y="4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grpSp>
    </p:spTree>
    <p:extLst>
      <p:ext uri="{BB962C8B-B14F-4D97-AF65-F5344CB8AC3E}">
        <p14:creationId xmlns:p14="http://schemas.microsoft.com/office/powerpoint/2010/main" val="84821263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7636"/>
        <p:cNvGrpSpPr/>
        <p:nvPr/>
      </p:nvGrpSpPr>
      <p:grpSpPr>
        <a:xfrm>
          <a:off x="0" y="0"/>
          <a:ext cx="0" cy="0"/>
          <a:chOff x="0" y="0"/>
          <a:chExt cx="0" cy="0"/>
        </a:xfrm>
      </p:grpSpPr>
      <p:sp>
        <p:nvSpPr>
          <p:cNvPr id="7637" name="Google Shape;7637;p38"/>
          <p:cNvSpPr txBox="1">
            <a:spLocks noGrp="1"/>
          </p:cNvSpPr>
          <p:nvPr>
            <p:ph type="title"/>
          </p:nvPr>
        </p:nvSpPr>
        <p:spPr>
          <a:xfrm>
            <a:off x="720000" y="690550"/>
            <a:ext cx="4294800" cy="121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
        <p:nvSpPr>
          <p:cNvPr id="7638" name="Google Shape;7638;p38"/>
          <p:cNvSpPr txBox="1">
            <a:spLocks noGrp="1"/>
          </p:cNvSpPr>
          <p:nvPr>
            <p:ph type="body" idx="1"/>
          </p:nvPr>
        </p:nvSpPr>
        <p:spPr>
          <a:xfrm>
            <a:off x="720000" y="2143675"/>
            <a:ext cx="5231621" cy="217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rPr>
              <a:t>Do you know what helps you make your point clear?</a:t>
            </a:r>
            <a:endParaRPr>
              <a:solidFill>
                <a:schemeClr val="lt1"/>
              </a:solidFill>
            </a:endParaRPr>
          </a:p>
          <a:p>
            <a:pPr marL="0" lvl="0" indent="0" algn="l" rtl="0">
              <a:spcBef>
                <a:spcPts val="0"/>
              </a:spcBef>
              <a:spcAft>
                <a:spcPts val="0"/>
              </a:spcAft>
              <a:buNone/>
            </a:pPr>
            <a:r>
              <a:rPr lang="en">
                <a:solidFill>
                  <a:schemeClr val="lt1"/>
                </a:solidFill>
              </a:rPr>
              <a:t>Lists like this one:</a:t>
            </a:r>
            <a:endParaRPr>
              <a:solidFill>
                <a:schemeClr val="lt1"/>
              </a:solidFill>
            </a:endParaRPr>
          </a:p>
          <a:p>
            <a:pPr marL="457200" lvl="0" indent="-317500" algn="l" rtl="0">
              <a:spcBef>
                <a:spcPts val="1600"/>
              </a:spcBef>
              <a:spcAft>
                <a:spcPts val="0"/>
              </a:spcAft>
              <a:buSzPts val="1400"/>
              <a:buChar char="●"/>
            </a:pPr>
            <a:r>
              <a:rPr lang="en">
                <a:solidFill>
                  <a:schemeClr val="lt1"/>
                </a:solidFill>
              </a:rPr>
              <a:t>They’re simple </a:t>
            </a:r>
            <a:endParaRPr>
              <a:solidFill>
                <a:schemeClr val="lt1"/>
              </a:solidFill>
            </a:endParaRPr>
          </a:p>
          <a:p>
            <a:pPr marL="457200" lvl="0" indent="-317500" algn="l" rtl="0">
              <a:spcBef>
                <a:spcPts val="0"/>
              </a:spcBef>
              <a:spcAft>
                <a:spcPts val="0"/>
              </a:spcAft>
              <a:buSzPts val="1400"/>
              <a:buChar char="●"/>
            </a:pPr>
            <a:r>
              <a:rPr lang="en">
                <a:solidFill>
                  <a:schemeClr val="lt1"/>
                </a:solidFill>
              </a:rPr>
              <a:t>You can organize your ideas clearly</a:t>
            </a:r>
            <a:endParaRPr>
              <a:solidFill>
                <a:schemeClr val="lt1"/>
              </a:solidFill>
            </a:endParaRPr>
          </a:p>
          <a:p>
            <a:pPr marL="457200" lvl="0" indent="-317500" algn="l" rtl="0">
              <a:spcBef>
                <a:spcPts val="0"/>
              </a:spcBef>
              <a:spcAft>
                <a:spcPts val="0"/>
              </a:spcAft>
              <a:buSzPts val="1400"/>
              <a:buChar char="●"/>
            </a:pPr>
            <a:r>
              <a:rPr lang="en">
                <a:solidFill>
                  <a:schemeClr val="lt1"/>
                </a:solidFill>
              </a:rPr>
              <a:t>You’ll never forget to buy milk!</a:t>
            </a:r>
            <a:endParaRPr>
              <a:solidFill>
                <a:schemeClr val="lt1"/>
              </a:solidFill>
            </a:endParaRPr>
          </a:p>
          <a:p>
            <a:pPr marL="0" lvl="0" indent="0" algn="l" rtl="0">
              <a:spcBef>
                <a:spcPts val="1600"/>
              </a:spcBef>
              <a:spcAft>
                <a:spcPts val="0"/>
              </a:spcAft>
              <a:buNone/>
            </a:pPr>
            <a:r>
              <a:rPr lang="en">
                <a:solidFill>
                  <a:schemeClr val="lt1"/>
                </a:solidFill>
              </a:rPr>
              <a:t>And the most important thing: the audience won’t miss the point of your presentation</a:t>
            </a:r>
            <a:endParaRPr>
              <a:solidFill>
                <a:schemeClr val="lt1"/>
              </a:solidFill>
            </a:endParaRPr>
          </a:p>
        </p:txBody>
      </p:sp>
      <p:sp>
        <p:nvSpPr>
          <p:cNvPr id="1344" name="Rectángulo 1343"/>
          <p:cNvSpPr/>
          <p:nvPr/>
        </p:nvSpPr>
        <p:spPr>
          <a:xfrm>
            <a:off x="93605" y="160422"/>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45" name="Rectángulo redondeado 1344"/>
          <p:cNvSpPr/>
          <p:nvPr/>
        </p:nvSpPr>
        <p:spPr>
          <a:xfrm>
            <a:off x="93605" y="160422"/>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 name="Imagen 1"/>
          <p:cNvPicPr>
            <a:picLocks noChangeAspect="1"/>
          </p:cNvPicPr>
          <p:nvPr/>
        </p:nvPicPr>
        <p:blipFill>
          <a:blip r:embed="rId3"/>
          <a:stretch>
            <a:fillRect/>
          </a:stretch>
        </p:blipFill>
        <p:spPr>
          <a:xfrm>
            <a:off x="6000147" y="1954776"/>
            <a:ext cx="2884132" cy="3018278"/>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8982"/>
        <p:cNvGrpSpPr/>
        <p:nvPr/>
      </p:nvGrpSpPr>
      <p:grpSpPr>
        <a:xfrm>
          <a:off x="0" y="0"/>
          <a:ext cx="0" cy="0"/>
          <a:chOff x="0" y="0"/>
          <a:chExt cx="0" cy="0"/>
        </a:xfrm>
      </p:grpSpPr>
      <p:sp>
        <p:nvSpPr>
          <p:cNvPr id="8983" name="Google Shape;8983;p39"/>
          <p:cNvSpPr txBox="1">
            <a:spLocks noGrp="1"/>
          </p:cNvSpPr>
          <p:nvPr>
            <p:ph type="title" idx="6"/>
          </p:nvPr>
        </p:nvSpPr>
        <p:spPr>
          <a:xfrm>
            <a:off x="720000" y="539400"/>
            <a:ext cx="7704000" cy="52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Basic knowledge of NFT</a:t>
            </a:r>
            <a:endParaRPr/>
          </a:p>
        </p:txBody>
      </p:sp>
      <p:sp>
        <p:nvSpPr>
          <p:cNvPr id="8984" name="Google Shape;8984;p39"/>
          <p:cNvSpPr txBox="1">
            <a:spLocks noGrp="1"/>
          </p:cNvSpPr>
          <p:nvPr>
            <p:ph type="title"/>
          </p:nvPr>
        </p:nvSpPr>
        <p:spPr>
          <a:xfrm>
            <a:off x="969784" y="3145784"/>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TEAMS</a:t>
            </a:r>
            <a:endParaRPr/>
          </a:p>
        </p:txBody>
      </p:sp>
      <p:sp>
        <p:nvSpPr>
          <p:cNvPr id="8985" name="Google Shape;8985;p39"/>
          <p:cNvSpPr txBox="1">
            <a:spLocks noGrp="1"/>
          </p:cNvSpPr>
          <p:nvPr>
            <p:ph type="subTitle" idx="1"/>
          </p:nvPr>
        </p:nvSpPr>
        <p:spPr>
          <a:xfrm>
            <a:off x="969784" y="3673484"/>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8986" name="Google Shape;8986;p39"/>
          <p:cNvSpPr txBox="1">
            <a:spLocks noGrp="1"/>
          </p:cNvSpPr>
          <p:nvPr>
            <p:ph type="title" idx="2"/>
          </p:nvPr>
        </p:nvSpPr>
        <p:spPr>
          <a:xfrm>
            <a:off x="3516503" y="3145784"/>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field</a:t>
            </a:r>
            <a:endParaRPr/>
          </a:p>
        </p:txBody>
      </p:sp>
      <p:sp>
        <p:nvSpPr>
          <p:cNvPr id="8987" name="Google Shape;8987;p39"/>
          <p:cNvSpPr txBox="1">
            <a:spLocks noGrp="1"/>
          </p:cNvSpPr>
          <p:nvPr>
            <p:ph type="subTitle" idx="3"/>
          </p:nvPr>
        </p:nvSpPr>
        <p:spPr>
          <a:xfrm>
            <a:off x="3516508" y="3673484"/>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8988" name="Google Shape;8988;p39"/>
          <p:cNvSpPr txBox="1">
            <a:spLocks noGrp="1"/>
          </p:cNvSpPr>
          <p:nvPr>
            <p:ph type="title" idx="4"/>
          </p:nvPr>
        </p:nvSpPr>
        <p:spPr>
          <a:xfrm>
            <a:off x="6063230" y="3145784"/>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ball</a:t>
            </a:r>
            <a:endParaRPr/>
          </a:p>
        </p:txBody>
      </p:sp>
      <p:sp>
        <p:nvSpPr>
          <p:cNvPr id="8989" name="Google Shape;8989;p39"/>
          <p:cNvSpPr txBox="1">
            <a:spLocks noGrp="1"/>
          </p:cNvSpPr>
          <p:nvPr>
            <p:ph type="subTitle" idx="5"/>
          </p:nvPr>
        </p:nvSpPr>
        <p:spPr>
          <a:xfrm>
            <a:off x="6063233" y="3673484"/>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grpSp>
        <p:nvGrpSpPr>
          <p:cNvPr id="10" name="Grupo 9"/>
          <p:cNvGrpSpPr/>
          <p:nvPr/>
        </p:nvGrpSpPr>
        <p:grpSpPr>
          <a:xfrm>
            <a:off x="1762041" y="1873729"/>
            <a:ext cx="823913" cy="1023937"/>
            <a:chOff x="-820738" y="1655763"/>
            <a:chExt cx="823913" cy="1023937"/>
          </a:xfrm>
        </p:grpSpPr>
        <p:sp>
          <p:nvSpPr>
            <p:cNvPr id="5" name="Freeform 5"/>
            <p:cNvSpPr>
              <a:spLocks noEditPoints="1"/>
            </p:cNvSpPr>
            <p:nvPr/>
          </p:nvSpPr>
          <p:spPr bwMode="auto">
            <a:xfrm>
              <a:off x="-820738" y="1833563"/>
              <a:ext cx="646113" cy="846137"/>
            </a:xfrm>
            <a:custGeom>
              <a:avLst/>
              <a:gdLst>
                <a:gd name="T0" fmla="*/ 0 w 170"/>
                <a:gd name="T1" fmla="*/ 44 h 223"/>
                <a:gd name="T2" fmla="*/ 27 w 170"/>
                <a:gd name="T3" fmla="*/ 44 h 223"/>
                <a:gd name="T4" fmla="*/ 39 w 170"/>
                <a:gd name="T5" fmla="*/ 44 h 223"/>
                <a:gd name="T6" fmla="*/ 45 w 170"/>
                <a:gd name="T7" fmla="*/ 38 h 223"/>
                <a:gd name="T8" fmla="*/ 45 w 170"/>
                <a:gd name="T9" fmla="*/ 5 h 223"/>
                <a:gd name="T10" fmla="*/ 45 w 170"/>
                <a:gd name="T11" fmla="*/ 0 h 223"/>
                <a:gd name="T12" fmla="*/ 107 w 170"/>
                <a:gd name="T13" fmla="*/ 0 h 223"/>
                <a:gd name="T14" fmla="*/ 124 w 170"/>
                <a:gd name="T15" fmla="*/ 46 h 223"/>
                <a:gd name="T16" fmla="*/ 170 w 170"/>
                <a:gd name="T17" fmla="*/ 63 h 223"/>
                <a:gd name="T18" fmla="*/ 170 w 170"/>
                <a:gd name="T19" fmla="*/ 67 h 223"/>
                <a:gd name="T20" fmla="*/ 170 w 170"/>
                <a:gd name="T21" fmla="*/ 215 h 223"/>
                <a:gd name="T22" fmla="*/ 163 w 170"/>
                <a:gd name="T23" fmla="*/ 223 h 223"/>
                <a:gd name="T24" fmla="*/ 8 w 170"/>
                <a:gd name="T25" fmla="*/ 223 h 223"/>
                <a:gd name="T26" fmla="*/ 0 w 170"/>
                <a:gd name="T27" fmla="*/ 215 h 223"/>
                <a:gd name="T28" fmla="*/ 0 w 170"/>
                <a:gd name="T29" fmla="*/ 49 h 223"/>
                <a:gd name="T30" fmla="*/ 0 w 170"/>
                <a:gd name="T31" fmla="*/ 44 h 223"/>
                <a:gd name="T32" fmla="*/ 85 w 170"/>
                <a:gd name="T33" fmla="*/ 159 h 223"/>
                <a:gd name="T34" fmla="*/ 85 w 170"/>
                <a:gd name="T35" fmla="*/ 160 h 223"/>
                <a:gd name="T36" fmla="*/ 127 w 170"/>
                <a:gd name="T37" fmla="*/ 160 h 223"/>
                <a:gd name="T38" fmla="*/ 133 w 170"/>
                <a:gd name="T39" fmla="*/ 153 h 223"/>
                <a:gd name="T40" fmla="*/ 133 w 170"/>
                <a:gd name="T41" fmla="*/ 69 h 223"/>
                <a:gd name="T42" fmla="*/ 127 w 170"/>
                <a:gd name="T43" fmla="*/ 63 h 223"/>
                <a:gd name="T44" fmla="*/ 43 w 170"/>
                <a:gd name="T45" fmla="*/ 63 h 223"/>
                <a:gd name="T46" fmla="*/ 37 w 170"/>
                <a:gd name="T47" fmla="*/ 69 h 223"/>
                <a:gd name="T48" fmla="*/ 37 w 170"/>
                <a:gd name="T49" fmla="*/ 153 h 223"/>
                <a:gd name="T50" fmla="*/ 43 w 170"/>
                <a:gd name="T51" fmla="*/ 159 h 223"/>
                <a:gd name="T52" fmla="*/ 85 w 170"/>
                <a:gd name="T53" fmla="*/ 15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0" h="223">
                  <a:moveTo>
                    <a:pt x="0" y="44"/>
                  </a:moveTo>
                  <a:cubicBezTo>
                    <a:pt x="10" y="44"/>
                    <a:pt x="19" y="44"/>
                    <a:pt x="27" y="44"/>
                  </a:cubicBezTo>
                  <a:cubicBezTo>
                    <a:pt x="31" y="44"/>
                    <a:pt x="35" y="44"/>
                    <a:pt x="39" y="44"/>
                  </a:cubicBezTo>
                  <a:cubicBezTo>
                    <a:pt x="43" y="44"/>
                    <a:pt x="45" y="42"/>
                    <a:pt x="45" y="38"/>
                  </a:cubicBezTo>
                  <a:cubicBezTo>
                    <a:pt x="45" y="27"/>
                    <a:pt x="45" y="16"/>
                    <a:pt x="45" y="5"/>
                  </a:cubicBezTo>
                  <a:cubicBezTo>
                    <a:pt x="45" y="4"/>
                    <a:pt x="45" y="2"/>
                    <a:pt x="45" y="0"/>
                  </a:cubicBezTo>
                  <a:cubicBezTo>
                    <a:pt x="65" y="0"/>
                    <a:pt x="86" y="0"/>
                    <a:pt x="107" y="0"/>
                  </a:cubicBezTo>
                  <a:cubicBezTo>
                    <a:pt x="106" y="18"/>
                    <a:pt x="112" y="33"/>
                    <a:pt x="124" y="46"/>
                  </a:cubicBezTo>
                  <a:cubicBezTo>
                    <a:pt x="137" y="58"/>
                    <a:pt x="152" y="64"/>
                    <a:pt x="170" y="63"/>
                  </a:cubicBezTo>
                  <a:cubicBezTo>
                    <a:pt x="170" y="64"/>
                    <a:pt x="170" y="66"/>
                    <a:pt x="170" y="67"/>
                  </a:cubicBezTo>
                  <a:cubicBezTo>
                    <a:pt x="170" y="116"/>
                    <a:pt x="170" y="166"/>
                    <a:pt x="170" y="215"/>
                  </a:cubicBezTo>
                  <a:cubicBezTo>
                    <a:pt x="170" y="222"/>
                    <a:pt x="169" y="223"/>
                    <a:pt x="163" y="223"/>
                  </a:cubicBezTo>
                  <a:cubicBezTo>
                    <a:pt x="111" y="223"/>
                    <a:pt x="59" y="223"/>
                    <a:pt x="8" y="223"/>
                  </a:cubicBezTo>
                  <a:cubicBezTo>
                    <a:pt x="1" y="223"/>
                    <a:pt x="0" y="222"/>
                    <a:pt x="0" y="215"/>
                  </a:cubicBezTo>
                  <a:cubicBezTo>
                    <a:pt x="0" y="160"/>
                    <a:pt x="0" y="104"/>
                    <a:pt x="0" y="49"/>
                  </a:cubicBezTo>
                  <a:cubicBezTo>
                    <a:pt x="0" y="47"/>
                    <a:pt x="0" y="46"/>
                    <a:pt x="0" y="44"/>
                  </a:cubicBezTo>
                  <a:close/>
                  <a:moveTo>
                    <a:pt x="85" y="159"/>
                  </a:moveTo>
                  <a:cubicBezTo>
                    <a:pt x="85" y="159"/>
                    <a:pt x="85" y="159"/>
                    <a:pt x="85" y="160"/>
                  </a:cubicBezTo>
                  <a:cubicBezTo>
                    <a:pt x="99" y="160"/>
                    <a:pt x="113" y="160"/>
                    <a:pt x="127" y="160"/>
                  </a:cubicBezTo>
                  <a:cubicBezTo>
                    <a:pt x="132" y="159"/>
                    <a:pt x="133" y="158"/>
                    <a:pt x="133" y="153"/>
                  </a:cubicBezTo>
                  <a:cubicBezTo>
                    <a:pt x="133" y="125"/>
                    <a:pt x="133" y="97"/>
                    <a:pt x="133" y="69"/>
                  </a:cubicBezTo>
                  <a:cubicBezTo>
                    <a:pt x="133" y="65"/>
                    <a:pt x="132" y="63"/>
                    <a:pt x="127" y="63"/>
                  </a:cubicBezTo>
                  <a:cubicBezTo>
                    <a:pt x="99" y="63"/>
                    <a:pt x="71" y="63"/>
                    <a:pt x="43" y="63"/>
                  </a:cubicBezTo>
                  <a:cubicBezTo>
                    <a:pt x="39" y="63"/>
                    <a:pt x="37" y="65"/>
                    <a:pt x="37" y="69"/>
                  </a:cubicBezTo>
                  <a:cubicBezTo>
                    <a:pt x="37" y="97"/>
                    <a:pt x="37" y="125"/>
                    <a:pt x="37" y="153"/>
                  </a:cubicBezTo>
                  <a:cubicBezTo>
                    <a:pt x="37" y="158"/>
                    <a:pt x="38" y="159"/>
                    <a:pt x="43" y="159"/>
                  </a:cubicBezTo>
                  <a:cubicBezTo>
                    <a:pt x="57" y="159"/>
                    <a:pt x="71" y="159"/>
                    <a:pt x="85" y="15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noEditPoints="1"/>
            </p:cNvSpPr>
            <p:nvPr/>
          </p:nvSpPr>
          <p:spPr bwMode="auto">
            <a:xfrm>
              <a:off x="-379413" y="1655763"/>
              <a:ext cx="382588" cy="382587"/>
            </a:xfrm>
            <a:custGeom>
              <a:avLst/>
              <a:gdLst>
                <a:gd name="T0" fmla="*/ 50 w 101"/>
                <a:gd name="T1" fmla="*/ 101 h 101"/>
                <a:gd name="T2" fmla="*/ 0 w 101"/>
                <a:gd name="T3" fmla="*/ 50 h 101"/>
                <a:gd name="T4" fmla="*/ 50 w 101"/>
                <a:gd name="T5" fmla="*/ 0 h 101"/>
                <a:gd name="T6" fmla="*/ 100 w 101"/>
                <a:gd name="T7" fmla="*/ 51 h 101"/>
                <a:gd name="T8" fmla="*/ 50 w 101"/>
                <a:gd name="T9" fmla="*/ 101 h 101"/>
                <a:gd name="T10" fmla="*/ 20 w 101"/>
                <a:gd name="T11" fmla="*/ 50 h 101"/>
                <a:gd name="T12" fmla="*/ 21 w 101"/>
                <a:gd name="T13" fmla="*/ 49 h 101"/>
                <a:gd name="T14" fmla="*/ 23 w 101"/>
                <a:gd name="T15" fmla="*/ 52 h 101"/>
                <a:gd name="T16" fmla="*/ 31 w 101"/>
                <a:gd name="T17" fmla="*/ 65 h 101"/>
                <a:gd name="T18" fmla="*/ 35 w 101"/>
                <a:gd name="T19" fmla="*/ 67 h 101"/>
                <a:gd name="T20" fmla="*/ 37 w 101"/>
                <a:gd name="T21" fmla="*/ 63 h 101"/>
                <a:gd name="T22" fmla="*/ 37 w 101"/>
                <a:gd name="T23" fmla="*/ 42 h 101"/>
                <a:gd name="T24" fmla="*/ 35 w 101"/>
                <a:gd name="T25" fmla="*/ 38 h 101"/>
                <a:gd name="T26" fmla="*/ 32 w 101"/>
                <a:gd name="T27" fmla="*/ 42 h 101"/>
                <a:gd name="T28" fmla="*/ 32 w 101"/>
                <a:gd name="T29" fmla="*/ 51 h 101"/>
                <a:gd name="T30" fmla="*/ 32 w 101"/>
                <a:gd name="T31" fmla="*/ 57 h 101"/>
                <a:gd name="T32" fmla="*/ 21 w 101"/>
                <a:gd name="T33" fmla="*/ 41 h 101"/>
                <a:gd name="T34" fmla="*/ 18 w 101"/>
                <a:gd name="T35" fmla="*/ 38 h 101"/>
                <a:gd name="T36" fmla="*/ 15 w 101"/>
                <a:gd name="T37" fmla="*/ 43 h 101"/>
                <a:gd name="T38" fmla="*/ 15 w 101"/>
                <a:gd name="T39" fmla="*/ 64 h 101"/>
                <a:gd name="T40" fmla="*/ 18 w 101"/>
                <a:gd name="T41" fmla="*/ 68 h 101"/>
                <a:gd name="T42" fmla="*/ 20 w 101"/>
                <a:gd name="T43" fmla="*/ 64 h 101"/>
                <a:gd name="T44" fmla="*/ 20 w 101"/>
                <a:gd name="T45" fmla="*/ 50 h 101"/>
                <a:gd name="T46" fmla="*/ 48 w 101"/>
                <a:gd name="T47" fmla="*/ 55 h 101"/>
                <a:gd name="T48" fmla="*/ 57 w 101"/>
                <a:gd name="T49" fmla="*/ 55 h 101"/>
                <a:gd name="T50" fmla="*/ 60 w 101"/>
                <a:gd name="T51" fmla="*/ 53 h 101"/>
                <a:gd name="T52" fmla="*/ 57 w 101"/>
                <a:gd name="T53" fmla="*/ 51 h 101"/>
                <a:gd name="T54" fmla="*/ 49 w 101"/>
                <a:gd name="T55" fmla="*/ 50 h 101"/>
                <a:gd name="T56" fmla="*/ 49 w 101"/>
                <a:gd name="T57" fmla="*/ 43 h 101"/>
                <a:gd name="T58" fmla="*/ 58 w 101"/>
                <a:gd name="T59" fmla="*/ 43 h 101"/>
                <a:gd name="T60" fmla="*/ 62 w 101"/>
                <a:gd name="T61" fmla="*/ 41 h 101"/>
                <a:gd name="T62" fmla="*/ 59 w 101"/>
                <a:gd name="T63" fmla="*/ 39 h 101"/>
                <a:gd name="T64" fmla="*/ 46 w 101"/>
                <a:gd name="T65" fmla="*/ 39 h 101"/>
                <a:gd name="T66" fmla="*/ 43 w 101"/>
                <a:gd name="T67" fmla="*/ 42 h 101"/>
                <a:gd name="T68" fmla="*/ 43 w 101"/>
                <a:gd name="T69" fmla="*/ 64 h 101"/>
                <a:gd name="T70" fmla="*/ 46 w 101"/>
                <a:gd name="T71" fmla="*/ 68 h 101"/>
                <a:gd name="T72" fmla="*/ 48 w 101"/>
                <a:gd name="T73" fmla="*/ 64 h 101"/>
                <a:gd name="T74" fmla="*/ 48 w 101"/>
                <a:gd name="T75" fmla="*/ 55 h 101"/>
                <a:gd name="T76" fmla="*/ 77 w 101"/>
                <a:gd name="T77" fmla="*/ 44 h 101"/>
                <a:gd name="T78" fmla="*/ 84 w 101"/>
                <a:gd name="T79" fmla="*/ 43 h 101"/>
                <a:gd name="T80" fmla="*/ 86 w 101"/>
                <a:gd name="T81" fmla="*/ 41 h 101"/>
                <a:gd name="T82" fmla="*/ 83 w 101"/>
                <a:gd name="T83" fmla="*/ 39 h 101"/>
                <a:gd name="T84" fmla="*/ 65 w 101"/>
                <a:gd name="T85" fmla="*/ 39 h 101"/>
                <a:gd name="T86" fmla="*/ 63 w 101"/>
                <a:gd name="T87" fmla="*/ 41 h 101"/>
                <a:gd name="T88" fmla="*/ 65 w 101"/>
                <a:gd name="T89" fmla="*/ 43 h 101"/>
                <a:gd name="T90" fmla="*/ 72 w 101"/>
                <a:gd name="T91" fmla="*/ 44 h 101"/>
                <a:gd name="T92" fmla="*/ 72 w 101"/>
                <a:gd name="T93" fmla="*/ 52 h 101"/>
                <a:gd name="T94" fmla="*/ 72 w 101"/>
                <a:gd name="T95" fmla="*/ 65 h 101"/>
                <a:gd name="T96" fmla="*/ 75 w 101"/>
                <a:gd name="T97" fmla="*/ 68 h 101"/>
                <a:gd name="T98" fmla="*/ 77 w 101"/>
                <a:gd name="T99" fmla="*/ 65 h 101"/>
                <a:gd name="T100" fmla="*/ 77 w 101"/>
                <a:gd name="T101" fmla="*/ 61 h 101"/>
                <a:gd name="T102" fmla="*/ 77 w 101"/>
                <a:gd name="T103"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 h="101">
                  <a:moveTo>
                    <a:pt x="50" y="101"/>
                  </a:moveTo>
                  <a:cubicBezTo>
                    <a:pt x="22" y="101"/>
                    <a:pt x="0" y="78"/>
                    <a:pt x="0" y="50"/>
                  </a:cubicBezTo>
                  <a:cubicBezTo>
                    <a:pt x="0" y="22"/>
                    <a:pt x="22" y="0"/>
                    <a:pt x="50" y="0"/>
                  </a:cubicBezTo>
                  <a:cubicBezTo>
                    <a:pt x="78" y="0"/>
                    <a:pt x="101" y="23"/>
                    <a:pt x="100" y="51"/>
                  </a:cubicBezTo>
                  <a:cubicBezTo>
                    <a:pt x="100" y="78"/>
                    <a:pt x="78" y="101"/>
                    <a:pt x="50" y="101"/>
                  </a:cubicBezTo>
                  <a:close/>
                  <a:moveTo>
                    <a:pt x="20" y="50"/>
                  </a:moveTo>
                  <a:cubicBezTo>
                    <a:pt x="20" y="49"/>
                    <a:pt x="20" y="49"/>
                    <a:pt x="21" y="49"/>
                  </a:cubicBezTo>
                  <a:cubicBezTo>
                    <a:pt x="21" y="50"/>
                    <a:pt x="22" y="51"/>
                    <a:pt x="23" y="52"/>
                  </a:cubicBezTo>
                  <a:cubicBezTo>
                    <a:pt x="25" y="56"/>
                    <a:pt x="28" y="61"/>
                    <a:pt x="31" y="65"/>
                  </a:cubicBezTo>
                  <a:cubicBezTo>
                    <a:pt x="32" y="66"/>
                    <a:pt x="34" y="67"/>
                    <a:pt x="35" y="67"/>
                  </a:cubicBezTo>
                  <a:cubicBezTo>
                    <a:pt x="36" y="67"/>
                    <a:pt x="37" y="65"/>
                    <a:pt x="37" y="63"/>
                  </a:cubicBezTo>
                  <a:cubicBezTo>
                    <a:pt x="37" y="56"/>
                    <a:pt x="37" y="49"/>
                    <a:pt x="37" y="42"/>
                  </a:cubicBezTo>
                  <a:cubicBezTo>
                    <a:pt x="37" y="41"/>
                    <a:pt x="36" y="39"/>
                    <a:pt x="35" y="38"/>
                  </a:cubicBezTo>
                  <a:cubicBezTo>
                    <a:pt x="34" y="39"/>
                    <a:pt x="33" y="40"/>
                    <a:pt x="32" y="42"/>
                  </a:cubicBezTo>
                  <a:cubicBezTo>
                    <a:pt x="32" y="45"/>
                    <a:pt x="32" y="48"/>
                    <a:pt x="32" y="51"/>
                  </a:cubicBezTo>
                  <a:cubicBezTo>
                    <a:pt x="32" y="53"/>
                    <a:pt x="32" y="55"/>
                    <a:pt x="32" y="57"/>
                  </a:cubicBezTo>
                  <a:cubicBezTo>
                    <a:pt x="28" y="52"/>
                    <a:pt x="25" y="46"/>
                    <a:pt x="21" y="41"/>
                  </a:cubicBezTo>
                  <a:cubicBezTo>
                    <a:pt x="21" y="40"/>
                    <a:pt x="19" y="39"/>
                    <a:pt x="18" y="38"/>
                  </a:cubicBezTo>
                  <a:cubicBezTo>
                    <a:pt x="17" y="40"/>
                    <a:pt x="15" y="41"/>
                    <a:pt x="15" y="43"/>
                  </a:cubicBezTo>
                  <a:cubicBezTo>
                    <a:pt x="15" y="50"/>
                    <a:pt x="15" y="57"/>
                    <a:pt x="15" y="64"/>
                  </a:cubicBezTo>
                  <a:cubicBezTo>
                    <a:pt x="15" y="65"/>
                    <a:pt x="17" y="66"/>
                    <a:pt x="18" y="68"/>
                  </a:cubicBezTo>
                  <a:cubicBezTo>
                    <a:pt x="18" y="66"/>
                    <a:pt x="20" y="65"/>
                    <a:pt x="20" y="64"/>
                  </a:cubicBezTo>
                  <a:cubicBezTo>
                    <a:pt x="20" y="59"/>
                    <a:pt x="20" y="54"/>
                    <a:pt x="20" y="50"/>
                  </a:cubicBezTo>
                  <a:close/>
                  <a:moveTo>
                    <a:pt x="48" y="55"/>
                  </a:moveTo>
                  <a:cubicBezTo>
                    <a:pt x="52" y="55"/>
                    <a:pt x="54" y="55"/>
                    <a:pt x="57" y="55"/>
                  </a:cubicBezTo>
                  <a:cubicBezTo>
                    <a:pt x="58" y="55"/>
                    <a:pt x="59" y="53"/>
                    <a:pt x="60" y="53"/>
                  </a:cubicBezTo>
                  <a:cubicBezTo>
                    <a:pt x="59" y="52"/>
                    <a:pt x="58" y="51"/>
                    <a:pt x="57" y="51"/>
                  </a:cubicBezTo>
                  <a:cubicBezTo>
                    <a:pt x="54" y="50"/>
                    <a:pt x="51" y="50"/>
                    <a:pt x="49" y="50"/>
                  </a:cubicBezTo>
                  <a:cubicBezTo>
                    <a:pt x="49" y="48"/>
                    <a:pt x="49" y="46"/>
                    <a:pt x="49" y="43"/>
                  </a:cubicBezTo>
                  <a:cubicBezTo>
                    <a:pt x="52" y="43"/>
                    <a:pt x="55" y="43"/>
                    <a:pt x="58" y="43"/>
                  </a:cubicBezTo>
                  <a:cubicBezTo>
                    <a:pt x="60" y="43"/>
                    <a:pt x="61" y="42"/>
                    <a:pt x="62" y="41"/>
                  </a:cubicBezTo>
                  <a:cubicBezTo>
                    <a:pt x="61" y="40"/>
                    <a:pt x="60" y="39"/>
                    <a:pt x="59" y="39"/>
                  </a:cubicBezTo>
                  <a:cubicBezTo>
                    <a:pt x="55" y="39"/>
                    <a:pt x="51" y="39"/>
                    <a:pt x="46" y="39"/>
                  </a:cubicBezTo>
                  <a:cubicBezTo>
                    <a:pt x="44" y="39"/>
                    <a:pt x="43" y="40"/>
                    <a:pt x="43" y="42"/>
                  </a:cubicBezTo>
                  <a:cubicBezTo>
                    <a:pt x="43" y="50"/>
                    <a:pt x="43" y="57"/>
                    <a:pt x="43" y="64"/>
                  </a:cubicBezTo>
                  <a:cubicBezTo>
                    <a:pt x="43" y="65"/>
                    <a:pt x="45" y="66"/>
                    <a:pt x="46" y="68"/>
                  </a:cubicBezTo>
                  <a:cubicBezTo>
                    <a:pt x="47" y="66"/>
                    <a:pt x="48" y="65"/>
                    <a:pt x="48" y="64"/>
                  </a:cubicBezTo>
                  <a:cubicBezTo>
                    <a:pt x="49" y="61"/>
                    <a:pt x="48" y="58"/>
                    <a:pt x="48" y="55"/>
                  </a:cubicBezTo>
                  <a:close/>
                  <a:moveTo>
                    <a:pt x="77" y="44"/>
                  </a:moveTo>
                  <a:cubicBezTo>
                    <a:pt x="80" y="44"/>
                    <a:pt x="82" y="44"/>
                    <a:pt x="84" y="43"/>
                  </a:cubicBezTo>
                  <a:cubicBezTo>
                    <a:pt x="84" y="43"/>
                    <a:pt x="86" y="42"/>
                    <a:pt x="86" y="41"/>
                  </a:cubicBezTo>
                  <a:cubicBezTo>
                    <a:pt x="86" y="40"/>
                    <a:pt x="84" y="39"/>
                    <a:pt x="83" y="39"/>
                  </a:cubicBezTo>
                  <a:cubicBezTo>
                    <a:pt x="77" y="39"/>
                    <a:pt x="71" y="39"/>
                    <a:pt x="65" y="39"/>
                  </a:cubicBezTo>
                  <a:cubicBezTo>
                    <a:pt x="65" y="39"/>
                    <a:pt x="64" y="40"/>
                    <a:pt x="63" y="41"/>
                  </a:cubicBezTo>
                  <a:cubicBezTo>
                    <a:pt x="64" y="42"/>
                    <a:pt x="65" y="43"/>
                    <a:pt x="65" y="43"/>
                  </a:cubicBezTo>
                  <a:cubicBezTo>
                    <a:pt x="67" y="44"/>
                    <a:pt x="69" y="44"/>
                    <a:pt x="72" y="44"/>
                  </a:cubicBezTo>
                  <a:cubicBezTo>
                    <a:pt x="72" y="47"/>
                    <a:pt x="72" y="49"/>
                    <a:pt x="72" y="52"/>
                  </a:cubicBezTo>
                  <a:cubicBezTo>
                    <a:pt x="72" y="56"/>
                    <a:pt x="72" y="60"/>
                    <a:pt x="72" y="65"/>
                  </a:cubicBezTo>
                  <a:cubicBezTo>
                    <a:pt x="72" y="66"/>
                    <a:pt x="74" y="67"/>
                    <a:pt x="75" y="68"/>
                  </a:cubicBezTo>
                  <a:cubicBezTo>
                    <a:pt x="75" y="67"/>
                    <a:pt x="77" y="66"/>
                    <a:pt x="77" y="65"/>
                  </a:cubicBezTo>
                  <a:cubicBezTo>
                    <a:pt x="77" y="64"/>
                    <a:pt x="77" y="62"/>
                    <a:pt x="77" y="61"/>
                  </a:cubicBezTo>
                  <a:cubicBezTo>
                    <a:pt x="77" y="56"/>
                    <a:pt x="77" y="50"/>
                    <a:pt x="77" y="4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7" name="Freeform 7"/>
            <p:cNvSpPr>
              <a:spLocks/>
            </p:cNvSpPr>
            <p:nvPr/>
          </p:nvSpPr>
          <p:spPr bwMode="auto">
            <a:xfrm>
              <a:off x="-804863" y="1844675"/>
              <a:ext cx="117475" cy="122237"/>
            </a:xfrm>
            <a:custGeom>
              <a:avLst/>
              <a:gdLst>
                <a:gd name="T0" fmla="*/ 31 w 31"/>
                <a:gd name="T1" fmla="*/ 32 h 32"/>
                <a:gd name="T2" fmla="*/ 0 w 31"/>
                <a:gd name="T3" fmla="*/ 32 h 32"/>
                <a:gd name="T4" fmla="*/ 31 w 31"/>
                <a:gd name="T5" fmla="*/ 0 h 32"/>
                <a:gd name="T6" fmla="*/ 31 w 31"/>
                <a:gd name="T7" fmla="*/ 32 h 32"/>
              </a:gdLst>
              <a:ahLst/>
              <a:cxnLst>
                <a:cxn ang="0">
                  <a:pos x="T0" y="T1"/>
                </a:cxn>
                <a:cxn ang="0">
                  <a:pos x="T2" y="T3"/>
                </a:cxn>
                <a:cxn ang="0">
                  <a:pos x="T4" y="T5"/>
                </a:cxn>
                <a:cxn ang="0">
                  <a:pos x="T6" y="T7"/>
                </a:cxn>
              </a:cxnLst>
              <a:rect l="0" t="0" r="r" b="b"/>
              <a:pathLst>
                <a:path w="31" h="32">
                  <a:moveTo>
                    <a:pt x="31" y="32"/>
                  </a:moveTo>
                  <a:cubicBezTo>
                    <a:pt x="21" y="32"/>
                    <a:pt x="10" y="32"/>
                    <a:pt x="0" y="32"/>
                  </a:cubicBezTo>
                  <a:cubicBezTo>
                    <a:pt x="10" y="21"/>
                    <a:pt x="21" y="11"/>
                    <a:pt x="31" y="0"/>
                  </a:cubicBezTo>
                  <a:cubicBezTo>
                    <a:pt x="31" y="10"/>
                    <a:pt x="31" y="21"/>
                    <a:pt x="31" y="3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8" name="Freeform 8"/>
            <p:cNvSpPr>
              <a:spLocks noEditPoints="1"/>
            </p:cNvSpPr>
            <p:nvPr/>
          </p:nvSpPr>
          <p:spPr bwMode="auto">
            <a:xfrm>
              <a:off x="-646113" y="2109788"/>
              <a:ext cx="296863" cy="179387"/>
            </a:xfrm>
            <a:custGeom>
              <a:avLst/>
              <a:gdLst>
                <a:gd name="T0" fmla="*/ 0 w 78"/>
                <a:gd name="T1" fmla="*/ 47 h 47"/>
                <a:gd name="T2" fmla="*/ 0 w 78"/>
                <a:gd name="T3" fmla="*/ 0 h 47"/>
                <a:gd name="T4" fmla="*/ 78 w 78"/>
                <a:gd name="T5" fmla="*/ 0 h 47"/>
                <a:gd name="T6" fmla="*/ 78 w 78"/>
                <a:gd name="T7" fmla="*/ 47 h 47"/>
                <a:gd name="T8" fmla="*/ 63 w 78"/>
                <a:gd name="T9" fmla="*/ 36 h 47"/>
                <a:gd name="T10" fmla="*/ 52 w 78"/>
                <a:gd name="T11" fmla="*/ 37 h 47"/>
                <a:gd name="T12" fmla="*/ 42 w 78"/>
                <a:gd name="T13" fmla="*/ 43 h 47"/>
                <a:gd name="T14" fmla="*/ 36 w 78"/>
                <a:gd name="T15" fmla="*/ 43 h 47"/>
                <a:gd name="T16" fmla="*/ 25 w 78"/>
                <a:gd name="T17" fmla="*/ 35 h 47"/>
                <a:gd name="T18" fmla="*/ 17 w 78"/>
                <a:gd name="T19" fmla="*/ 35 h 47"/>
                <a:gd name="T20" fmla="*/ 0 w 78"/>
                <a:gd name="T21" fmla="*/ 47 h 47"/>
                <a:gd name="T22" fmla="*/ 48 w 78"/>
                <a:gd name="T23" fmla="*/ 20 h 47"/>
                <a:gd name="T24" fmla="*/ 39 w 78"/>
                <a:gd name="T25" fmla="*/ 11 h 47"/>
                <a:gd name="T26" fmla="*/ 30 w 78"/>
                <a:gd name="T27" fmla="*/ 20 h 47"/>
                <a:gd name="T28" fmla="*/ 39 w 78"/>
                <a:gd name="T29" fmla="*/ 29 h 47"/>
                <a:gd name="T30" fmla="*/ 48 w 78"/>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47">
                  <a:moveTo>
                    <a:pt x="0" y="47"/>
                  </a:moveTo>
                  <a:cubicBezTo>
                    <a:pt x="0" y="31"/>
                    <a:pt x="0" y="15"/>
                    <a:pt x="0" y="0"/>
                  </a:cubicBezTo>
                  <a:cubicBezTo>
                    <a:pt x="26" y="0"/>
                    <a:pt x="52" y="0"/>
                    <a:pt x="78" y="0"/>
                  </a:cubicBezTo>
                  <a:cubicBezTo>
                    <a:pt x="78" y="15"/>
                    <a:pt x="78" y="31"/>
                    <a:pt x="78" y="47"/>
                  </a:cubicBezTo>
                  <a:cubicBezTo>
                    <a:pt x="73" y="43"/>
                    <a:pt x="68" y="40"/>
                    <a:pt x="63" y="36"/>
                  </a:cubicBezTo>
                  <a:cubicBezTo>
                    <a:pt x="57" y="33"/>
                    <a:pt x="57" y="33"/>
                    <a:pt x="52" y="37"/>
                  </a:cubicBezTo>
                  <a:cubicBezTo>
                    <a:pt x="48" y="39"/>
                    <a:pt x="45" y="41"/>
                    <a:pt x="42" y="43"/>
                  </a:cubicBezTo>
                  <a:cubicBezTo>
                    <a:pt x="40" y="45"/>
                    <a:pt x="38" y="44"/>
                    <a:pt x="36" y="43"/>
                  </a:cubicBezTo>
                  <a:cubicBezTo>
                    <a:pt x="33" y="40"/>
                    <a:pt x="29" y="38"/>
                    <a:pt x="25" y="35"/>
                  </a:cubicBezTo>
                  <a:cubicBezTo>
                    <a:pt x="22" y="34"/>
                    <a:pt x="20" y="34"/>
                    <a:pt x="17" y="35"/>
                  </a:cubicBezTo>
                  <a:cubicBezTo>
                    <a:pt x="12" y="39"/>
                    <a:pt x="6" y="43"/>
                    <a:pt x="0" y="47"/>
                  </a:cubicBezTo>
                  <a:close/>
                  <a:moveTo>
                    <a:pt x="48" y="20"/>
                  </a:moveTo>
                  <a:cubicBezTo>
                    <a:pt x="48" y="15"/>
                    <a:pt x="44" y="11"/>
                    <a:pt x="39" y="11"/>
                  </a:cubicBezTo>
                  <a:cubicBezTo>
                    <a:pt x="34" y="11"/>
                    <a:pt x="30" y="16"/>
                    <a:pt x="30" y="20"/>
                  </a:cubicBezTo>
                  <a:cubicBezTo>
                    <a:pt x="30" y="25"/>
                    <a:pt x="34" y="29"/>
                    <a:pt x="39" y="29"/>
                  </a:cubicBezTo>
                  <a:cubicBezTo>
                    <a:pt x="44" y="29"/>
                    <a:pt x="48" y="25"/>
                    <a:pt x="48" y="2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9"/>
            <p:cNvSpPr>
              <a:spLocks/>
            </p:cNvSpPr>
            <p:nvPr/>
          </p:nvSpPr>
          <p:spPr bwMode="auto">
            <a:xfrm>
              <a:off x="-646113" y="2276475"/>
              <a:ext cx="296863" cy="125412"/>
            </a:xfrm>
            <a:custGeom>
              <a:avLst/>
              <a:gdLst>
                <a:gd name="T0" fmla="*/ 78 w 78"/>
                <a:gd name="T1" fmla="*/ 33 h 33"/>
                <a:gd name="T2" fmla="*/ 0 w 78"/>
                <a:gd name="T3" fmla="*/ 33 h 33"/>
                <a:gd name="T4" fmla="*/ 0 w 78"/>
                <a:gd name="T5" fmla="*/ 15 h 33"/>
                <a:gd name="T6" fmla="*/ 2 w 78"/>
                <a:gd name="T7" fmla="*/ 13 h 33"/>
                <a:gd name="T8" fmla="*/ 20 w 78"/>
                <a:gd name="T9" fmla="*/ 1 h 33"/>
                <a:gd name="T10" fmla="*/ 23 w 78"/>
                <a:gd name="T11" fmla="*/ 1 h 33"/>
                <a:gd name="T12" fmla="*/ 44 w 78"/>
                <a:gd name="T13" fmla="*/ 15 h 33"/>
                <a:gd name="T14" fmla="*/ 52 w 78"/>
                <a:gd name="T15" fmla="*/ 15 h 33"/>
                <a:gd name="T16" fmla="*/ 49 w 78"/>
                <a:gd name="T17" fmla="*/ 7 h 33"/>
                <a:gd name="T18" fmla="*/ 48 w 78"/>
                <a:gd name="T19" fmla="*/ 6 h 33"/>
                <a:gd name="T20" fmla="*/ 56 w 78"/>
                <a:gd name="T21" fmla="*/ 1 h 33"/>
                <a:gd name="T22" fmla="*/ 59 w 78"/>
                <a:gd name="T23" fmla="*/ 1 h 33"/>
                <a:gd name="T24" fmla="*/ 77 w 78"/>
                <a:gd name="T25" fmla="*/ 13 h 33"/>
                <a:gd name="T26" fmla="*/ 78 w 78"/>
                <a:gd name="T27" fmla="*/ 16 h 33"/>
                <a:gd name="T28" fmla="*/ 78 w 78"/>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33">
                  <a:moveTo>
                    <a:pt x="78" y="33"/>
                  </a:moveTo>
                  <a:cubicBezTo>
                    <a:pt x="52" y="33"/>
                    <a:pt x="26" y="33"/>
                    <a:pt x="0" y="33"/>
                  </a:cubicBezTo>
                  <a:cubicBezTo>
                    <a:pt x="0" y="27"/>
                    <a:pt x="0" y="21"/>
                    <a:pt x="0" y="15"/>
                  </a:cubicBezTo>
                  <a:cubicBezTo>
                    <a:pt x="0" y="14"/>
                    <a:pt x="1" y="13"/>
                    <a:pt x="2" y="13"/>
                  </a:cubicBezTo>
                  <a:cubicBezTo>
                    <a:pt x="8" y="9"/>
                    <a:pt x="14" y="5"/>
                    <a:pt x="20" y="1"/>
                  </a:cubicBezTo>
                  <a:cubicBezTo>
                    <a:pt x="20" y="1"/>
                    <a:pt x="22" y="1"/>
                    <a:pt x="23" y="1"/>
                  </a:cubicBezTo>
                  <a:cubicBezTo>
                    <a:pt x="30" y="6"/>
                    <a:pt x="37" y="10"/>
                    <a:pt x="44" y="15"/>
                  </a:cubicBezTo>
                  <a:cubicBezTo>
                    <a:pt x="47" y="17"/>
                    <a:pt x="50" y="17"/>
                    <a:pt x="52" y="15"/>
                  </a:cubicBezTo>
                  <a:cubicBezTo>
                    <a:pt x="54" y="12"/>
                    <a:pt x="53" y="10"/>
                    <a:pt x="49" y="7"/>
                  </a:cubicBezTo>
                  <a:cubicBezTo>
                    <a:pt x="49" y="7"/>
                    <a:pt x="48" y="7"/>
                    <a:pt x="48" y="6"/>
                  </a:cubicBezTo>
                  <a:cubicBezTo>
                    <a:pt x="50" y="4"/>
                    <a:pt x="53" y="2"/>
                    <a:pt x="56" y="1"/>
                  </a:cubicBezTo>
                  <a:cubicBezTo>
                    <a:pt x="57" y="0"/>
                    <a:pt x="58" y="0"/>
                    <a:pt x="59" y="1"/>
                  </a:cubicBezTo>
                  <a:cubicBezTo>
                    <a:pt x="65" y="5"/>
                    <a:pt x="71" y="9"/>
                    <a:pt x="77" y="13"/>
                  </a:cubicBezTo>
                  <a:cubicBezTo>
                    <a:pt x="77" y="13"/>
                    <a:pt x="78" y="15"/>
                    <a:pt x="78" y="16"/>
                  </a:cubicBezTo>
                  <a:cubicBezTo>
                    <a:pt x="78" y="21"/>
                    <a:pt x="78" y="27"/>
                    <a:pt x="78" y="3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grpSp>
      <p:grpSp>
        <p:nvGrpSpPr>
          <p:cNvPr id="688" name="Grupo 687"/>
          <p:cNvGrpSpPr/>
          <p:nvPr/>
        </p:nvGrpSpPr>
        <p:grpSpPr>
          <a:xfrm>
            <a:off x="4192196" y="1873729"/>
            <a:ext cx="823913" cy="1023937"/>
            <a:chOff x="-820738" y="1655763"/>
            <a:chExt cx="823913" cy="1023937"/>
          </a:xfrm>
        </p:grpSpPr>
        <p:sp>
          <p:nvSpPr>
            <p:cNvPr id="689" name="Freeform 5"/>
            <p:cNvSpPr>
              <a:spLocks noEditPoints="1"/>
            </p:cNvSpPr>
            <p:nvPr/>
          </p:nvSpPr>
          <p:spPr bwMode="auto">
            <a:xfrm>
              <a:off x="-820738" y="1833563"/>
              <a:ext cx="646113" cy="846137"/>
            </a:xfrm>
            <a:custGeom>
              <a:avLst/>
              <a:gdLst>
                <a:gd name="T0" fmla="*/ 0 w 170"/>
                <a:gd name="T1" fmla="*/ 44 h 223"/>
                <a:gd name="T2" fmla="*/ 27 w 170"/>
                <a:gd name="T3" fmla="*/ 44 h 223"/>
                <a:gd name="T4" fmla="*/ 39 w 170"/>
                <a:gd name="T5" fmla="*/ 44 h 223"/>
                <a:gd name="T6" fmla="*/ 45 w 170"/>
                <a:gd name="T7" fmla="*/ 38 h 223"/>
                <a:gd name="T8" fmla="*/ 45 w 170"/>
                <a:gd name="T9" fmla="*/ 5 h 223"/>
                <a:gd name="T10" fmla="*/ 45 w 170"/>
                <a:gd name="T11" fmla="*/ 0 h 223"/>
                <a:gd name="T12" fmla="*/ 107 w 170"/>
                <a:gd name="T13" fmla="*/ 0 h 223"/>
                <a:gd name="T14" fmla="*/ 124 w 170"/>
                <a:gd name="T15" fmla="*/ 46 h 223"/>
                <a:gd name="T16" fmla="*/ 170 w 170"/>
                <a:gd name="T17" fmla="*/ 63 h 223"/>
                <a:gd name="T18" fmla="*/ 170 w 170"/>
                <a:gd name="T19" fmla="*/ 67 h 223"/>
                <a:gd name="T20" fmla="*/ 170 w 170"/>
                <a:gd name="T21" fmla="*/ 215 h 223"/>
                <a:gd name="T22" fmla="*/ 163 w 170"/>
                <a:gd name="T23" fmla="*/ 223 h 223"/>
                <a:gd name="T24" fmla="*/ 8 w 170"/>
                <a:gd name="T25" fmla="*/ 223 h 223"/>
                <a:gd name="T26" fmla="*/ 0 w 170"/>
                <a:gd name="T27" fmla="*/ 215 h 223"/>
                <a:gd name="T28" fmla="*/ 0 w 170"/>
                <a:gd name="T29" fmla="*/ 49 h 223"/>
                <a:gd name="T30" fmla="*/ 0 w 170"/>
                <a:gd name="T31" fmla="*/ 44 h 223"/>
                <a:gd name="T32" fmla="*/ 85 w 170"/>
                <a:gd name="T33" fmla="*/ 159 h 223"/>
                <a:gd name="T34" fmla="*/ 85 w 170"/>
                <a:gd name="T35" fmla="*/ 160 h 223"/>
                <a:gd name="T36" fmla="*/ 127 w 170"/>
                <a:gd name="T37" fmla="*/ 160 h 223"/>
                <a:gd name="T38" fmla="*/ 133 w 170"/>
                <a:gd name="T39" fmla="*/ 153 h 223"/>
                <a:gd name="T40" fmla="*/ 133 w 170"/>
                <a:gd name="T41" fmla="*/ 69 h 223"/>
                <a:gd name="T42" fmla="*/ 127 w 170"/>
                <a:gd name="T43" fmla="*/ 63 h 223"/>
                <a:gd name="T44" fmla="*/ 43 w 170"/>
                <a:gd name="T45" fmla="*/ 63 h 223"/>
                <a:gd name="T46" fmla="*/ 37 w 170"/>
                <a:gd name="T47" fmla="*/ 69 h 223"/>
                <a:gd name="T48" fmla="*/ 37 w 170"/>
                <a:gd name="T49" fmla="*/ 153 h 223"/>
                <a:gd name="T50" fmla="*/ 43 w 170"/>
                <a:gd name="T51" fmla="*/ 159 h 223"/>
                <a:gd name="T52" fmla="*/ 85 w 170"/>
                <a:gd name="T53" fmla="*/ 15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0" h="223">
                  <a:moveTo>
                    <a:pt x="0" y="44"/>
                  </a:moveTo>
                  <a:cubicBezTo>
                    <a:pt x="10" y="44"/>
                    <a:pt x="19" y="44"/>
                    <a:pt x="27" y="44"/>
                  </a:cubicBezTo>
                  <a:cubicBezTo>
                    <a:pt x="31" y="44"/>
                    <a:pt x="35" y="44"/>
                    <a:pt x="39" y="44"/>
                  </a:cubicBezTo>
                  <a:cubicBezTo>
                    <a:pt x="43" y="44"/>
                    <a:pt x="45" y="42"/>
                    <a:pt x="45" y="38"/>
                  </a:cubicBezTo>
                  <a:cubicBezTo>
                    <a:pt x="45" y="27"/>
                    <a:pt x="45" y="16"/>
                    <a:pt x="45" y="5"/>
                  </a:cubicBezTo>
                  <a:cubicBezTo>
                    <a:pt x="45" y="4"/>
                    <a:pt x="45" y="2"/>
                    <a:pt x="45" y="0"/>
                  </a:cubicBezTo>
                  <a:cubicBezTo>
                    <a:pt x="65" y="0"/>
                    <a:pt x="86" y="0"/>
                    <a:pt x="107" y="0"/>
                  </a:cubicBezTo>
                  <a:cubicBezTo>
                    <a:pt x="106" y="18"/>
                    <a:pt x="112" y="33"/>
                    <a:pt x="124" y="46"/>
                  </a:cubicBezTo>
                  <a:cubicBezTo>
                    <a:pt x="137" y="58"/>
                    <a:pt x="152" y="64"/>
                    <a:pt x="170" y="63"/>
                  </a:cubicBezTo>
                  <a:cubicBezTo>
                    <a:pt x="170" y="64"/>
                    <a:pt x="170" y="66"/>
                    <a:pt x="170" y="67"/>
                  </a:cubicBezTo>
                  <a:cubicBezTo>
                    <a:pt x="170" y="116"/>
                    <a:pt x="170" y="166"/>
                    <a:pt x="170" y="215"/>
                  </a:cubicBezTo>
                  <a:cubicBezTo>
                    <a:pt x="170" y="222"/>
                    <a:pt x="169" y="223"/>
                    <a:pt x="163" y="223"/>
                  </a:cubicBezTo>
                  <a:cubicBezTo>
                    <a:pt x="111" y="223"/>
                    <a:pt x="59" y="223"/>
                    <a:pt x="8" y="223"/>
                  </a:cubicBezTo>
                  <a:cubicBezTo>
                    <a:pt x="1" y="223"/>
                    <a:pt x="0" y="222"/>
                    <a:pt x="0" y="215"/>
                  </a:cubicBezTo>
                  <a:cubicBezTo>
                    <a:pt x="0" y="160"/>
                    <a:pt x="0" y="104"/>
                    <a:pt x="0" y="49"/>
                  </a:cubicBezTo>
                  <a:cubicBezTo>
                    <a:pt x="0" y="47"/>
                    <a:pt x="0" y="46"/>
                    <a:pt x="0" y="44"/>
                  </a:cubicBezTo>
                  <a:close/>
                  <a:moveTo>
                    <a:pt x="85" y="159"/>
                  </a:moveTo>
                  <a:cubicBezTo>
                    <a:pt x="85" y="159"/>
                    <a:pt x="85" y="159"/>
                    <a:pt x="85" y="160"/>
                  </a:cubicBezTo>
                  <a:cubicBezTo>
                    <a:pt x="99" y="160"/>
                    <a:pt x="113" y="160"/>
                    <a:pt x="127" y="160"/>
                  </a:cubicBezTo>
                  <a:cubicBezTo>
                    <a:pt x="132" y="159"/>
                    <a:pt x="133" y="158"/>
                    <a:pt x="133" y="153"/>
                  </a:cubicBezTo>
                  <a:cubicBezTo>
                    <a:pt x="133" y="125"/>
                    <a:pt x="133" y="97"/>
                    <a:pt x="133" y="69"/>
                  </a:cubicBezTo>
                  <a:cubicBezTo>
                    <a:pt x="133" y="65"/>
                    <a:pt x="132" y="63"/>
                    <a:pt x="127" y="63"/>
                  </a:cubicBezTo>
                  <a:cubicBezTo>
                    <a:pt x="99" y="63"/>
                    <a:pt x="71" y="63"/>
                    <a:pt x="43" y="63"/>
                  </a:cubicBezTo>
                  <a:cubicBezTo>
                    <a:pt x="39" y="63"/>
                    <a:pt x="37" y="65"/>
                    <a:pt x="37" y="69"/>
                  </a:cubicBezTo>
                  <a:cubicBezTo>
                    <a:pt x="37" y="97"/>
                    <a:pt x="37" y="125"/>
                    <a:pt x="37" y="153"/>
                  </a:cubicBezTo>
                  <a:cubicBezTo>
                    <a:pt x="37" y="158"/>
                    <a:pt x="38" y="159"/>
                    <a:pt x="43" y="159"/>
                  </a:cubicBezTo>
                  <a:cubicBezTo>
                    <a:pt x="57" y="159"/>
                    <a:pt x="71" y="159"/>
                    <a:pt x="85" y="15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90" name="Freeform 6"/>
            <p:cNvSpPr>
              <a:spLocks noEditPoints="1"/>
            </p:cNvSpPr>
            <p:nvPr/>
          </p:nvSpPr>
          <p:spPr bwMode="auto">
            <a:xfrm>
              <a:off x="-379413" y="1655763"/>
              <a:ext cx="382588" cy="382587"/>
            </a:xfrm>
            <a:custGeom>
              <a:avLst/>
              <a:gdLst>
                <a:gd name="T0" fmla="*/ 50 w 101"/>
                <a:gd name="T1" fmla="*/ 101 h 101"/>
                <a:gd name="T2" fmla="*/ 0 w 101"/>
                <a:gd name="T3" fmla="*/ 50 h 101"/>
                <a:gd name="T4" fmla="*/ 50 w 101"/>
                <a:gd name="T5" fmla="*/ 0 h 101"/>
                <a:gd name="T6" fmla="*/ 100 w 101"/>
                <a:gd name="T7" fmla="*/ 51 h 101"/>
                <a:gd name="T8" fmla="*/ 50 w 101"/>
                <a:gd name="T9" fmla="*/ 101 h 101"/>
                <a:gd name="T10" fmla="*/ 20 w 101"/>
                <a:gd name="T11" fmla="*/ 50 h 101"/>
                <a:gd name="T12" fmla="*/ 21 w 101"/>
                <a:gd name="T13" fmla="*/ 49 h 101"/>
                <a:gd name="T14" fmla="*/ 23 w 101"/>
                <a:gd name="T15" fmla="*/ 52 h 101"/>
                <a:gd name="T16" fmla="*/ 31 w 101"/>
                <a:gd name="T17" fmla="*/ 65 h 101"/>
                <a:gd name="T18" fmla="*/ 35 w 101"/>
                <a:gd name="T19" fmla="*/ 67 h 101"/>
                <a:gd name="T20" fmla="*/ 37 w 101"/>
                <a:gd name="T21" fmla="*/ 63 h 101"/>
                <a:gd name="T22" fmla="*/ 37 w 101"/>
                <a:gd name="T23" fmla="*/ 42 h 101"/>
                <a:gd name="T24" fmla="*/ 35 w 101"/>
                <a:gd name="T25" fmla="*/ 38 h 101"/>
                <a:gd name="T26" fmla="*/ 32 w 101"/>
                <a:gd name="T27" fmla="*/ 42 h 101"/>
                <a:gd name="T28" fmla="*/ 32 w 101"/>
                <a:gd name="T29" fmla="*/ 51 h 101"/>
                <a:gd name="T30" fmla="*/ 32 w 101"/>
                <a:gd name="T31" fmla="*/ 57 h 101"/>
                <a:gd name="T32" fmla="*/ 21 w 101"/>
                <a:gd name="T33" fmla="*/ 41 h 101"/>
                <a:gd name="T34" fmla="*/ 18 w 101"/>
                <a:gd name="T35" fmla="*/ 38 h 101"/>
                <a:gd name="T36" fmla="*/ 15 w 101"/>
                <a:gd name="T37" fmla="*/ 43 h 101"/>
                <a:gd name="T38" fmla="*/ 15 w 101"/>
                <a:gd name="T39" fmla="*/ 64 h 101"/>
                <a:gd name="T40" fmla="*/ 18 w 101"/>
                <a:gd name="T41" fmla="*/ 68 h 101"/>
                <a:gd name="T42" fmla="*/ 20 w 101"/>
                <a:gd name="T43" fmla="*/ 64 h 101"/>
                <a:gd name="T44" fmla="*/ 20 w 101"/>
                <a:gd name="T45" fmla="*/ 50 h 101"/>
                <a:gd name="T46" fmla="*/ 48 w 101"/>
                <a:gd name="T47" fmla="*/ 55 h 101"/>
                <a:gd name="T48" fmla="*/ 57 w 101"/>
                <a:gd name="T49" fmla="*/ 55 h 101"/>
                <a:gd name="T50" fmla="*/ 60 w 101"/>
                <a:gd name="T51" fmla="*/ 53 h 101"/>
                <a:gd name="T52" fmla="*/ 57 w 101"/>
                <a:gd name="T53" fmla="*/ 51 h 101"/>
                <a:gd name="T54" fmla="*/ 49 w 101"/>
                <a:gd name="T55" fmla="*/ 50 h 101"/>
                <a:gd name="T56" fmla="*/ 49 w 101"/>
                <a:gd name="T57" fmla="*/ 43 h 101"/>
                <a:gd name="T58" fmla="*/ 58 w 101"/>
                <a:gd name="T59" fmla="*/ 43 h 101"/>
                <a:gd name="T60" fmla="*/ 62 w 101"/>
                <a:gd name="T61" fmla="*/ 41 h 101"/>
                <a:gd name="T62" fmla="*/ 59 w 101"/>
                <a:gd name="T63" fmla="*/ 39 h 101"/>
                <a:gd name="T64" fmla="*/ 46 w 101"/>
                <a:gd name="T65" fmla="*/ 39 h 101"/>
                <a:gd name="T66" fmla="*/ 43 w 101"/>
                <a:gd name="T67" fmla="*/ 42 h 101"/>
                <a:gd name="T68" fmla="*/ 43 w 101"/>
                <a:gd name="T69" fmla="*/ 64 h 101"/>
                <a:gd name="T70" fmla="*/ 46 w 101"/>
                <a:gd name="T71" fmla="*/ 68 h 101"/>
                <a:gd name="T72" fmla="*/ 48 w 101"/>
                <a:gd name="T73" fmla="*/ 64 h 101"/>
                <a:gd name="T74" fmla="*/ 48 w 101"/>
                <a:gd name="T75" fmla="*/ 55 h 101"/>
                <a:gd name="T76" fmla="*/ 77 w 101"/>
                <a:gd name="T77" fmla="*/ 44 h 101"/>
                <a:gd name="T78" fmla="*/ 84 w 101"/>
                <a:gd name="T79" fmla="*/ 43 h 101"/>
                <a:gd name="T80" fmla="*/ 86 w 101"/>
                <a:gd name="T81" fmla="*/ 41 h 101"/>
                <a:gd name="T82" fmla="*/ 83 w 101"/>
                <a:gd name="T83" fmla="*/ 39 h 101"/>
                <a:gd name="T84" fmla="*/ 65 w 101"/>
                <a:gd name="T85" fmla="*/ 39 h 101"/>
                <a:gd name="T86" fmla="*/ 63 w 101"/>
                <a:gd name="T87" fmla="*/ 41 h 101"/>
                <a:gd name="T88" fmla="*/ 65 w 101"/>
                <a:gd name="T89" fmla="*/ 43 h 101"/>
                <a:gd name="T90" fmla="*/ 72 w 101"/>
                <a:gd name="T91" fmla="*/ 44 h 101"/>
                <a:gd name="T92" fmla="*/ 72 w 101"/>
                <a:gd name="T93" fmla="*/ 52 h 101"/>
                <a:gd name="T94" fmla="*/ 72 w 101"/>
                <a:gd name="T95" fmla="*/ 65 h 101"/>
                <a:gd name="T96" fmla="*/ 75 w 101"/>
                <a:gd name="T97" fmla="*/ 68 h 101"/>
                <a:gd name="T98" fmla="*/ 77 w 101"/>
                <a:gd name="T99" fmla="*/ 65 h 101"/>
                <a:gd name="T100" fmla="*/ 77 w 101"/>
                <a:gd name="T101" fmla="*/ 61 h 101"/>
                <a:gd name="T102" fmla="*/ 77 w 101"/>
                <a:gd name="T103"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 h="101">
                  <a:moveTo>
                    <a:pt x="50" y="101"/>
                  </a:moveTo>
                  <a:cubicBezTo>
                    <a:pt x="22" y="101"/>
                    <a:pt x="0" y="78"/>
                    <a:pt x="0" y="50"/>
                  </a:cubicBezTo>
                  <a:cubicBezTo>
                    <a:pt x="0" y="22"/>
                    <a:pt x="22" y="0"/>
                    <a:pt x="50" y="0"/>
                  </a:cubicBezTo>
                  <a:cubicBezTo>
                    <a:pt x="78" y="0"/>
                    <a:pt x="101" y="23"/>
                    <a:pt x="100" y="51"/>
                  </a:cubicBezTo>
                  <a:cubicBezTo>
                    <a:pt x="100" y="78"/>
                    <a:pt x="78" y="101"/>
                    <a:pt x="50" y="101"/>
                  </a:cubicBezTo>
                  <a:close/>
                  <a:moveTo>
                    <a:pt x="20" y="50"/>
                  </a:moveTo>
                  <a:cubicBezTo>
                    <a:pt x="20" y="49"/>
                    <a:pt x="20" y="49"/>
                    <a:pt x="21" y="49"/>
                  </a:cubicBezTo>
                  <a:cubicBezTo>
                    <a:pt x="21" y="50"/>
                    <a:pt x="22" y="51"/>
                    <a:pt x="23" y="52"/>
                  </a:cubicBezTo>
                  <a:cubicBezTo>
                    <a:pt x="25" y="56"/>
                    <a:pt x="28" y="61"/>
                    <a:pt x="31" y="65"/>
                  </a:cubicBezTo>
                  <a:cubicBezTo>
                    <a:pt x="32" y="66"/>
                    <a:pt x="34" y="67"/>
                    <a:pt x="35" y="67"/>
                  </a:cubicBezTo>
                  <a:cubicBezTo>
                    <a:pt x="36" y="67"/>
                    <a:pt x="37" y="65"/>
                    <a:pt x="37" y="63"/>
                  </a:cubicBezTo>
                  <a:cubicBezTo>
                    <a:pt x="37" y="56"/>
                    <a:pt x="37" y="49"/>
                    <a:pt x="37" y="42"/>
                  </a:cubicBezTo>
                  <a:cubicBezTo>
                    <a:pt x="37" y="41"/>
                    <a:pt x="36" y="39"/>
                    <a:pt x="35" y="38"/>
                  </a:cubicBezTo>
                  <a:cubicBezTo>
                    <a:pt x="34" y="39"/>
                    <a:pt x="33" y="40"/>
                    <a:pt x="32" y="42"/>
                  </a:cubicBezTo>
                  <a:cubicBezTo>
                    <a:pt x="32" y="45"/>
                    <a:pt x="32" y="48"/>
                    <a:pt x="32" y="51"/>
                  </a:cubicBezTo>
                  <a:cubicBezTo>
                    <a:pt x="32" y="53"/>
                    <a:pt x="32" y="55"/>
                    <a:pt x="32" y="57"/>
                  </a:cubicBezTo>
                  <a:cubicBezTo>
                    <a:pt x="28" y="52"/>
                    <a:pt x="25" y="46"/>
                    <a:pt x="21" y="41"/>
                  </a:cubicBezTo>
                  <a:cubicBezTo>
                    <a:pt x="21" y="40"/>
                    <a:pt x="19" y="39"/>
                    <a:pt x="18" y="38"/>
                  </a:cubicBezTo>
                  <a:cubicBezTo>
                    <a:pt x="17" y="40"/>
                    <a:pt x="15" y="41"/>
                    <a:pt x="15" y="43"/>
                  </a:cubicBezTo>
                  <a:cubicBezTo>
                    <a:pt x="15" y="50"/>
                    <a:pt x="15" y="57"/>
                    <a:pt x="15" y="64"/>
                  </a:cubicBezTo>
                  <a:cubicBezTo>
                    <a:pt x="15" y="65"/>
                    <a:pt x="17" y="66"/>
                    <a:pt x="18" y="68"/>
                  </a:cubicBezTo>
                  <a:cubicBezTo>
                    <a:pt x="18" y="66"/>
                    <a:pt x="20" y="65"/>
                    <a:pt x="20" y="64"/>
                  </a:cubicBezTo>
                  <a:cubicBezTo>
                    <a:pt x="20" y="59"/>
                    <a:pt x="20" y="54"/>
                    <a:pt x="20" y="50"/>
                  </a:cubicBezTo>
                  <a:close/>
                  <a:moveTo>
                    <a:pt x="48" y="55"/>
                  </a:moveTo>
                  <a:cubicBezTo>
                    <a:pt x="52" y="55"/>
                    <a:pt x="54" y="55"/>
                    <a:pt x="57" y="55"/>
                  </a:cubicBezTo>
                  <a:cubicBezTo>
                    <a:pt x="58" y="55"/>
                    <a:pt x="59" y="53"/>
                    <a:pt x="60" y="53"/>
                  </a:cubicBezTo>
                  <a:cubicBezTo>
                    <a:pt x="59" y="52"/>
                    <a:pt x="58" y="51"/>
                    <a:pt x="57" y="51"/>
                  </a:cubicBezTo>
                  <a:cubicBezTo>
                    <a:pt x="54" y="50"/>
                    <a:pt x="51" y="50"/>
                    <a:pt x="49" y="50"/>
                  </a:cubicBezTo>
                  <a:cubicBezTo>
                    <a:pt x="49" y="48"/>
                    <a:pt x="49" y="46"/>
                    <a:pt x="49" y="43"/>
                  </a:cubicBezTo>
                  <a:cubicBezTo>
                    <a:pt x="52" y="43"/>
                    <a:pt x="55" y="43"/>
                    <a:pt x="58" y="43"/>
                  </a:cubicBezTo>
                  <a:cubicBezTo>
                    <a:pt x="60" y="43"/>
                    <a:pt x="61" y="42"/>
                    <a:pt x="62" y="41"/>
                  </a:cubicBezTo>
                  <a:cubicBezTo>
                    <a:pt x="61" y="40"/>
                    <a:pt x="60" y="39"/>
                    <a:pt x="59" y="39"/>
                  </a:cubicBezTo>
                  <a:cubicBezTo>
                    <a:pt x="55" y="39"/>
                    <a:pt x="51" y="39"/>
                    <a:pt x="46" y="39"/>
                  </a:cubicBezTo>
                  <a:cubicBezTo>
                    <a:pt x="44" y="39"/>
                    <a:pt x="43" y="40"/>
                    <a:pt x="43" y="42"/>
                  </a:cubicBezTo>
                  <a:cubicBezTo>
                    <a:pt x="43" y="50"/>
                    <a:pt x="43" y="57"/>
                    <a:pt x="43" y="64"/>
                  </a:cubicBezTo>
                  <a:cubicBezTo>
                    <a:pt x="43" y="65"/>
                    <a:pt x="45" y="66"/>
                    <a:pt x="46" y="68"/>
                  </a:cubicBezTo>
                  <a:cubicBezTo>
                    <a:pt x="47" y="66"/>
                    <a:pt x="48" y="65"/>
                    <a:pt x="48" y="64"/>
                  </a:cubicBezTo>
                  <a:cubicBezTo>
                    <a:pt x="49" y="61"/>
                    <a:pt x="48" y="58"/>
                    <a:pt x="48" y="55"/>
                  </a:cubicBezTo>
                  <a:close/>
                  <a:moveTo>
                    <a:pt x="77" y="44"/>
                  </a:moveTo>
                  <a:cubicBezTo>
                    <a:pt x="80" y="44"/>
                    <a:pt x="82" y="44"/>
                    <a:pt x="84" y="43"/>
                  </a:cubicBezTo>
                  <a:cubicBezTo>
                    <a:pt x="84" y="43"/>
                    <a:pt x="86" y="42"/>
                    <a:pt x="86" y="41"/>
                  </a:cubicBezTo>
                  <a:cubicBezTo>
                    <a:pt x="86" y="40"/>
                    <a:pt x="84" y="39"/>
                    <a:pt x="83" y="39"/>
                  </a:cubicBezTo>
                  <a:cubicBezTo>
                    <a:pt x="77" y="39"/>
                    <a:pt x="71" y="39"/>
                    <a:pt x="65" y="39"/>
                  </a:cubicBezTo>
                  <a:cubicBezTo>
                    <a:pt x="65" y="39"/>
                    <a:pt x="64" y="40"/>
                    <a:pt x="63" y="41"/>
                  </a:cubicBezTo>
                  <a:cubicBezTo>
                    <a:pt x="64" y="42"/>
                    <a:pt x="65" y="43"/>
                    <a:pt x="65" y="43"/>
                  </a:cubicBezTo>
                  <a:cubicBezTo>
                    <a:pt x="67" y="44"/>
                    <a:pt x="69" y="44"/>
                    <a:pt x="72" y="44"/>
                  </a:cubicBezTo>
                  <a:cubicBezTo>
                    <a:pt x="72" y="47"/>
                    <a:pt x="72" y="49"/>
                    <a:pt x="72" y="52"/>
                  </a:cubicBezTo>
                  <a:cubicBezTo>
                    <a:pt x="72" y="56"/>
                    <a:pt x="72" y="60"/>
                    <a:pt x="72" y="65"/>
                  </a:cubicBezTo>
                  <a:cubicBezTo>
                    <a:pt x="72" y="66"/>
                    <a:pt x="74" y="67"/>
                    <a:pt x="75" y="68"/>
                  </a:cubicBezTo>
                  <a:cubicBezTo>
                    <a:pt x="75" y="67"/>
                    <a:pt x="77" y="66"/>
                    <a:pt x="77" y="65"/>
                  </a:cubicBezTo>
                  <a:cubicBezTo>
                    <a:pt x="77" y="64"/>
                    <a:pt x="77" y="62"/>
                    <a:pt x="77" y="61"/>
                  </a:cubicBezTo>
                  <a:cubicBezTo>
                    <a:pt x="77" y="56"/>
                    <a:pt x="77" y="50"/>
                    <a:pt x="77" y="4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91" name="Freeform 7"/>
            <p:cNvSpPr>
              <a:spLocks/>
            </p:cNvSpPr>
            <p:nvPr/>
          </p:nvSpPr>
          <p:spPr bwMode="auto">
            <a:xfrm>
              <a:off x="-804863" y="1844675"/>
              <a:ext cx="117475" cy="122237"/>
            </a:xfrm>
            <a:custGeom>
              <a:avLst/>
              <a:gdLst>
                <a:gd name="T0" fmla="*/ 31 w 31"/>
                <a:gd name="T1" fmla="*/ 32 h 32"/>
                <a:gd name="T2" fmla="*/ 0 w 31"/>
                <a:gd name="T3" fmla="*/ 32 h 32"/>
                <a:gd name="T4" fmla="*/ 31 w 31"/>
                <a:gd name="T5" fmla="*/ 0 h 32"/>
                <a:gd name="T6" fmla="*/ 31 w 31"/>
                <a:gd name="T7" fmla="*/ 32 h 32"/>
              </a:gdLst>
              <a:ahLst/>
              <a:cxnLst>
                <a:cxn ang="0">
                  <a:pos x="T0" y="T1"/>
                </a:cxn>
                <a:cxn ang="0">
                  <a:pos x="T2" y="T3"/>
                </a:cxn>
                <a:cxn ang="0">
                  <a:pos x="T4" y="T5"/>
                </a:cxn>
                <a:cxn ang="0">
                  <a:pos x="T6" y="T7"/>
                </a:cxn>
              </a:cxnLst>
              <a:rect l="0" t="0" r="r" b="b"/>
              <a:pathLst>
                <a:path w="31" h="32">
                  <a:moveTo>
                    <a:pt x="31" y="32"/>
                  </a:moveTo>
                  <a:cubicBezTo>
                    <a:pt x="21" y="32"/>
                    <a:pt x="10" y="32"/>
                    <a:pt x="0" y="32"/>
                  </a:cubicBezTo>
                  <a:cubicBezTo>
                    <a:pt x="10" y="21"/>
                    <a:pt x="21" y="11"/>
                    <a:pt x="31" y="0"/>
                  </a:cubicBezTo>
                  <a:cubicBezTo>
                    <a:pt x="31" y="10"/>
                    <a:pt x="31" y="21"/>
                    <a:pt x="31" y="3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92" name="Freeform 8"/>
            <p:cNvSpPr>
              <a:spLocks noEditPoints="1"/>
            </p:cNvSpPr>
            <p:nvPr/>
          </p:nvSpPr>
          <p:spPr bwMode="auto">
            <a:xfrm>
              <a:off x="-646113" y="2109788"/>
              <a:ext cx="296863" cy="179387"/>
            </a:xfrm>
            <a:custGeom>
              <a:avLst/>
              <a:gdLst>
                <a:gd name="T0" fmla="*/ 0 w 78"/>
                <a:gd name="T1" fmla="*/ 47 h 47"/>
                <a:gd name="T2" fmla="*/ 0 w 78"/>
                <a:gd name="T3" fmla="*/ 0 h 47"/>
                <a:gd name="T4" fmla="*/ 78 w 78"/>
                <a:gd name="T5" fmla="*/ 0 h 47"/>
                <a:gd name="T6" fmla="*/ 78 w 78"/>
                <a:gd name="T7" fmla="*/ 47 h 47"/>
                <a:gd name="T8" fmla="*/ 63 w 78"/>
                <a:gd name="T9" fmla="*/ 36 h 47"/>
                <a:gd name="T10" fmla="*/ 52 w 78"/>
                <a:gd name="T11" fmla="*/ 37 h 47"/>
                <a:gd name="T12" fmla="*/ 42 w 78"/>
                <a:gd name="T13" fmla="*/ 43 h 47"/>
                <a:gd name="T14" fmla="*/ 36 w 78"/>
                <a:gd name="T15" fmla="*/ 43 h 47"/>
                <a:gd name="T16" fmla="*/ 25 w 78"/>
                <a:gd name="T17" fmla="*/ 35 h 47"/>
                <a:gd name="T18" fmla="*/ 17 w 78"/>
                <a:gd name="T19" fmla="*/ 35 h 47"/>
                <a:gd name="T20" fmla="*/ 0 w 78"/>
                <a:gd name="T21" fmla="*/ 47 h 47"/>
                <a:gd name="T22" fmla="*/ 48 w 78"/>
                <a:gd name="T23" fmla="*/ 20 h 47"/>
                <a:gd name="T24" fmla="*/ 39 w 78"/>
                <a:gd name="T25" fmla="*/ 11 h 47"/>
                <a:gd name="T26" fmla="*/ 30 w 78"/>
                <a:gd name="T27" fmla="*/ 20 h 47"/>
                <a:gd name="T28" fmla="*/ 39 w 78"/>
                <a:gd name="T29" fmla="*/ 29 h 47"/>
                <a:gd name="T30" fmla="*/ 48 w 78"/>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47">
                  <a:moveTo>
                    <a:pt x="0" y="47"/>
                  </a:moveTo>
                  <a:cubicBezTo>
                    <a:pt x="0" y="31"/>
                    <a:pt x="0" y="15"/>
                    <a:pt x="0" y="0"/>
                  </a:cubicBezTo>
                  <a:cubicBezTo>
                    <a:pt x="26" y="0"/>
                    <a:pt x="52" y="0"/>
                    <a:pt x="78" y="0"/>
                  </a:cubicBezTo>
                  <a:cubicBezTo>
                    <a:pt x="78" y="15"/>
                    <a:pt x="78" y="31"/>
                    <a:pt x="78" y="47"/>
                  </a:cubicBezTo>
                  <a:cubicBezTo>
                    <a:pt x="73" y="43"/>
                    <a:pt x="68" y="40"/>
                    <a:pt x="63" y="36"/>
                  </a:cubicBezTo>
                  <a:cubicBezTo>
                    <a:pt x="57" y="33"/>
                    <a:pt x="57" y="33"/>
                    <a:pt x="52" y="37"/>
                  </a:cubicBezTo>
                  <a:cubicBezTo>
                    <a:pt x="48" y="39"/>
                    <a:pt x="45" y="41"/>
                    <a:pt x="42" y="43"/>
                  </a:cubicBezTo>
                  <a:cubicBezTo>
                    <a:pt x="40" y="45"/>
                    <a:pt x="38" y="44"/>
                    <a:pt x="36" y="43"/>
                  </a:cubicBezTo>
                  <a:cubicBezTo>
                    <a:pt x="33" y="40"/>
                    <a:pt x="29" y="38"/>
                    <a:pt x="25" y="35"/>
                  </a:cubicBezTo>
                  <a:cubicBezTo>
                    <a:pt x="22" y="34"/>
                    <a:pt x="20" y="34"/>
                    <a:pt x="17" y="35"/>
                  </a:cubicBezTo>
                  <a:cubicBezTo>
                    <a:pt x="12" y="39"/>
                    <a:pt x="6" y="43"/>
                    <a:pt x="0" y="47"/>
                  </a:cubicBezTo>
                  <a:close/>
                  <a:moveTo>
                    <a:pt x="48" y="20"/>
                  </a:moveTo>
                  <a:cubicBezTo>
                    <a:pt x="48" y="15"/>
                    <a:pt x="44" y="11"/>
                    <a:pt x="39" y="11"/>
                  </a:cubicBezTo>
                  <a:cubicBezTo>
                    <a:pt x="34" y="11"/>
                    <a:pt x="30" y="16"/>
                    <a:pt x="30" y="20"/>
                  </a:cubicBezTo>
                  <a:cubicBezTo>
                    <a:pt x="30" y="25"/>
                    <a:pt x="34" y="29"/>
                    <a:pt x="39" y="29"/>
                  </a:cubicBezTo>
                  <a:cubicBezTo>
                    <a:pt x="44" y="29"/>
                    <a:pt x="48" y="25"/>
                    <a:pt x="48" y="2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93" name="Freeform 9"/>
            <p:cNvSpPr>
              <a:spLocks/>
            </p:cNvSpPr>
            <p:nvPr/>
          </p:nvSpPr>
          <p:spPr bwMode="auto">
            <a:xfrm>
              <a:off x="-646113" y="2276475"/>
              <a:ext cx="296863" cy="125412"/>
            </a:xfrm>
            <a:custGeom>
              <a:avLst/>
              <a:gdLst>
                <a:gd name="T0" fmla="*/ 78 w 78"/>
                <a:gd name="T1" fmla="*/ 33 h 33"/>
                <a:gd name="T2" fmla="*/ 0 w 78"/>
                <a:gd name="T3" fmla="*/ 33 h 33"/>
                <a:gd name="T4" fmla="*/ 0 w 78"/>
                <a:gd name="T5" fmla="*/ 15 h 33"/>
                <a:gd name="T6" fmla="*/ 2 w 78"/>
                <a:gd name="T7" fmla="*/ 13 h 33"/>
                <a:gd name="T8" fmla="*/ 20 w 78"/>
                <a:gd name="T9" fmla="*/ 1 h 33"/>
                <a:gd name="T10" fmla="*/ 23 w 78"/>
                <a:gd name="T11" fmla="*/ 1 h 33"/>
                <a:gd name="T12" fmla="*/ 44 w 78"/>
                <a:gd name="T13" fmla="*/ 15 h 33"/>
                <a:gd name="T14" fmla="*/ 52 w 78"/>
                <a:gd name="T15" fmla="*/ 15 h 33"/>
                <a:gd name="T16" fmla="*/ 49 w 78"/>
                <a:gd name="T17" fmla="*/ 7 h 33"/>
                <a:gd name="T18" fmla="*/ 48 w 78"/>
                <a:gd name="T19" fmla="*/ 6 h 33"/>
                <a:gd name="T20" fmla="*/ 56 w 78"/>
                <a:gd name="T21" fmla="*/ 1 h 33"/>
                <a:gd name="T22" fmla="*/ 59 w 78"/>
                <a:gd name="T23" fmla="*/ 1 h 33"/>
                <a:gd name="T24" fmla="*/ 77 w 78"/>
                <a:gd name="T25" fmla="*/ 13 h 33"/>
                <a:gd name="T26" fmla="*/ 78 w 78"/>
                <a:gd name="T27" fmla="*/ 16 h 33"/>
                <a:gd name="T28" fmla="*/ 78 w 78"/>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33">
                  <a:moveTo>
                    <a:pt x="78" y="33"/>
                  </a:moveTo>
                  <a:cubicBezTo>
                    <a:pt x="52" y="33"/>
                    <a:pt x="26" y="33"/>
                    <a:pt x="0" y="33"/>
                  </a:cubicBezTo>
                  <a:cubicBezTo>
                    <a:pt x="0" y="27"/>
                    <a:pt x="0" y="21"/>
                    <a:pt x="0" y="15"/>
                  </a:cubicBezTo>
                  <a:cubicBezTo>
                    <a:pt x="0" y="14"/>
                    <a:pt x="1" y="13"/>
                    <a:pt x="2" y="13"/>
                  </a:cubicBezTo>
                  <a:cubicBezTo>
                    <a:pt x="8" y="9"/>
                    <a:pt x="14" y="5"/>
                    <a:pt x="20" y="1"/>
                  </a:cubicBezTo>
                  <a:cubicBezTo>
                    <a:pt x="20" y="1"/>
                    <a:pt x="22" y="1"/>
                    <a:pt x="23" y="1"/>
                  </a:cubicBezTo>
                  <a:cubicBezTo>
                    <a:pt x="30" y="6"/>
                    <a:pt x="37" y="10"/>
                    <a:pt x="44" y="15"/>
                  </a:cubicBezTo>
                  <a:cubicBezTo>
                    <a:pt x="47" y="17"/>
                    <a:pt x="50" y="17"/>
                    <a:pt x="52" y="15"/>
                  </a:cubicBezTo>
                  <a:cubicBezTo>
                    <a:pt x="54" y="12"/>
                    <a:pt x="53" y="10"/>
                    <a:pt x="49" y="7"/>
                  </a:cubicBezTo>
                  <a:cubicBezTo>
                    <a:pt x="49" y="7"/>
                    <a:pt x="48" y="7"/>
                    <a:pt x="48" y="6"/>
                  </a:cubicBezTo>
                  <a:cubicBezTo>
                    <a:pt x="50" y="4"/>
                    <a:pt x="53" y="2"/>
                    <a:pt x="56" y="1"/>
                  </a:cubicBezTo>
                  <a:cubicBezTo>
                    <a:pt x="57" y="0"/>
                    <a:pt x="58" y="0"/>
                    <a:pt x="59" y="1"/>
                  </a:cubicBezTo>
                  <a:cubicBezTo>
                    <a:pt x="65" y="5"/>
                    <a:pt x="71" y="9"/>
                    <a:pt x="77" y="13"/>
                  </a:cubicBezTo>
                  <a:cubicBezTo>
                    <a:pt x="77" y="13"/>
                    <a:pt x="78" y="15"/>
                    <a:pt x="78" y="16"/>
                  </a:cubicBezTo>
                  <a:cubicBezTo>
                    <a:pt x="78" y="21"/>
                    <a:pt x="78" y="27"/>
                    <a:pt x="78" y="3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grpSp>
      <p:grpSp>
        <p:nvGrpSpPr>
          <p:cNvPr id="694" name="Grupo 693"/>
          <p:cNvGrpSpPr/>
          <p:nvPr/>
        </p:nvGrpSpPr>
        <p:grpSpPr>
          <a:xfrm>
            <a:off x="6849223" y="1962628"/>
            <a:ext cx="823913" cy="1023937"/>
            <a:chOff x="-820738" y="1655763"/>
            <a:chExt cx="823913" cy="1023937"/>
          </a:xfrm>
        </p:grpSpPr>
        <p:sp>
          <p:nvSpPr>
            <p:cNvPr id="695" name="Freeform 5"/>
            <p:cNvSpPr>
              <a:spLocks noEditPoints="1"/>
            </p:cNvSpPr>
            <p:nvPr/>
          </p:nvSpPr>
          <p:spPr bwMode="auto">
            <a:xfrm>
              <a:off x="-820738" y="1833563"/>
              <a:ext cx="646113" cy="846137"/>
            </a:xfrm>
            <a:custGeom>
              <a:avLst/>
              <a:gdLst>
                <a:gd name="T0" fmla="*/ 0 w 170"/>
                <a:gd name="T1" fmla="*/ 44 h 223"/>
                <a:gd name="T2" fmla="*/ 27 w 170"/>
                <a:gd name="T3" fmla="*/ 44 h 223"/>
                <a:gd name="T4" fmla="*/ 39 w 170"/>
                <a:gd name="T5" fmla="*/ 44 h 223"/>
                <a:gd name="T6" fmla="*/ 45 w 170"/>
                <a:gd name="T7" fmla="*/ 38 h 223"/>
                <a:gd name="T8" fmla="*/ 45 w 170"/>
                <a:gd name="T9" fmla="*/ 5 h 223"/>
                <a:gd name="T10" fmla="*/ 45 w 170"/>
                <a:gd name="T11" fmla="*/ 0 h 223"/>
                <a:gd name="T12" fmla="*/ 107 w 170"/>
                <a:gd name="T13" fmla="*/ 0 h 223"/>
                <a:gd name="T14" fmla="*/ 124 w 170"/>
                <a:gd name="T15" fmla="*/ 46 h 223"/>
                <a:gd name="T16" fmla="*/ 170 w 170"/>
                <a:gd name="T17" fmla="*/ 63 h 223"/>
                <a:gd name="T18" fmla="*/ 170 w 170"/>
                <a:gd name="T19" fmla="*/ 67 h 223"/>
                <a:gd name="T20" fmla="*/ 170 w 170"/>
                <a:gd name="T21" fmla="*/ 215 h 223"/>
                <a:gd name="T22" fmla="*/ 163 w 170"/>
                <a:gd name="T23" fmla="*/ 223 h 223"/>
                <a:gd name="T24" fmla="*/ 8 w 170"/>
                <a:gd name="T25" fmla="*/ 223 h 223"/>
                <a:gd name="T26" fmla="*/ 0 w 170"/>
                <a:gd name="T27" fmla="*/ 215 h 223"/>
                <a:gd name="T28" fmla="*/ 0 w 170"/>
                <a:gd name="T29" fmla="*/ 49 h 223"/>
                <a:gd name="T30" fmla="*/ 0 w 170"/>
                <a:gd name="T31" fmla="*/ 44 h 223"/>
                <a:gd name="T32" fmla="*/ 85 w 170"/>
                <a:gd name="T33" fmla="*/ 159 h 223"/>
                <a:gd name="T34" fmla="*/ 85 w 170"/>
                <a:gd name="T35" fmla="*/ 160 h 223"/>
                <a:gd name="T36" fmla="*/ 127 w 170"/>
                <a:gd name="T37" fmla="*/ 160 h 223"/>
                <a:gd name="T38" fmla="*/ 133 w 170"/>
                <a:gd name="T39" fmla="*/ 153 h 223"/>
                <a:gd name="T40" fmla="*/ 133 w 170"/>
                <a:gd name="T41" fmla="*/ 69 h 223"/>
                <a:gd name="T42" fmla="*/ 127 w 170"/>
                <a:gd name="T43" fmla="*/ 63 h 223"/>
                <a:gd name="T44" fmla="*/ 43 w 170"/>
                <a:gd name="T45" fmla="*/ 63 h 223"/>
                <a:gd name="T46" fmla="*/ 37 w 170"/>
                <a:gd name="T47" fmla="*/ 69 h 223"/>
                <a:gd name="T48" fmla="*/ 37 w 170"/>
                <a:gd name="T49" fmla="*/ 153 h 223"/>
                <a:gd name="T50" fmla="*/ 43 w 170"/>
                <a:gd name="T51" fmla="*/ 159 h 223"/>
                <a:gd name="T52" fmla="*/ 85 w 170"/>
                <a:gd name="T53" fmla="*/ 15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0" h="223">
                  <a:moveTo>
                    <a:pt x="0" y="44"/>
                  </a:moveTo>
                  <a:cubicBezTo>
                    <a:pt x="10" y="44"/>
                    <a:pt x="19" y="44"/>
                    <a:pt x="27" y="44"/>
                  </a:cubicBezTo>
                  <a:cubicBezTo>
                    <a:pt x="31" y="44"/>
                    <a:pt x="35" y="44"/>
                    <a:pt x="39" y="44"/>
                  </a:cubicBezTo>
                  <a:cubicBezTo>
                    <a:pt x="43" y="44"/>
                    <a:pt x="45" y="42"/>
                    <a:pt x="45" y="38"/>
                  </a:cubicBezTo>
                  <a:cubicBezTo>
                    <a:pt x="45" y="27"/>
                    <a:pt x="45" y="16"/>
                    <a:pt x="45" y="5"/>
                  </a:cubicBezTo>
                  <a:cubicBezTo>
                    <a:pt x="45" y="4"/>
                    <a:pt x="45" y="2"/>
                    <a:pt x="45" y="0"/>
                  </a:cubicBezTo>
                  <a:cubicBezTo>
                    <a:pt x="65" y="0"/>
                    <a:pt x="86" y="0"/>
                    <a:pt x="107" y="0"/>
                  </a:cubicBezTo>
                  <a:cubicBezTo>
                    <a:pt x="106" y="18"/>
                    <a:pt x="112" y="33"/>
                    <a:pt x="124" y="46"/>
                  </a:cubicBezTo>
                  <a:cubicBezTo>
                    <a:pt x="137" y="58"/>
                    <a:pt x="152" y="64"/>
                    <a:pt x="170" y="63"/>
                  </a:cubicBezTo>
                  <a:cubicBezTo>
                    <a:pt x="170" y="64"/>
                    <a:pt x="170" y="66"/>
                    <a:pt x="170" y="67"/>
                  </a:cubicBezTo>
                  <a:cubicBezTo>
                    <a:pt x="170" y="116"/>
                    <a:pt x="170" y="166"/>
                    <a:pt x="170" y="215"/>
                  </a:cubicBezTo>
                  <a:cubicBezTo>
                    <a:pt x="170" y="222"/>
                    <a:pt x="169" y="223"/>
                    <a:pt x="163" y="223"/>
                  </a:cubicBezTo>
                  <a:cubicBezTo>
                    <a:pt x="111" y="223"/>
                    <a:pt x="59" y="223"/>
                    <a:pt x="8" y="223"/>
                  </a:cubicBezTo>
                  <a:cubicBezTo>
                    <a:pt x="1" y="223"/>
                    <a:pt x="0" y="222"/>
                    <a:pt x="0" y="215"/>
                  </a:cubicBezTo>
                  <a:cubicBezTo>
                    <a:pt x="0" y="160"/>
                    <a:pt x="0" y="104"/>
                    <a:pt x="0" y="49"/>
                  </a:cubicBezTo>
                  <a:cubicBezTo>
                    <a:pt x="0" y="47"/>
                    <a:pt x="0" y="46"/>
                    <a:pt x="0" y="44"/>
                  </a:cubicBezTo>
                  <a:close/>
                  <a:moveTo>
                    <a:pt x="85" y="159"/>
                  </a:moveTo>
                  <a:cubicBezTo>
                    <a:pt x="85" y="159"/>
                    <a:pt x="85" y="159"/>
                    <a:pt x="85" y="160"/>
                  </a:cubicBezTo>
                  <a:cubicBezTo>
                    <a:pt x="99" y="160"/>
                    <a:pt x="113" y="160"/>
                    <a:pt x="127" y="160"/>
                  </a:cubicBezTo>
                  <a:cubicBezTo>
                    <a:pt x="132" y="159"/>
                    <a:pt x="133" y="158"/>
                    <a:pt x="133" y="153"/>
                  </a:cubicBezTo>
                  <a:cubicBezTo>
                    <a:pt x="133" y="125"/>
                    <a:pt x="133" y="97"/>
                    <a:pt x="133" y="69"/>
                  </a:cubicBezTo>
                  <a:cubicBezTo>
                    <a:pt x="133" y="65"/>
                    <a:pt x="132" y="63"/>
                    <a:pt x="127" y="63"/>
                  </a:cubicBezTo>
                  <a:cubicBezTo>
                    <a:pt x="99" y="63"/>
                    <a:pt x="71" y="63"/>
                    <a:pt x="43" y="63"/>
                  </a:cubicBezTo>
                  <a:cubicBezTo>
                    <a:pt x="39" y="63"/>
                    <a:pt x="37" y="65"/>
                    <a:pt x="37" y="69"/>
                  </a:cubicBezTo>
                  <a:cubicBezTo>
                    <a:pt x="37" y="97"/>
                    <a:pt x="37" y="125"/>
                    <a:pt x="37" y="153"/>
                  </a:cubicBezTo>
                  <a:cubicBezTo>
                    <a:pt x="37" y="158"/>
                    <a:pt x="38" y="159"/>
                    <a:pt x="43" y="159"/>
                  </a:cubicBezTo>
                  <a:cubicBezTo>
                    <a:pt x="57" y="159"/>
                    <a:pt x="71" y="159"/>
                    <a:pt x="85" y="15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96" name="Freeform 6"/>
            <p:cNvSpPr>
              <a:spLocks noEditPoints="1"/>
            </p:cNvSpPr>
            <p:nvPr/>
          </p:nvSpPr>
          <p:spPr bwMode="auto">
            <a:xfrm>
              <a:off x="-379413" y="1655763"/>
              <a:ext cx="382588" cy="382587"/>
            </a:xfrm>
            <a:custGeom>
              <a:avLst/>
              <a:gdLst>
                <a:gd name="T0" fmla="*/ 50 w 101"/>
                <a:gd name="T1" fmla="*/ 101 h 101"/>
                <a:gd name="T2" fmla="*/ 0 w 101"/>
                <a:gd name="T3" fmla="*/ 50 h 101"/>
                <a:gd name="T4" fmla="*/ 50 w 101"/>
                <a:gd name="T5" fmla="*/ 0 h 101"/>
                <a:gd name="T6" fmla="*/ 100 w 101"/>
                <a:gd name="T7" fmla="*/ 51 h 101"/>
                <a:gd name="T8" fmla="*/ 50 w 101"/>
                <a:gd name="T9" fmla="*/ 101 h 101"/>
                <a:gd name="T10" fmla="*/ 20 w 101"/>
                <a:gd name="T11" fmla="*/ 50 h 101"/>
                <a:gd name="T12" fmla="*/ 21 w 101"/>
                <a:gd name="T13" fmla="*/ 49 h 101"/>
                <a:gd name="T14" fmla="*/ 23 w 101"/>
                <a:gd name="T15" fmla="*/ 52 h 101"/>
                <a:gd name="T16" fmla="*/ 31 w 101"/>
                <a:gd name="T17" fmla="*/ 65 h 101"/>
                <a:gd name="T18" fmla="*/ 35 w 101"/>
                <a:gd name="T19" fmla="*/ 67 h 101"/>
                <a:gd name="T20" fmla="*/ 37 w 101"/>
                <a:gd name="T21" fmla="*/ 63 h 101"/>
                <a:gd name="T22" fmla="*/ 37 w 101"/>
                <a:gd name="T23" fmla="*/ 42 h 101"/>
                <a:gd name="T24" fmla="*/ 35 w 101"/>
                <a:gd name="T25" fmla="*/ 38 h 101"/>
                <a:gd name="T26" fmla="*/ 32 w 101"/>
                <a:gd name="T27" fmla="*/ 42 h 101"/>
                <a:gd name="T28" fmla="*/ 32 w 101"/>
                <a:gd name="T29" fmla="*/ 51 h 101"/>
                <a:gd name="T30" fmla="*/ 32 w 101"/>
                <a:gd name="T31" fmla="*/ 57 h 101"/>
                <a:gd name="T32" fmla="*/ 21 w 101"/>
                <a:gd name="T33" fmla="*/ 41 h 101"/>
                <a:gd name="T34" fmla="*/ 18 w 101"/>
                <a:gd name="T35" fmla="*/ 38 h 101"/>
                <a:gd name="T36" fmla="*/ 15 w 101"/>
                <a:gd name="T37" fmla="*/ 43 h 101"/>
                <a:gd name="T38" fmla="*/ 15 w 101"/>
                <a:gd name="T39" fmla="*/ 64 h 101"/>
                <a:gd name="T40" fmla="*/ 18 w 101"/>
                <a:gd name="T41" fmla="*/ 68 h 101"/>
                <a:gd name="T42" fmla="*/ 20 w 101"/>
                <a:gd name="T43" fmla="*/ 64 h 101"/>
                <a:gd name="T44" fmla="*/ 20 w 101"/>
                <a:gd name="T45" fmla="*/ 50 h 101"/>
                <a:gd name="T46" fmla="*/ 48 w 101"/>
                <a:gd name="T47" fmla="*/ 55 h 101"/>
                <a:gd name="T48" fmla="*/ 57 w 101"/>
                <a:gd name="T49" fmla="*/ 55 h 101"/>
                <a:gd name="T50" fmla="*/ 60 w 101"/>
                <a:gd name="T51" fmla="*/ 53 h 101"/>
                <a:gd name="T52" fmla="*/ 57 w 101"/>
                <a:gd name="T53" fmla="*/ 51 h 101"/>
                <a:gd name="T54" fmla="*/ 49 w 101"/>
                <a:gd name="T55" fmla="*/ 50 h 101"/>
                <a:gd name="T56" fmla="*/ 49 w 101"/>
                <a:gd name="T57" fmla="*/ 43 h 101"/>
                <a:gd name="T58" fmla="*/ 58 w 101"/>
                <a:gd name="T59" fmla="*/ 43 h 101"/>
                <a:gd name="T60" fmla="*/ 62 w 101"/>
                <a:gd name="T61" fmla="*/ 41 h 101"/>
                <a:gd name="T62" fmla="*/ 59 w 101"/>
                <a:gd name="T63" fmla="*/ 39 h 101"/>
                <a:gd name="T64" fmla="*/ 46 w 101"/>
                <a:gd name="T65" fmla="*/ 39 h 101"/>
                <a:gd name="T66" fmla="*/ 43 w 101"/>
                <a:gd name="T67" fmla="*/ 42 h 101"/>
                <a:gd name="T68" fmla="*/ 43 w 101"/>
                <a:gd name="T69" fmla="*/ 64 h 101"/>
                <a:gd name="T70" fmla="*/ 46 w 101"/>
                <a:gd name="T71" fmla="*/ 68 h 101"/>
                <a:gd name="T72" fmla="*/ 48 w 101"/>
                <a:gd name="T73" fmla="*/ 64 h 101"/>
                <a:gd name="T74" fmla="*/ 48 w 101"/>
                <a:gd name="T75" fmla="*/ 55 h 101"/>
                <a:gd name="T76" fmla="*/ 77 w 101"/>
                <a:gd name="T77" fmla="*/ 44 h 101"/>
                <a:gd name="T78" fmla="*/ 84 w 101"/>
                <a:gd name="T79" fmla="*/ 43 h 101"/>
                <a:gd name="T80" fmla="*/ 86 w 101"/>
                <a:gd name="T81" fmla="*/ 41 h 101"/>
                <a:gd name="T82" fmla="*/ 83 w 101"/>
                <a:gd name="T83" fmla="*/ 39 h 101"/>
                <a:gd name="T84" fmla="*/ 65 w 101"/>
                <a:gd name="T85" fmla="*/ 39 h 101"/>
                <a:gd name="T86" fmla="*/ 63 w 101"/>
                <a:gd name="T87" fmla="*/ 41 h 101"/>
                <a:gd name="T88" fmla="*/ 65 w 101"/>
                <a:gd name="T89" fmla="*/ 43 h 101"/>
                <a:gd name="T90" fmla="*/ 72 w 101"/>
                <a:gd name="T91" fmla="*/ 44 h 101"/>
                <a:gd name="T92" fmla="*/ 72 w 101"/>
                <a:gd name="T93" fmla="*/ 52 h 101"/>
                <a:gd name="T94" fmla="*/ 72 w 101"/>
                <a:gd name="T95" fmla="*/ 65 h 101"/>
                <a:gd name="T96" fmla="*/ 75 w 101"/>
                <a:gd name="T97" fmla="*/ 68 h 101"/>
                <a:gd name="T98" fmla="*/ 77 w 101"/>
                <a:gd name="T99" fmla="*/ 65 h 101"/>
                <a:gd name="T100" fmla="*/ 77 w 101"/>
                <a:gd name="T101" fmla="*/ 61 h 101"/>
                <a:gd name="T102" fmla="*/ 77 w 101"/>
                <a:gd name="T103"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 h="101">
                  <a:moveTo>
                    <a:pt x="50" y="101"/>
                  </a:moveTo>
                  <a:cubicBezTo>
                    <a:pt x="22" y="101"/>
                    <a:pt x="0" y="78"/>
                    <a:pt x="0" y="50"/>
                  </a:cubicBezTo>
                  <a:cubicBezTo>
                    <a:pt x="0" y="22"/>
                    <a:pt x="22" y="0"/>
                    <a:pt x="50" y="0"/>
                  </a:cubicBezTo>
                  <a:cubicBezTo>
                    <a:pt x="78" y="0"/>
                    <a:pt x="101" y="23"/>
                    <a:pt x="100" y="51"/>
                  </a:cubicBezTo>
                  <a:cubicBezTo>
                    <a:pt x="100" y="78"/>
                    <a:pt x="78" y="101"/>
                    <a:pt x="50" y="101"/>
                  </a:cubicBezTo>
                  <a:close/>
                  <a:moveTo>
                    <a:pt x="20" y="50"/>
                  </a:moveTo>
                  <a:cubicBezTo>
                    <a:pt x="20" y="49"/>
                    <a:pt x="20" y="49"/>
                    <a:pt x="21" y="49"/>
                  </a:cubicBezTo>
                  <a:cubicBezTo>
                    <a:pt x="21" y="50"/>
                    <a:pt x="22" y="51"/>
                    <a:pt x="23" y="52"/>
                  </a:cubicBezTo>
                  <a:cubicBezTo>
                    <a:pt x="25" y="56"/>
                    <a:pt x="28" y="61"/>
                    <a:pt x="31" y="65"/>
                  </a:cubicBezTo>
                  <a:cubicBezTo>
                    <a:pt x="32" y="66"/>
                    <a:pt x="34" y="67"/>
                    <a:pt x="35" y="67"/>
                  </a:cubicBezTo>
                  <a:cubicBezTo>
                    <a:pt x="36" y="67"/>
                    <a:pt x="37" y="65"/>
                    <a:pt x="37" y="63"/>
                  </a:cubicBezTo>
                  <a:cubicBezTo>
                    <a:pt x="37" y="56"/>
                    <a:pt x="37" y="49"/>
                    <a:pt x="37" y="42"/>
                  </a:cubicBezTo>
                  <a:cubicBezTo>
                    <a:pt x="37" y="41"/>
                    <a:pt x="36" y="39"/>
                    <a:pt x="35" y="38"/>
                  </a:cubicBezTo>
                  <a:cubicBezTo>
                    <a:pt x="34" y="39"/>
                    <a:pt x="33" y="40"/>
                    <a:pt x="32" y="42"/>
                  </a:cubicBezTo>
                  <a:cubicBezTo>
                    <a:pt x="32" y="45"/>
                    <a:pt x="32" y="48"/>
                    <a:pt x="32" y="51"/>
                  </a:cubicBezTo>
                  <a:cubicBezTo>
                    <a:pt x="32" y="53"/>
                    <a:pt x="32" y="55"/>
                    <a:pt x="32" y="57"/>
                  </a:cubicBezTo>
                  <a:cubicBezTo>
                    <a:pt x="28" y="52"/>
                    <a:pt x="25" y="46"/>
                    <a:pt x="21" y="41"/>
                  </a:cubicBezTo>
                  <a:cubicBezTo>
                    <a:pt x="21" y="40"/>
                    <a:pt x="19" y="39"/>
                    <a:pt x="18" y="38"/>
                  </a:cubicBezTo>
                  <a:cubicBezTo>
                    <a:pt x="17" y="40"/>
                    <a:pt x="15" y="41"/>
                    <a:pt x="15" y="43"/>
                  </a:cubicBezTo>
                  <a:cubicBezTo>
                    <a:pt x="15" y="50"/>
                    <a:pt x="15" y="57"/>
                    <a:pt x="15" y="64"/>
                  </a:cubicBezTo>
                  <a:cubicBezTo>
                    <a:pt x="15" y="65"/>
                    <a:pt x="17" y="66"/>
                    <a:pt x="18" y="68"/>
                  </a:cubicBezTo>
                  <a:cubicBezTo>
                    <a:pt x="18" y="66"/>
                    <a:pt x="20" y="65"/>
                    <a:pt x="20" y="64"/>
                  </a:cubicBezTo>
                  <a:cubicBezTo>
                    <a:pt x="20" y="59"/>
                    <a:pt x="20" y="54"/>
                    <a:pt x="20" y="50"/>
                  </a:cubicBezTo>
                  <a:close/>
                  <a:moveTo>
                    <a:pt x="48" y="55"/>
                  </a:moveTo>
                  <a:cubicBezTo>
                    <a:pt x="52" y="55"/>
                    <a:pt x="54" y="55"/>
                    <a:pt x="57" y="55"/>
                  </a:cubicBezTo>
                  <a:cubicBezTo>
                    <a:pt x="58" y="55"/>
                    <a:pt x="59" y="53"/>
                    <a:pt x="60" y="53"/>
                  </a:cubicBezTo>
                  <a:cubicBezTo>
                    <a:pt x="59" y="52"/>
                    <a:pt x="58" y="51"/>
                    <a:pt x="57" y="51"/>
                  </a:cubicBezTo>
                  <a:cubicBezTo>
                    <a:pt x="54" y="50"/>
                    <a:pt x="51" y="50"/>
                    <a:pt x="49" y="50"/>
                  </a:cubicBezTo>
                  <a:cubicBezTo>
                    <a:pt x="49" y="48"/>
                    <a:pt x="49" y="46"/>
                    <a:pt x="49" y="43"/>
                  </a:cubicBezTo>
                  <a:cubicBezTo>
                    <a:pt x="52" y="43"/>
                    <a:pt x="55" y="43"/>
                    <a:pt x="58" y="43"/>
                  </a:cubicBezTo>
                  <a:cubicBezTo>
                    <a:pt x="60" y="43"/>
                    <a:pt x="61" y="42"/>
                    <a:pt x="62" y="41"/>
                  </a:cubicBezTo>
                  <a:cubicBezTo>
                    <a:pt x="61" y="40"/>
                    <a:pt x="60" y="39"/>
                    <a:pt x="59" y="39"/>
                  </a:cubicBezTo>
                  <a:cubicBezTo>
                    <a:pt x="55" y="39"/>
                    <a:pt x="51" y="39"/>
                    <a:pt x="46" y="39"/>
                  </a:cubicBezTo>
                  <a:cubicBezTo>
                    <a:pt x="44" y="39"/>
                    <a:pt x="43" y="40"/>
                    <a:pt x="43" y="42"/>
                  </a:cubicBezTo>
                  <a:cubicBezTo>
                    <a:pt x="43" y="50"/>
                    <a:pt x="43" y="57"/>
                    <a:pt x="43" y="64"/>
                  </a:cubicBezTo>
                  <a:cubicBezTo>
                    <a:pt x="43" y="65"/>
                    <a:pt x="45" y="66"/>
                    <a:pt x="46" y="68"/>
                  </a:cubicBezTo>
                  <a:cubicBezTo>
                    <a:pt x="47" y="66"/>
                    <a:pt x="48" y="65"/>
                    <a:pt x="48" y="64"/>
                  </a:cubicBezTo>
                  <a:cubicBezTo>
                    <a:pt x="49" y="61"/>
                    <a:pt x="48" y="58"/>
                    <a:pt x="48" y="55"/>
                  </a:cubicBezTo>
                  <a:close/>
                  <a:moveTo>
                    <a:pt x="77" y="44"/>
                  </a:moveTo>
                  <a:cubicBezTo>
                    <a:pt x="80" y="44"/>
                    <a:pt x="82" y="44"/>
                    <a:pt x="84" y="43"/>
                  </a:cubicBezTo>
                  <a:cubicBezTo>
                    <a:pt x="84" y="43"/>
                    <a:pt x="86" y="42"/>
                    <a:pt x="86" y="41"/>
                  </a:cubicBezTo>
                  <a:cubicBezTo>
                    <a:pt x="86" y="40"/>
                    <a:pt x="84" y="39"/>
                    <a:pt x="83" y="39"/>
                  </a:cubicBezTo>
                  <a:cubicBezTo>
                    <a:pt x="77" y="39"/>
                    <a:pt x="71" y="39"/>
                    <a:pt x="65" y="39"/>
                  </a:cubicBezTo>
                  <a:cubicBezTo>
                    <a:pt x="65" y="39"/>
                    <a:pt x="64" y="40"/>
                    <a:pt x="63" y="41"/>
                  </a:cubicBezTo>
                  <a:cubicBezTo>
                    <a:pt x="64" y="42"/>
                    <a:pt x="65" y="43"/>
                    <a:pt x="65" y="43"/>
                  </a:cubicBezTo>
                  <a:cubicBezTo>
                    <a:pt x="67" y="44"/>
                    <a:pt x="69" y="44"/>
                    <a:pt x="72" y="44"/>
                  </a:cubicBezTo>
                  <a:cubicBezTo>
                    <a:pt x="72" y="47"/>
                    <a:pt x="72" y="49"/>
                    <a:pt x="72" y="52"/>
                  </a:cubicBezTo>
                  <a:cubicBezTo>
                    <a:pt x="72" y="56"/>
                    <a:pt x="72" y="60"/>
                    <a:pt x="72" y="65"/>
                  </a:cubicBezTo>
                  <a:cubicBezTo>
                    <a:pt x="72" y="66"/>
                    <a:pt x="74" y="67"/>
                    <a:pt x="75" y="68"/>
                  </a:cubicBezTo>
                  <a:cubicBezTo>
                    <a:pt x="75" y="67"/>
                    <a:pt x="77" y="66"/>
                    <a:pt x="77" y="65"/>
                  </a:cubicBezTo>
                  <a:cubicBezTo>
                    <a:pt x="77" y="64"/>
                    <a:pt x="77" y="62"/>
                    <a:pt x="77" y="61"/>
                  </a:cubicBezTo>
                  <a:cubicBezTo>
                    <a:pt x="77" y="56"/>
                    <a:pt x="77" y="50"/>
                    <a:pt x="77" y="4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97" name="Freeform 7"/>
            <p:cNvSpPr>
              <a:spLocks/>
            </p:cNvSpPr>
            <p:nvPr/>
          </p:nvSpPr>
          <p:spPr bwMode="auto">
            <a:xfrm>
              <a:off x="-804863" y="1844675"/>
              <a:ext cx="117475" cy="122237"/>
            </a:xfrm>
            <a:custGeom>
              <a:avLst/>
              <a:gdLst>
                <a:gd name="T0" fmla="*/ 31 w 31"/>
                <a:gd name="T1" fmla="*/ 32 h 32"/>
                <a:gd name="T2" fmla="*/ 0 w 31"/>
                <a:gd name="T3" fmla="*/ 32 h 32"/>
                <a:gd name="T4" fmla="*/ 31 w 31"/>
                <a:gd name="T5" fmla="*/ 0 h 32"/>
                <a:gd name="T6" fmla="*/ 31 w 31"/>
                <a:gd name="T7" fmla="*/ 32 h 32"/>
              </a:gdLst>
              <a:ahLst/>
              <a:cxnLst>
                <a:cxn ang="0">
                  <a:pos x="T0" y="T1"/>
                </a:cxn>
                <a:cxn ang="0">
                  <a:pos x="T2" y="T3"/>
                </a:cxn>
                <a:cxn ang="0">
                  <a:pos x="T4" y="T5"/>
                </a:cxn>
                <a:cxn ang="0">
                  <a:pos x="T6" y="T7"/>
                </a:cxn>
              </a:cxnLst>
              <a:rect l="0" t="0" r="r" b="b"/>
              <a:pathLst>
                <a:path w="31" h="32">
                  <a:moveTo>
                    <a:pt x="31" y="32"/>
                  </a:moveTo>
                  <a:cubicBezTo>
                    <a:pt x="21" y="32"/>
                    <a:pt x="10" y="32"/>
                    <a:pt x="0" y="32"/>
                  </a:cubicBezTo>
                  <a:cubicBezTo>
                    <a:pt x="10" y="21"/>
                    <a:pt x="21" y="11"/>
                    <a:pt x="31" y="0"/>
                  </a:cubicBezTo>
                  <a:cubicBezTo>
                    <a:pt x="31" y="10"/>
                    <a:pt x="31" y="21"/>
                    <a:pt x="31" y="3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98" name="Freeform 8"/>
            <p:cNvSpPr>
              <a:spLocks noEditPoints="1"/>
            </p:cNvSpPr>
            <p:nvPr/>
          </p:nvSpPr>
          <p:spPr bwMode="auto">
            <a:xfrm>
              <a:off x="-646113" y="2109788"/>
              <a:ext cx="296863" cy="179387"/>
            </a:xfrm>
            <a:custGeom>
              <a:avLst/>
              <a:gdLst>
                <a:gd name="T0" fmla="*/ 0 w 78"/>
                <a:gd name="T1" fmla="*/ 47 h 47"/>
                <a:gd name="T2" fmla="*/ 0 w 78"/>
                <a:gd name="T3" fmla="*/ 0 h 47"/>
                <a:gd name="T4" fmla="*/ 78 w 78"/>
                <a:gd name="T5" fmla="*/ 0 h 47"/>
                <a:gd name="T6" fmla="*/ 78 w 78"/>
                <a:gd name="T7" fmla="*/ 47 h 47"/>
                <a:gd name="T8" fmla="*/ 63 w 78"/>
                <a:gd name="T9" fmla="*/ 36 h 47"/>
                <a:gd name="T10" fmla="*/ 52 w 78"/>
                <a:gd name="T11" fmla="*/ 37 h 47"/>
                <a:gd name="T12" fmla="*/ 42 w 78"/>
                <a:gd name="T13" fmla="*/ 43 h 47"/>
                <a:gd name="T14" fmla="*/ 36 w 78"/>
                <a:gd name="T15" fmla="*/ 43 h 47"/>
                <a:gd name="T16" fmla="*/ 25 w 78"/>
                <a:gd name="T17" fmla="*/ 35 h 47"/>
                <a:gd name="T18" fmla="*/ 17 w 78"/>
                <a:gd name="T19" fmla="*/ 35 h 47"/>
                <a:gd name="T20" fmla="*/ 0 w 78"/>
                <a:gd name="T21" fmla="*/ 47 h 47"/>
                <a:gd name="T22" fmla="*/ 48 w 78"/>
                <a:gd name="T23" fmla="*/ 20 h 47"/>
                <a:gd name="T24" fmla="*/ 39 w 78"/>
                <a:gd name="T25" fmla="*/ 11 h 47"/>
                <a:gd name="T26" fmla="*/ 30 w 78"/>
                <a:gd name="T27" fmla="*/ 20 h 47"/>
                <a:gd name="T28" fmla="*/ 39 w 78"/>
                <a:gd name="T29" fmla="*/ 29 h 47"/>
                <a:gd name="T30" fmla="*/ 48 w 78"/>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 h="47">
                  <a:moveTo>
                    <a:pt x="0" y="47"/>
                  </a:moveTo>
                  <a:cubicBezTo>
                    <a:pt x="0" y="31"/>
                    <a:pt x="0" y="15"/>
                    <a:pt x="0" y="0"/>
                  </a:cubicBezTo>
                  <a:cubicBezTo>
                    <a:pt x="26" y="0"/>
                    <a:pt x="52" y="0"/>
                    <a:pt x="78" y="0"/>
                  </a:cubicBezTo>
                  <a:cubicBezTo>
                    <a:pt x="78" y="15"/>
                    <a:pt x="78" y="31"/>
                    <a:pt x="78" y="47"/>
                  </a:cubicBezTo>
                  <a:cubicBezTo>
                    <a:pt x="73" y="43"/>
                    <a:pt x="68" y="40"/>
                    <a:pt x="63" y="36"/>
                  </a:cubicBezTo>
                  <a:cubicBezTo>
                    <a:pt x="57" y="33"/>
                    <a:pt x="57" y="33"/>
                    <a:pt x="52" y="37"/>
                  </a:cubicBezTo>
                  <a:cubicBezTo>
                    <a:pt x="48" y="39"/>
                    <a:pt x="45" y="41"/>
                    <a:pt x="42" y="43"/>
                  </a:cubicBezTo>
                  <a:cubicBezTo>
                    <a:pt x="40" y="45"/>
                    <a:pt x="38" y="44"/>
                    <a:pt x="36" y="43"/>
                  </a:cubicBezTo>
                  <a:cubicBezTo>
                    <a:pt x="33" y="40"/>
                    <a:pt x="29" y="38"/>
                    <a:pt x="25" y="35"/>
                  </a:cubicBezTo>
                  <a:cubicBezTo>
                    <a:pt x="22" y="34"/>
                    <a:pt x="20" y="34"/>
                    <a:pt x="17" y="35"/>
                  </a:cubicBezTo>
                  <a:cubicBezTo>
                    <a:pt x="12" y="39"/>
                    <a:pt x="6" y="43"/>
                    <a:pt x="0" y="47"/>
                  </a:cubicBezTo>
                  <a:close/>
                  <a:moveTo>
                    <a:pt x="48" y="20"/>
                  </a:moveTo>
                  <a:cubicBezTo>
                    <a:pt x="48" y="15"/>
                    <a:pt x="44" y="11"/>
                    <a:pt x="39" y="11"/>
                  </a:cubicBezTo>
                  <a:cubicBezTo>
                    <a:pt x="34" y="11"/>
                    <a:pt x="30" y="16"/>
                    <a:pt x="30" y="20"/>
                  </a:cubicBezTo>
                  <a:cubicBezTo>
                    <a:pt x="30" y="25"/>
                    <a:pt x="34" y="29"/>
                    <a:pt x="39" y="29"/>
                  </a:cubicBezTo>
                  <a:cubicBezTo>
                    <a:pt x="44" y="29"/>
                    <a:pt x="48" y="25"/>
                    <a:pt x="48" y="2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99" name="Freeform 9"/>
            <p:cNvSpPr>
              <a:spLocks/>
            </p:cNvSpPr>
            <p:nvPr/>
          </p:nvSpPr>
          <p:spPr bwMode="auto">
            <a:xfrm>
              <a:off x="-646113" y="2276475"/>
              <a:ext cx="296863" cy="125412"/>
            </a:xfrm>
            <a:custGeom>
              <a:avLst/>
              <a:gdLst>
                <a:gd name="T0" fmla="*/ 78 w 78"/>
                <a:gd name="T1" fmla="*/ 33 h 33"/>
                <a:gd name="T2" fmla="*/ 0 w 78"/>
                <a:gd name="T3" fmla="*/ 33 h 33"/>
                <a:gd name="T4" fmla="*/ 0 w 78"/>
                <a:gd name="T5" fmla="*/ 15 h 33"/>
                <a:gd name="T6" fmla="*/ 2 w 78"/>
                <a:gd name="T7" fmla="*/ 13 h 33"/>
                <a:gd name="T8" fmla="*/ 20 w 78"/>
                <a:gd name="T9" fmla="*/ 1 h 33"/>
                <a:gd name="T10" fmla="*/ 23 w 78"/>
                <a:gd name="T11" fmla="*/ 1 h 33"/>
                <a:gd name="T12" fmla="*/ 44 w 78"/>
                <a:gd name="T13" fmla="*/ 15 h 33"/>
                <a:gd name="T14" fmla="*/ 52 w 78"/>
                <a:gd name="T15" fmla="*/ 15 h 33"/>
                <a:gd name="T16" fmla="*/ 49 w 78"/>
                <a:gd name="T17" fmla="*/ 7 h 33"/>
                <a:gd name="T18" fmla="*/ 48 w 78"/>
                <a:gd name="T19" fmla="*/ 6 h 33"/>
                <a:gd name="T20" fmla="*/ 56 w 78"/>
                <a:gd name="T21" fmla="*/ 1 h 33"/>
                <a:gd name="T22" fmla="*/ 59 w 78"/>
                <a:gd name="T23" fmla="*/ 1 h 33"/>
                <a:gd name="T24" fmla="*/ 77 w 78"/>
                <a:gd name="T25" fmla="*/ 13 h 33"/>
                <a:gd name="T26" fmla="*/ 78 w 78"/>
                <a:gd name="T27" fmla="*/ 16 h 33"/>
                <a:gd name="T28" fmla="*/ 78 w 78"/>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33">
                  <a:moveTo>
                    <a:pt x="78" y="33"/>
                  </a:moveTo>
                  <a:cubicBezTo>
                    <a:pt x="52" y="33"/>
                    <a:pt x="26" y="33"/>
                    <a:pt x="0" y="33"/>
                  </a:cubicBezTo>
                  <a:cubicBezTo>
                    <a:pt x="0" y="27"/>
                    <a:pt x="0" y="21"/>
                    <a:pt x="0" y="15"/>
                  </a:cubicBezTo>
                  <a:cubicBezTo>
                    <a:pt x="0" y="14"/>
                    <a:pt x="1" y="13"/>
                    <a:pt x="2" y="13"/>
                  </a:cubicBezTo>
                  <a:cubicBezTo>
                    <a:pt x="8" y="9"/>
                    <a:pt x="14" y="5"/>
                    <a:pt x="20" y="1"/>
                  </a:cubicBezTo>
                  <a:cubicBezTo>
                    <a:pt x="20" y="1"/>
                    <a:pt x="22" y="1"/>
                    <a:pt x="23" y="1"/>
                  </a:cubicBezTo>
                  <a:cubicBezTo>
                    <a:pt x="30" y="6"/>
                    <a:pt x="37" y="10"/>
                    <a:pt x="44" y="15"/>
                  </a:cubicBezTo>
                  <a:cubicBezTo>
                    <a:pt x="47" y="17"/>
                    <a:pt x="50" y="17"/>
                    <a:pt x="52" y="15"/>
                  </a:cubicBezTo>
                  <a:cubicBezTo>
                    <a:pt x="54" y="12"/>
                    <a:pt x="53" y="10"/>
                    <a:pt x="49" y="7"/>
                  </a:cubicBezTo>
                  <a:cubicBezTo>
                    <a:pt x="49" y="7"/>
                    <a:pt x="48" y="7"/>
                    <a:pt x="48" y="6"/>
                  </a:cubicBezTo>
                  <a:cubicBezTo>
                    <a:pt x="50" y="4"/>
                    <a:pt x="53" y="2"/>
                    <a:pt x="56" y="1"/>
                  </a:cubicBezTo>
                  <a:cubicBezTo>
                    <a:pt x="57" y="0"/>
                    <a:pt x="58" y="0"/>
                    <a:pt x="59" y="1"/>
                  </a:cubicBezTo>
                  <a:cubicBezTo>
                    <a:pt x="65" y="5"/>
                    <a:pt x="71" y="9"/>
                    <a:pt x="77" y="13"/>
                  </a:cubicBezTo>
                  <a:cubicBezTo>
                    <a:pt x="77" y="13"/>
                    <a:pt x="78" y="15"/>
                    <a:pt x="78" y="16"/>
                  </a:cubicBezTo>
                  <a:cubicBezTo>
                    <a:pt x="78" y="21"/>
                    <a:pt x="78" y="27"/>
                    <a:pt x="78" y="3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grpSp>
      <p:sp>
        <p:nvSpPr>
          <p:cNvPr id="701" name="Rectángulo 700"/>
          <p:cNvSpPr/>
          <p:nvPr/>
        </p:nvSpPr>
        <p:spPr>
          <a:xfrm>
            <a:off x="157773" y="176463"/>
            <a:ext cx="8839200" cy="4812631"/>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8" name="Freeform 5"/>
          <p:cNvSpPr>
            <a:spLocks noEditPoints="1"/>
          </p:cNvSpPr>
          <p:nvPr/>
        </p:nvSpPr>
        <p:spPr bwMode="auto">
          <a:xfrm>
            <a:off x="7793137" y="577073"/>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55"/>
          <p:cNvSpPr txBox="1">
            <a:spLocks noGrp="1"/>
          </p:cNvSpPr>
          <p:nvPr>
            <p:ph type="title"/>
          </p:nvPr>
        </p:nvSpPr>
        <p:spPr>
          <a:xfrm>
            <a:off x="477080" y="2025712"/>
            <a:ext cx="2529000" cy="42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t>Venus</a:t>
            </a:r>
            <a:endParaRPr/>
          </a:p>
        </p:txBody>
      </p:sp>
      <p:sp>
        <p:nvSpPr>
          <p:cNvPr id="1273" name="Google Shape;1273;p55"/>
          <p:cNvSpPr txBox="1">
            <a:spLocks noGrp="1"/>
          </p:cNvSpPr>
          <p:nvPr>
            <p:ph type="subTitle" idx="1"/>
          </p:nvPr>
        </p:nvSpPr>
        <p:spPr>
          <a:xfrm>
            <a:off x="477082" y="2385712"/>
            <a:ext cx="2529000" cy="538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Venus tiene temperaturas extremadamente altas</a:t>
            </a:r>
            <a:endParaRPr/>
          </a:p>
        </p:txBody>
      </p:sp>
      <p:sp>
        <p:nvSpPr>
          <p:cNvPr id="1274" name="Google Shape;1274;p55"/>
          <p:cNvSpPr txBox="1">
            <a:spLocks noGrp="1"/>
          </p:cNvSpPr>
          <p:nvPr>
            <p:ph type="title" idx="8"/>
          </p:nvPr>
        </p:nvSpPr>
        <p:spPr>
          <a:xfrm>
            <a:off x="719855" y="191217"/>
            <a:ext cx="7711200" cy="4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sz="3200" dirty="0"/>
              <a:t>Cuatro columnas</a:t>
            </a:r>
            <a:endParaRPr sz="3200" dirty="0"/>
          </a:p>
        </p:txBody>
      </p:sp>
      <p:sp>
        <p:nvSpPr>
          <p:cNvPr id="1275" name="Google Shape;1275;p55"/>
          <p:cNvSpPr txBox="1">
            <a:spLocks noGrp="1"/>
          </p:cNvSpPr>
          <p:nvPr>
            <p:ph type="title" idx="2"/>
          </p:nvPr>
        </p:nvSpPr>
        <p:spPr>
          <a:xfrm>
            <a:off x="477225" y="3541912"/>
            <a:ext cx="2529000" cy="428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t>Marte</a:t>
            </a:r>
            <a:endParaRPr/>
          </a:p>
        </p:txBody>
      </p:sp>
      <p:sp>
        <p:nvSpPr>
          <p:cNvPr id="1276" name="Google Shape;1276;p55"/>
          <p:cNvSpPr txBox="1">
            <a:spLocks noGrp="1"/>
          </p:cNvSpPr>
          <p:nvPr>
            <p:ph type="subTitle" idx="3"/>
          </p:nvPr>
        </p:nvSpPr>
        <p:spPr>
          <a:xfrm>
            <a:off x="477082" y="3901912"/>
            <a:ext cx="2529000" cy="538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t>Contiene gran cantidad de óxido de hierro</a:t>
            </a:r>
            <a:endParaRPr/>
          </a:p>
        </p:txBody>
      </p:sp>
      <p:sp>
        <p:nvSpPr>
          <p:cNvPr id="21" name="Google Shape;1272;p55"/>
          <p:cNvSpPr txBox="1">
            <a:spLocks noGrp="1"/>
          </p:cNvSpPr>
          <p:nvPr>
            <p:ph type="title"/>
          </p:nvPr>
        </p:nvSpPr>
        <p:spPr>
          <a:xfrm>
            <a:off x="5902055" y="2025712"/>
            <a:ext cx="2529000" cy="4284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s"/>
              <a:t>Venus</a:t>
            </a:r>
            <a:endParaRPr/>
          </a:p>
        </p:txBody>
      </p:sp>
      <p:sp>
        <p:nvSpPr>
          <p:cNvPr id="22" name="Google Shape;1273;p55"/>
          <p:cNvSpPr txBox="1">
            <a:spLocks noGrp="1"/>
          </p:cNvSpPr>
          <p:nvPr>
            <p:ph type="subTitle" idx="1"/>
          </p:nvPr>
        </p:nvSpPr>
        <p:spPr>
          <a:xfrm>
            <a:off x="5902057" y="2385712"/>
            <a:ext cx="2529000" cy="538200"/>
          </a:xfrm>
          <a:prstGeom prst="rect">
            <a:avLst/>
          </a:prstGeom>
        </p:spPr>
        <p:txBody>
          <a:bodyPr spcFirstLastPara="1" wrap="square" lIns="91425" tIns="91425" rIns="91425" bIns="91425" anchor="t" anchorCtr="0">
            <a:noAutofit/>
          </a:bodyPr>
          <a:lstStyle/>
          <a:p>
            <a:pPr marL="0" lvl="0" indent="0" rtl="0">
              <a:spcBef>
                <a:spcPts val="0"/>
              </a:spcBef>
              <a:spcAft>
                <a:spcPts val="1600"/>
              </a:spcAft>
              <a:buNone/>
            </a:pPr>
            <a:r>
              <a:rPr lang="es"/>
              <a:t>Venus tiene temperaturas extremadamente altas</a:t>
            </a:r>
            <a:endParaRPr/>
          </a:p>
        </p:txBody>
      </p:sp>
      <p:sp>
        <p:nvSpPr>
          <p:cNvPr id="23" name="Google Shape;1275;p55"/>
          <p:cNvSpPr txBox="1">
            <a:spLocks noGrp="1"/>
          </p:cNvSpPr>
          <p:nvPr>
            <p:ph type="title" idx="2"/>
          </p:nvPr>
        </p:nvSpPr>
        <p:spPr>
          <a:xfrm>
            <a:off x="5902200" y="3541912"/>
            <a:ext cx="2529000" cy="4284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s"/>
              <a:t>Marte</a:t>
            </a:r>
            <a:endParaRPr/>
          </a:p>
        </p:txBody>
      </p:sp>
      <p:sp>
        <p:nvSpPr>
          <p:cNvPr id="24" name="Google Shape;1276;p55"/>
          <p:cNvSpPr txBox="1">
            <a:spLocks noGrp="1"/>
          </p:cNvSpPr>
          <p:nvPr>
            <p:ph type="subTitle" idx="3"/>
          </p:nvPr>
        </p:nvSpPr>
        <p:spPr>
          <a:xfrm>
            <a:off x="5902057" y="3901912"/>
            <a:ext cx="2529000" cy="5382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s"/>
              <a:t>Contiene gran cantidad de óxido de hierro</a:t>
            </a:r>
            <a:endParaRPr/>
          </a:p>
        </p:txBody>
      </p:sp>
      <p:grpSp>
        <p:nvGrpSpPr>
          <p:cNvPr id="7" name="Grupo 6"/>
          <p:cNvGrpSpPr/>
          <p:nvPr/>
        </p:nvGrpSpPr>
        <p:grpSpPr>
          <a:xfrm>
            <a:off x="3109967" y="2105517"/>
            <a:ext cx="2930976" cy="2283075"/>
            <a:chOff x="4048125" y="2160588"/>
            <a:chExt cx="1055688" cy="822325"/>
          </a:xfrm>
        </p:grpSpPr>
        <p:sp>
          <p:nvSpPr>
            <p:cNvPr id="5" name="Freeform 5"/>
            <p:cNvSpPr>
              <a:spLocks noEditPoints="1"/>
            </p:cNvSpPr>
            <p:nvPr/>
          </p:nvSpPr>
          <p:spPr bwMode="auto">
            <a:xfrm>
              <a:off x="4048125" y="2160588"/>
              <a:ext cx="1055688" cy="822325"/>
            </a:xfrm>
            <a:custGeom>
              <a:avLst/>
              <a:gdLst>
                <a:gd name="T0" fmla="*/ 271 w 278"/>
                <a:gd name="T1" fmla="*/ 102 h 216"/>
                <a:gd name="T2" fmla="*/ 273 w 278"/>
                <a:gd name="T3" fmla="*/ 114 h 216"/>
                <a:gd name="T4" fmla="*/ 257 w 278"/>
                <a:gd name="T5" fmla="*/ 125 h 216"/>
                <a:gd name="T6" fmla="*/ 271 w 278"/>
                <a:gd name="T7" fmla="*/ 143 h 216"/>
                <a:gd name="T8" fmla="*/ 273 w 278"/>
                <a:gd name="T9" fmla="*/ 155 h 216"/>
                <a:gd name="T10" fmla="*/ 256 w 278"/>
                <a:gd name="T11" fmla="*/ 164 h 216"/>
                <a:gd name="T12" fmla="*/ 222 w 278"/>
                <a:gd name="T13" fmla="*/ 215 h 216"/>
                <a:gd name="T14" fmla="*/ 205 w 278"/>
                <a:gd name="T15" fmla="*/ 197 h 216"/>
                <a:gd name="T16" fmla="*/ 196 w 278"/>
                <a:gd name="T17" fmla="*/ 195 h 216"/>
                <a:gd name="T18" fmla="*/ 180 w 278"/>
                <a:gd name="T19" fmla="*/ 215 h 216"/>
                <a:gd name="T20" fmla="*/ 164 w 278"/>
                <a:gd name="T21" fmla="*/ 195 h 216"/>
                <a:gd name="T22" fmla="*/ 155 w 278"/>
                <a:gd name="T23" fmla="*/ 195 h 216"/>
                <a:gd name="T24" fmla="*/ 139 w 278"/>
                <a:gd name="T25" fmla="*/ 215 h 216"/>
                <a:gd name="T26" fmla="*/ 122 w 278"/>
                <a:gd name="T27" fmla="*/ 195 h 216"/>
                <a:gd name="T28" fmla="*/ 114 w 278"/>
                <a:gd name="T29" fmla="*/ 211 h 216"/>
                <a:gd name="T30" fmla="*/ 102 w 278"/>
                <a:gd name="T31" fmla="*/ 208 h 216"/>
                <a:gd name="T32" fmla="*/ 93 w 278"/>
                <a:gd name="T33" fmla="*/ 200 h 216"/>
                <a:gd name="T34" fmla="*/ 78 w 278"/>
                <a:gd name="T35" fmla="*/ 215 h 216"/>
                <a:gd name="T36" fmla="*/ 60 w 278"/>
                <a:gd name="T37" fmla="*/ 207 h 216"/>
                <a:gd name="T38" fmla="*/ 52 w 278"/>
                <a:gd name="T39" fmla="*/ 198 h 216"/>
                <a:gd name="T40" fmla="*/ 8 w 278"/>
                <a:gd name="T41" fmla="*/ 164 h 216"/>
                <a:gd name="T42" fmla="*/ 18 w 278"/>
                <a:gd name="T43" fmla="*/ 155 h 216"/>
                <a:gd name="T44" fmla="*/ 5 w 278"/>
                <a:gd name="T45" fmla="*/ 143 h 216"/>
                <a:gd name="T46" fmla="*/ 20 w 278"/>
                <a:gd name="T47" fmla="*/ 122 h 216"/>
                <a:gd name="T48" fmla="*/ 20 w 278"/>
                <a:gd name="T49" fmla="*/ 114 h 216"/>
                <a:gd name="T50" fmla="*/ 0 w 278"/>
                <a:gd name="T51" fmla="*/ 97 h 216"/>
                <a:gd name="T52" fmla="*/ 20 w 278"/>
                <a:gd name="T53" fmla="*/ 81 h 216"/>
                <a:gd name="T54" fmla="*/ 4 w 278"/>
                <a:gd name="T55" fmla="*/ 72 h 216"/>
                <a:gd name="T56" fmla="*/ 5 w 278"/>
                <a:gd name="T57" fmla="*/ 61 h 216"/>
                <a:gd name="T58" fmla="*/ 20 w 278"/>
                <a:gd name="T59" fmla="*/ 52 h 216"/>
                <a:gd name="T60" fmla="*/ 56 w 278"/>
                <a:gd name="T61" fmla="*/ 0 h 216"/>
                <a:gd name="T62" fmla="*/ 72 w 278"/>
                <a:gd name="T63" fmla="*/ 21 h 216"/>
                <a:gd name="T64" fmla="*/ 81 w 278"/>
                <a:gd name="T65" fmla="*/ 5 h 216"/>
                <a:gd name="T66" fmla="*/ 93 w 278"/>
                <a:gd name="T67" fmla="*/ 5 h 216"/>
                <a:gd name="T68" fmla="*/ 112 w 278"/>
                <a:gd name="T69" fmla="*/ 21 h 216"/>
                <a:gd name="T70" fmla="*/ 122 w 278"/>
                <a:gd name="T71" fmla="*/ 5 h 216"/>
                <a:gd name="T72" fmla="*/ 134 w 278"/>
                <a:gd name="T73" fmla="*/ 7 h 216"/>
                <a:gd name="T74" fmla="*/ 146 w 278"/>
                <a:gd name="T75" fmla="*/ 21 h 216"/>
                <a:gd name="T76" fmla="*/ 164 w 278"/>
                <a:gd name="T77" fmla="*/ 5 h 216"/>
                <a:gd name="T78" fmla="*/ 175 w 278"/>
                <a:gd name="T79" fmla="*/ 5 h 216"/>
                <a:gd name="T80" fmla="*/ 187 w 278"/>
                <a:gd name="T81" fmla="*/ 21 h 216"/>
                <a:gd name="T82" fmla="*/ 205 w 278"/>
                <a:gd name="T83" fmla="*/ 5 h 216"/>
                <a:gd name="T84" fmla="*/ 217 w 278"/>
                <a:gd name="T85" fmla="*/ 18 h 216"/>
                <a:gd name="T86" fmla="*/ 226 w 278"/>
                <a:gd name="T87" fmla="*/ 21 h 216"/>
                <a:gd name="T88" fmla="*/ 272 w 278"/>
                <a:gd name="T89" fmla="*/ 61 h 216"/>
                <a:gd name="T90" fmla="*/ 272 w 278"/>
                <a:gd name="T91" fmla="*/ 72 h 216"/>
                <a:gd name="T92" fmla="*/ 257 w 278"/>
                <a:gd name="T93" fmla="*/ 81 h 216"/>
                <a:gd name="T94" fmla="*/ 236 w 278"/>
                <a:gd name="T95" fmla="*/ 166 h 216"/>
                <a:gd name="T96" fmla="*/ 41 w 278"/>
                <a:gd name="T97" fmla="*/ 5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8" h="216">
                  <a:moveTo>
                    <a:pt x="257" y="93"/>
                  </a:moveTo>
                  <a:cubicBezTo>
                    <a:pt x="262" y="93"/>
                    <a:pt x="266" y="93"/>
                    <a:pt x="271" y="93"/>
                  </a:cubicBezTo>
                  <a:cubicBezTo>
                    <a:pt x="275" y="93"/>
                    <a:pt x="277" y="95"/>
                    <a:pt x="277" y="98"/>
                  </a:cubicBezTo>
                  <a:cubicBezTo>
                    <a:pt x="277" y="100"/>
                    <a:pt x="275" y="102"/>
                    <a:pt x="271" y="102"/>
                  </a:cubicBezTo>
                  <a:cubicBezTo>
                    <a:pt x="266" y="102"/>
                    <a:pt x="262" y="102"/>
                    <a:pt x="257" y="102"/>
                  </a:cubicBezTo>
                  <a:cubicBezTo>
                    <a:pt x="257" y="106"/>
                    <a:pt x="257" y="109"/>
                    <a:pt x="257" y="114"/>
                  </a:cubicBezTo>
                  <a:cubicBezTo>
                    <a:pt x="261" y="114"/>
                    <a:pt x="265" y="114"/>
                    <a:pt x="269" y="114"/>
                  </a:cubicBezTo>
                  <a:cubicBezTo>
                    <a:pt x="271" y="114"/>
                    <a:pt x="272" y="113"/>
                    <a:pt x="273" y="114"/>
                  </a:cubicBezTo>
                  <a:cubicBezTo>
                    <a:pt x="276" y="114"/>
                    <a:pt x="277" y="115"/>
                    <a:pt x="277" y="118"/>
                  </a:cubicBezTo>
                  <a:cubicBezTo>
                    <a:pt x="277" y="121"/>
                    <a:pt x="276" y="122"/>
                    <a:pt x="273" y="122"/>
                  </a:cubicBezTo>
                  <a:cubicBezTo>
                    <a:pt x="268" y="122"/>
                    <a:pt x="264" y="123"/>
                    <a:pt x="260" y="122"/>
                  </a:cubicBezTo>
                  <a:cubicBezTo>
                    <a:pt x="257" y="122"/>
                    <a:pt x="256" y="123"/>
                    <a:pt x="257" y="125"/>
                  </a:cubicBezTo>
                  <a:cubicBezTo>
                    <a:pt x="257" y="128"/>
                    <a:pt x="257" y="131"/>
                    <a:pt x="257" y="134"/>
                  </a:cubicBezTo>
                  <a:cubicBezTo>
                    <a:pt x="262" y="134"/>
                    <a:pt x="266" y="134"/>
                    <a:pt x="271" y="134"/>
                  </a:cubicBezTo>
                  <a:cubicBezTo>
                    <a:pt x="275" y="134"/>
                    <a:pt x="277" y="136"/>
                    <a:pt x="277" y="139"/>
                  </a:cubicBezTo>
                  <a:cubicBezTo>
                    <a:pt x="277" y="142"/>
                    <a:pt x="275" y="143"/>
                    <a:pt x="271" y="143"/>
                  </a:cubicBezTo>
                  <a:cubicBezTo>
                    <a:pt x="266" y="143"/>
                    <a:pt x="262" y="143"/>
                    <a:pt x="257" y="143"/>
                  </a:cubicBezTo>
                  <a:cubicBezTo>
                    <a:pt x="257" y="147"/>
                    <a:pt x="257" y="151"/>
                    <a:pt x="257" y="155"/>
                  </a:cubicBezTo>
                  <a:cubicBezTo>
                    <a:pt x="261" y="155"/>
                    <a:pt x="265" y="155"/>
                    <a:pt x="269" y="155"/>
                  </a:cubicBezTo>
                  <a:cubicBezTo>
                    <a:pt x="270" y="155"/>
                    <a:pt x="271" y="155"/>
                    <a:pt x="273" y="155"/>
                  </a:cubicBezTo>
                  <a:cubicBezTo>
                    <a:pt x="275" y="155"/>
                    <a:pt x="277" y="156"/>
                    <a:pt x="277" y="159"/>
                  </a:cubicBezTo>
                  <a:cubicBezTo>
                    <a:pt x="277" y="162"/>
                    <a:pt x="275" y="164"/>
                    <a:pt x="273" y="164"/>
                  </a:cubicBezTo>
                  <a:cubicBezTo>
                    <a:pt x="268" y="164"/>
                    <a:pt x="264" y="164"/>
                    <a:pt x="260" y="164"/>
                  </a:cubicBezTo>
                  <a:cubicBezTo>
                    <a:pt x="259" y="164"/>
                    <a:pt x="258" y="164"/>
                    <a:pt x="256" y="164"/>
                  </a:cubicBezTo>
                  <a:cubicBezTo>
                    <a:pt x="257" y="173"/>
                    <a:pt x="256" y="181"/>
                    <a:pt x="249" y="187"/>
                  </a:cubicBezTo>
                  <a:cubicBezTo>
                    <a:pt x="243" y="193"/>
                    <a:pt x="235" y="195"/>
                    <a:pt x="226" y="194"/>
                  </a:cubicBezTo>
                  <a:cubicBezTo>
                    <a:pt x="226" y="200"/>
                    <a:pt x="226" y="205"/>
                    <a:pt x="226" y="210"/>
                  </a:cubicBezTo>
                  <a:cubicBezTo>
                    <a:pt x="226" y="213"/>
                    <a:pt x="225" y="215"/>
                    <a:pt x="222" y="215"/>
                  </a:cubicBezTo>
                  <a:cubicBezTo>
                    <a:pt x="219" y="216"/>
                    <a:pt x="217" y="214"/>
                    <a:pt x="217" y="210"/>
                  </a:cubicBezTo>
                  <a:cubicBezTo>
                    <a:pt x="217" y="205"/>
                    <a:pt x="217" y="200"/>
                    <a:pt x="217" y="194"/>
                  </a:cubicBezTo>
                  <a:cubicBezTo>
                    <a:pt x="213" y="194"/>
                    <a:pt x="210" y="194"/>
                    <a:pt x="207" y="195"/>
                  </a:cubicBezTo>
                  <a:cubicBezTo>
                    <a:pt x="206" y="195"/>
                    <a:pt x="205" y="196"/>
                    <a:pt x="205" y="197"/>
                  </a:cubicBezTo>
                  <a:cubicBezTo>
                    <a:pt x="205" y="201"/>
                    <a:pt x="205" y="206"/>
                    <a:pt x="205" y="210"/>
                  </a:cubicBezTo>
                  <a:cubicBezTo>
                    <a:pt x="205" y="213"/>
                    <a:pt x="203" y="215"/>
                    <a:pt x="201" y="215"/>
                  </a:cubicBezTo>
                  <a:cubicBezTo>
                    <a:pt x="198" y="215"/>
                    <a:pt x="196" y="213"/>
                    <a:pt x="196" y="210"/>
                  </a:cubicBezTo>
                  <a:cubicBezTo>
                    <a:pt x="196" y="205"/>
                    <a:pt x="196" y="200"/>
                    <a:pt x="196" y="195"/>
                  </a:cubicBezTo>
                  <a:cubicBezTo>
                    <a:pt x="192" y="195"/>
                    <a:pt x="189" y="195"/>
                    <a:pt x="184" y="195"/>
                  </a:cubicBezTo>
                  <a:cubicBezTo>
                    <a:pt x="184" y="199"/>
                    <a:pt x="184" y="203"/>
                    <a:pt x="184" y="207"/>
                  </a:cubicBezTo>
                  <a:cubicBezTo>
                    <a:pt x="184" y="208"/>
                    <a:pt x="184" y="209"/>
                    <a:pt x="184" y="211"/>
                  </a:cubicBezTo>
                  <a:cubicBezTo>
                    <a:pt x="184" y="213"/>
                    <a:pt x="183" y="215"/>
                    <a:pt x="180" y="215"/>
                  </a:cubicBezTo>
                  <a:cubicBezTo>
                    <a:pt x="177" y="215"/>
                    <a:pt x="176" y="214"/>
                    <a:pt x="175" y="211"/>
                  </a:cubicBezTo>
                  <a:cubicBezTo>
                    <a:pt x="175" y="207"/>
                    <a:pt x="175" y="203"/>
                    <a:pt x="175" y="199"/>
                  </a:cubicBezTo>
                  <a:cubicBezTo>
                    <a:pt x="175" y="197"/>
                    <a:pt x="175" y="196"/>
                    <a:pt x="175" y="195"/>
                  </a:cubicBezTo>
                  <a:cubicBezTo>
                    <a:pt x="171" y="195"/>
                    <a:pt x="168" y="195"/>
                    <a:pt x="164" y="195"/>
                  </a:cubicBezTo>
                  <a:cubicBezTo>
                    <a:pt x="164" y="200"/>
                    <a:pt x="164" y="205"/>
                    <a:pt x="164" y="210"/>
                  </a:cubicBezTo>
                  <a:cubicBezTo>
                    <a:pt x="164" y="213"/>
                    <a:pt x="162" y="215"/>
                    <a:pt x="159" y="215"/>
                  </a:cubicBezTo>
                  <a:cubicBezTo>
                    <a:pt x="156" y="215"/>
                    <a:pt x="155" y="213"/>
                    <a:pt x="155" y="210"/>
                  </a:cubicBezTo>
                  <a:cubicBezTo>
                    <a:pt x="155" y="205"/>
                    <a:pt x="155" y="200"/>
                    <a:pt x="155" y="195"/>
                  </a:cubicBezTo>
                  <a:cubicBezTo>
                    <a:pt x="151" y="195"/>
                    <a:pt x="147" y="195"/>
                    <a:pt x="143" y="195"/>
                  </a:cubicBezTo>
                  <a:cubicBezTo>
                    <a:pt x="143" y="199"/>
                    <a:pt x="143" y="203"/>
                    <a:pt x="143" y="207"/>
                  </a:cubicBezTo>
                  <a:cubicBezTo>
                    <a:pt x="143" y="208"/>
                    <a:pt x="143" y="209"/>
                    <a:pt x="143" y="211"/>
                  </a:cubicBezTo>
                  <a:cubicBezTo>
                    <a:pt x="143" y="213"/>
                    <a:pt x="142" y="215"/>
                    <a:pt x="139" y="215"/>
                  </a:cubicBezTo>
                  <a:cubicBezTo>
                    <a:pt x="136" y="215"/>
                    <a:pt x="134" y="213"/>
                    <a:pt x="134" y="211"/>
                  </a:cubicBezTo>
                  <a:cubicBezTo>
                    <a:pt x="134" y="207"/>
                    <a:pt x="134" y="202"/>
                    <a:pt x="134" y="198"/>
                  </a:cubicBezTo>
                  <a:cubicBezTo>
                    <a:pt x="134" y="197"/>
                    <a:pt x="134" y="196"/>
                    <a:pt x="134" y="195"/>
                  </a:cubicBezTo>
                  <a:cubicBezTo>
                    <a:pt x="130" y="195"/>
                    <a:pt x="127" y="195"/>
                    <a:pt x="122" y="195"/>
                  </a:cubicBezTo>
                  <a:cubicBezTo>
                    <a:pt x="122" y="199"/>
                    <a:pt x="122" y="203"/>
                    <a:pt x="122" y="207"/>
                  </a:cubicBezTo>
                  <a:cubicBezTo>
                    <a:pt x="122" y="208"/>
                    <a:pt x="123" y="209"/>
                    <a:pt x="122" y="211"/>
                  </a:cubicBezTo>
                  <a:cubicBezTo>
                    <a:pt x="122" y="214"/>
                    <a:pt x="121" y="215"/>
                    <a:pt x="118" y="215"/>
                  </a:cubicBezTo>
                  <a:cubicBezTo>
                    <a:pt x="115" y="215"/>
                    <a:pt x="114" y="213"/>
                    <a:pt x="114" y="211"/>
                  </a:cubicBezTo>
                  <a:cubicBezTo>
                    <a:pt x="114" y="206"/>
                    <a:pt x="114" y="202"/>
                    <a:pt x="114" y="198"/>
                  </a:cubicBezTo>
                  <a:cubicBezTo>
                    <a:pt x="114" y="197"/>
                    <a:pt x="113" y="196"/>
                    <a:pt x="113" y="195"/>
                  </a:cubicBezTo>
                  <a:cubicBezTo>
                    <a:pt x="110" y="195"/>
                    <a:pt x="106" y="195"/>
                    <a:pt x="102" y="195"/>
                  </a:cubicBezTo>
                  <a:cubicBezTo>
                    <a:pt x="102" y="199"/>
                    <a:pt x="102" y="204"/>
                    <a:pt x="102" y="208"/>
                  </a:cubicBezTo>
                  <a:cubicBezTo>
                    <a:pt x="102" y="209"/>
                    <a:pt x="102" y="210"/>
                    <a:pt x="102" y="211"/>
                  </a:cubicBezTo>
                  <a:cubicBezTo>
                    <a:pt x="101" y="214"/>
                    <a:pt x="100" y="215"/>
                    <a:pt x="97" y="215"/>
                  </a:cubicBezTo>
                  <a:cubicBezTo>
                    <a:pt x="95" y="215"/>
                    <a:pt x="93" y="214"/>
                    <a:pt x="93" y="211"/>
                  </a:cubicBezTo>
                  <a:cubicBezTo>
                    <a:pt x="93" y="207"/>
                    <a:pt x="93" y="203"/>
                    <a:pt x="93" y="200"/>
                  </a:cubicBezTo>
                  <a:cubicBezTo>
                    <a:pt x="93" y="198"/>
                    <a:pt x="93" y="196"/>
                    <a:pt x="93" y="195"/>
                  </a:cubicBezTo>
                  <a:cubicBezTo>
                    <a:pt x="89" y="195"/>
                    <a:pt x="85" y="195"/>
                    <a:pt x="81" y="195"/>
                  </a:cubicBezTo>
                  <a:cubicBezTo>
                    <a:pt x="81" y="200"/>
                    <a:pt x="81" y="205"/>
                    <a:pt x="81" y="210"/>
                  </a:cubicBezTo>
                  <a:cubicBezTo>
                    <a:pt x="81" y="213"/>
                    <a:pt x="80" y="214"/>
                    <a:pt x="78" y="215"/>
                  </a:cubicBezTo>
                  <a:cubicBezTo>
                    <a:pt x="75" y="216"/>
                    <a:pt x="72" y="214"/>
                    <a:pt x="72" y="210"/>
                  </a:cubicBezTo>
                  <a:cubicBezTo>
                    <a:pt x="72" y="205"/>
                    <a:pt x="72" y="200"/>
                    <a:pt x="72" y="195"/>
                  </a:cubicBezTo>
                  <a:cubicBezTo>
                    <a:pt x="68" y="195"/>
                    <a:pt x="65" y="195"/>
                    <a:pt x="60" y="195"/>
                  </a:cubicBezTo>
                  <a:cubicBezTo>
                    <a:pt x="60" y="199"/>
                    <a:pt x="60" y="203"/>
                    <a:pt x="60" y="207"/>
                  </a:cubicBezTo>
                  <a:cubicBezTo>
                    <a:pt x="60" y="208"/>
                    <a:pt x="61" y="209"/>
                    <a:pt x="60" y="211"/>
                  </a:cubicBezTo>
                  <a:cubicBezTo>
                    <a:pt x="60" y="214"/>
                    <a:pt x="59" y="215"/>
                    <a:pt x="56" y="215"/>
                  </a:cubicBezTo>
                  <a:cubicBezTo>
                    <a:pt x="53" y="215"/>
                    <a:pt x="52" y="213"/>
                    <a:pt x="52" y="211"/>
                  </a:cubicBezTo>
                  <a:cubicBezTo>
                    <a:pt x="51" y="206"/>
                    <a:pt x="52" y="202"/>
                    <a:pt x="52" y="198"/>
                  </a:cubicBezTo>
                  <a:cubicBezTo>
                    <a:pt x="52" y="197"/>
                    <a:pt x="51" y="196"/>
                    <a:pt x="51" y="194"/>
                  </a:cubicBezTo>
                  <a:cubicBezTo>
                    <a:pt x="43" y="195"/>
                    <a:pt x="35" y="194"/>
                    <a:pt x="28" y="187"/>
                  </a:cubicBezTo>
                  <a:cubicBezTo>
                    <a:pt x="22" y="181"/>
                    <a:pt x="20" y="173"/>
                    <a:pt x="21" y="164"/>
                  </a:cubicBezTo>
                  <a:cubicBezTo>
                    <a:pt x="16" y="164"/>
                    <a:pt x="12" y="164"/>
                    <a:pt x="8" y="164"/>
                  </a:cubicBezTo>
                  <a:cubicBezTo>
                    <a:pt x="7" y="164"/>
                    <a:pt x="6" y="164"/>
                    <a:pt x="4" y="164"/>
                  </a:cubicBezTo>
                  <a:cubicBezTo>
                    <a:pt x="2" y="163"/>
                    <a:pt x="0" y="162"/>
                    <a:pt x="0" y="159"/>
                  </a:cubicBezTo>
                  <a:cubicBezTo>
                    <a:pt x="0" y="156"/>
                    <a:pt x="2" y="155"/>
                    <a:pt x="5" y="155"/>
                  </a:cubicBezTo>
                  <a:cubicBezTo>
                    <a:pt x="9" y="155"/>
                    <a:pt x="13" y="155"/>
                    <a:pt x="18" y="155"/>
                  </a:cubicBezTo>
                  <a:cubicBezTo>
                    <a:pt x="20" y="155"/>
                    <a:pt x="21" y="154"/>
                    <a:pt x="21" y="152"/>
                  </a:cubicBezTo>
                  <a:cubicBezTo>
                    <a:pt x="21" y="149"/>
                    <a:pt x="21" y="146"/>
                    <a:pt x="21" y="143"/>
                  </a:cubicBezTo>
                  <a:cubicBezTo>
                    <a:pt x="17" y="143"/>
                    <a:pt x="13" y="143"/>
                    <a:pt x="9" y="143"/>
                  </a:cubicBezTo>
                  <a:cubicBezTo>
                    <a:pt x="8" y="143"/>
                    <a:pt x="6" y="143"/>
                    <a:pt x="5" y="143"/>
                  </a:cubicBezTo>
                  <a:cubicBezTo>
                    <a:pt x="2" y="143"/>
                    <a:pt x="0" y="141"/>
                    <a:pt x="0" y="139"/>
                  </a:cubicBezTo>
                  <a:cubicBezTo>
                    <a:pt x="0" y="136"/>
                    <a:pt x="2" y="134"/>
                    <a:pt x="5" y="134"/>
                  </a:cubicBezTo>
                  <a:cubicBezTo>
                    <a:pt x="10" y="134"/>
                    <a:pt x="15" y="134"/>
                    <a:pt x="20" y="134"/>
                  </a:cubicBezTo>
                  <a:cubicBezTo>
                    <a:pt x="20" y="130"/>
                    <a:pt x="20" y="127"/>
                    <a:pt x="20" y="122"/>
                  </a:cubicBezTo>
                  <a:cubicBezTo>
                    <a:pt x="16" y="122"/>
                    <a:pt x="12" y="122"/>
                    <a:pt x="7" y="122"/>
                  </a:cubicBezTo>
                  <a:cubicBezTo>
                    <a:pt x="2" y="122"/>
                    <a:pt x="0" y="121"/>
                    <a:pt x="0" y="118"/>
                  </a:cubicBezTo>
                  <a:cubicBezTo>
                    <a:pt x="0" y="115"/>
                    <a:pt x="2" y="114"/>
                    <a:pt x="7" y="114"/>
                  </a:cubicBezTo>
                  <a:cubicBezTo>
                    <a:pt x="12" y="114"/>
                    <a:pt x="16" y="114"/>
                    <a:pt x="20" y="114"/>
                  </a:cubicBezTo>
                  <a:cubicBezTo>
                    <a:pt x="20" y="110"/>
                    <a:pt x="20" y="106"/>
                    <a:pt x="20" y="102"/>
                  </a:cubicBezTo>
                  <a:cubicBezTo>
                    <a:pt x="16" y="102"/>
                    <a:pt x="12" y="102"/>
                    <a:pt x="8" y="102"/>
                  </a:cubicBezTo>
                  <a:cubicBezTo>
                    <a:pt x="7" y="102"/>
                    <a:pt x="5" y="102"/>
                    <a:pt x="4" y="102"/>
                  </a:cubicBezTo>
                  <a:cubicBezTo>
                    <a:pt x="2" y="101"/>
                    <a:pt x="0" y="100"/>
                    <a:pt x="0" y="97"/>
                  </a:cubicBezTo>
                  <a:cubicBezTo>
                    <a:pt x="0" y="95"/>
                    <a:pt x="2" y="93"/>
                    <a:pt x="4" y="93"/>
                  </a:cubicBezTo>
                  <a:cubicBezTo>
                    <a:pt x="8" y="93"/>
                    <a:pt x="12" y="93"/>
                    <a:pt x="16" y="93"/>
                  </a:cubicBezTo>
                  <a:cubicBezTo>
                    <a:pt x="17" y="93"/>
                    <a:pt x="19" y="93"/>
                    <a:pt x="20" y="93"/>
                  </a:cubicBezTo>
                  <a:cubicBezTo>
                    <a:pt x="20" y="89"/>
                    <a:pt x="20" y="85"/>
                    <a:pt x="20" y="81"/>
                  </a:cubicBezTo>
                  <a:cubicBezTo>
                    <a:pt x="16" y="81"/>
                    <a:pt x="12" y="81"/>
                    <a:pt x="8" y="81"/>
                  </a:cubicBezTo>
                  <a:cubicBezTo>
                    <a:pt x="7" y="81"/>
                    <a:pt x="5" y="81"/>
                    <a:pt x="4" y="81"/>
                  </a:cubicBezTo>
                  <a:cubicBezTo>
                    <a:pt x="1" y="81"/>
                    <a:pt x="0" y="79"/>
                    <a:pt x="0" y="76"/>
                  </a:cubicBezTo>
                  <a:cubicBezTo>
                    <a:pt x="0" y="74"/>
                    <a:pt x="2" y="72"/>
                    <a:pt x="4" y="72"/>
                  </a:cubicBezTo>
                  <a:cubicBezTo>
                    <a:pt x="8" y="72"/>
                    <a:pt x="12" y="72"/>
                    <a:pt x="16" y="72"/>
                  </a:cubicBezTo>
                  <a:cubicBezTo>
                    <a:pt x="17" y="72"/>
                    <a:pt x="19" y="72"/>
                    <a:pt x="20" y="72"/>
                  </a:cubicBezTo>
                  <a:cubicBezTo>
                    <a:pt x="20" y="68"/>
                    <a:pt x="20" y="65"/>
                    <a:pt x="20" y="61"/>
                  </a:cubicBezTo>
                  <a:cubicBezTo>
                    <a:pt x="15" y="61"/>
                    <a:pt x="10" y="61"/>
                    <a:pt x="5" y="61"/>
                  </a:cubicBezTo>
                  <a:cubicBezTo>
                    <a:pt x="2" y="61"/>
                    <a:pt x="0" y="59"/>
                    <a:pt x="0" y="56"/>
                  </a:cubicBezTo>
                  <a:cubicBezTo>
                    <a:pt x="0" y="53"/>
                    <a:pt x="2" y="52"/>
                    <a:pt x="5" y="52"/>
                  </a:cubicBezTo>
                  <a:cubicBezTo>
                    <a:pt x="8" y="52"/>
                    <a:pt x="10" y="52"/>
                    <a:pt x="13" y="52"/>
                  </a:cubicBezTo>
                  <a:cubicBezTo>
                    <a:pt x="15" y="52"/>
                    <a:pt x="18" y="52"/>
                    <a:pt x="20" y="52"/>
                  </a:cubicBezTo>
                  <a:cubicBezTo>
                    <a:pt x="20" y="31"/>
                    <a:pt x="30" y="20"/>
                    <a:pt x="52" y="21"/>
                  </a:cubicBezTo>
                  <a:cubicBezTo>
                    <a:pt x="52" y="17"/>
                    <a:pt x="52" y="13"/>
                    <a:pt x="52" y="9"/>
                  </a:cubicBezTo>
                  <a:cubicBezTo>
                    <a:pt x="52" y="7"/>
                    <a:pt x="51" y="6"/>
                    <a:pt x="52" y="4"/>
                  </a:cubicBezTo>
                  <a:cubicBezTo>
                    <a:pt x="52" y="2"/>
                    <a:pt x="53" y="0"/>
                    <a:pt x="56" y="0"/>
                  </a:cubicBezTo>
                  <a:cubicBezTo>
                    <a:pt x="59" y="0"/>
                    <a:pt x="60" y="2"/>
                    <a:pt x="60" y="4"/>
                  </a:cubicBezTo>
                  <a:cubicBezTo>
                    <a:pt x="61" y="9"/>
                    <a:pt x="61" y="13"/>
                    <a:pt x="60" y="18"/>
                  </a:cubicBezTo>
                  <a:cubicBezTo>
                    <a:pt x="60" y="20"/>
                    <a:pt x="61" y="21"/>
                    <a:pt x="64" y="21"/>
                  </a:cubicBezTo>
                  <a:cubicBezTo>
                    <a:pt x="66" y="21"/>
                    <a:pt x="69" y="21"/>
                    <a:pt x="72" y="21"/>
                  </a:cubicBezTo>
                  <a:cubicBezTo>
                    <a:pt x="72" y="17"/>
                    <a:pt x="72" y="13"/>
                    <a:pt x="72" y="9"/>
                  </a:cubicBezTo>
                  <a:cubicBezTo>
                    <a:pt x="72" y="8"/>
                    <a:pt x="72" y="6"/>
                    <a:pt x="72" y="5"/>
                  </a:cubicBezTo>
                  <a:cubicBezTo>
                    <a:pt x="72" y="2"/>
                    <a:pt x="74" y="0"/>
                    <a:pt x="77" y="0"/>
                  </a:cubicBezTo>
                  <a:cubicBezTo>
                    <a:pt x="80" y="0"/>
                    <a:pt x="81" y="2"/>
                    <a:pt x="81" y="5"/>
                  </a:cubicBezTo>
                  <a:cubicBezTo>
                    <a:pt x="81" y="9"/>
                    <a:pt x="81" y="13"/>
                    <a:pt x="81" y="18"/>
                  </a:cubicBezTo>
                  <a:cubicBezTo>
                    <a:pt x="81" y="20"/>
                    <a:pt x="82" y="21"/>
                    <a:pt x="84" y="21"/>
                  </a:cubicBezTo>
                  <a:cubicBezTo>
                    <a:pt x="93" y="21"/>
                    <a:pt x="93" y="21"/>
                    <a:pt x="93" y="12"/>
                  </a:cubicBezTo>
                  <a:cubicBezTo>
                    <a:pt x="93" y="10"/>
                    <a:pt x="93" y="8"/>
                    <a:pt x="93" y="5"/>
                  </a:cubicBezTo>
                  <a:cubicBezTo>
                    <a:pt x="93" y="2"/>
                    <a:pt x="95" y="0"/>
                    <a:pt x="97" y="0"/>
                  </a:cubicBezTo>
                  <a:cubicBezTo>
                    <a:pt x="100" y="0"/>
                    <a:pt x="102" y="2"/>
                    <a:pt x="102" y="5"/>
                  </a:cubicBezTo>
                  <a:cubicBezTo>
                    <a:pt x="102" y="10"/>
                    <a:pt x="102" y="15"/>
                    <a:pt x="102" y="21"/>
                  </a:cubicBezTo>
                  <a:cubicBezTo>
                    <a:pt x="105" y="21"/>
                    <a:pt x="109" y="21"/>
                    <a:pt x="112" y="21"/>
                  </a:cubicBezTo>
                  <a:cubicBezTo>
                    <a:pt x="113" y="21"/>
                    <a:pt x="113" y="19"/>
                    <a:pt x="114" y="18"/>
                  </a:cubicBezTo>
                  <a:cubicBezTo>
                    <a:pt x="114" y="14"/>
                    <a:pt x="114" y="10"/>
                    <a:pt x="114" y="6"/>
                  </a:cubicBezTo>
                  <a:cubicBezTo>
                    <a:pt x="114" y="2"/>
                    <a:pt x="115" y="0"/>
                    <a:pt x="118" y="0"/>
                  </a:cubicBezTo>
                  <a:cubicBezTo>
                    <a:pt x="121" y="0"/>
                    <a:pt x="122" y="2"/>
                    <a:pt x="122" y="5"/>
                  </a:cubicBezTo>
                  <a:cubicBezTo>
                    <a:pt x="123" y="10"/>
                    <a:pt x="123" y="15"/>
                    <a:pt x="123" y="20"/>
                  </a:cubicBezTo>
                  <a:cubicBezTo>
                    <a:pt x="123" y="20"/>
                    <a:pt x="123" y="20"/>
                    <a:pt x="123" y="21"/>
                  </a:cubicBezTo>
                  <a:cubicBezTo>
                    <a:pt x="126" y="21"/>
                    <a:pt x="130" y="21"/>
                    <a:pt x="134" y="21"/>
                  </a:cubicBezTo>
                  <a:cubicBezTo>
                    <a:pt x="134" y="16"/>
                    <a:pt x="134" y="12"/>
                    <a:pt x="134" y="7"/>
                  </a:cubicBezTo>
                  <a:cubicBezTo>
                    <a:pt x="134" y="2"/>
                    <a:pt x="135" y="0"/>
                    <a:pt x="138" y="0"/>
                  </a:cubicBezTo>
                  <a:cubicBezTo>
                    <a:pt x="142" y="0"/>
                    <a:pt x="143" y="2"/>
                    <a:pt x="143" y="8"/>
                  </a:cubicBezTo>
                  <a:cubicBezTo>
                    <a:pt x="143" y="11"/>
                    <a:pt x="143" y="15"/>
                    <a:pt x="143" y="18"/>
                  </a:cubicBezTo>
                  <a:cubicBezTo>
                    <a:pt x="143" y="20"/>
                    <a:pt x="144" y="21"/>
                    <a:pt x="146" y="21"/>
                  </a:cubicBezTo>
                  <a:cubicBezTo>
                    <a:pt x="149" y="21"/>
                    <a:pt x="152" y="21"/>
                    <a:pt x="155" y="21"/>
                  </a:cubicBezTo>
                  <a:cubicBezTo>
                    <a:pt x="155" y="15"/>
                    <a:pt x="155" y="10"/>
                    <a:pt x="155" y="5"/>
                  </a:cubicBezTo>
                  <a:cubicBezTo>
                    <a:pt x="155" y="2"/>
                    <a:pt x="157" y="0"/>
                    <a:pt x="160" y="0"/>
                  </a:cubicBezTo>
                  <a:cubicBezTo>
                    <a:pt x="163" y="1"/>
                    <a:pt x="164" y="2"/>
                    <a:pt x="164" y="5"/>
                  </a:cubicBezTo>
                  <a:cubicBezTo>
                    <a:pt x="164" y="9"/>
                    <a:pt x="164" y="14"/>
                    <a:pt x="164" y="18"/>
                  </a:cubicBezTo>
                  <a:cubicBezTo>
                    <a:pt x="164" y="20"/>
                    <a:pt x="164" y="21"/>
                    <a:pt x="166" y="21"/>
                  </a:cubicBezTo>
                  <a:cubicBezTo>
                    <a:pt x="175" y="21"/>
                    <a:pt x="175" y="21"/>
                    <a:pt x="175" y="12"/>
                  </a:cubicBezTo>
                  <a:cubicBezTo>
                    <a:pt x="175" y="10"/>
                    <a:pt x="175" y="7"/>
                    <a:pt x="175" y="5"/>
                  </a:cubicBezTo>
                  <a:cubicBezTo>
                    <a:pt x="176" y="2"/>
                    <a:pt x="177" y="0"/>
                    <a:pt x="180" y="0"/>
                  </a:cubicBezTo>
                  <a:cubicBezTo>
                    <a:pt x="183" y="0"/>
                    <a:pt x="184" y="2"/>
                    <a:pt x="184" y="5"/>
                  </a:cubicBezTo>
                  <a:cubicBezTo>
                    <a:pt x="184" y="9"/>
                    <a:pt x="184" y="14"/>
                    <a:pt x="184" y="18"/>
                  </a:cubicBezTo>
                  <a:cubicBezTo>
                    <a:pt x="184" y="20"/>
                    <a:pt x="185" y="21"/>
                    <a:pt x="187" y="21"/>
                  </a:cubicBezTo>
                  <a:cubicBezTo>
                    <a:pt x="196" y="21"/>
                    <a:pt x="196" y="21"/>
                    <a:pt x="196" y="12"/>
                  </a:cubicBezTo>
                  <a:cubicBezTo>
                    <a:pt x="196" y="10"/>
                    <a:pt x="196" y="8"/>
                    <a:pt x="196" y="5"/>
                  </a:cubicBezTo>
                  <a:cubicBezTo>
                    <a:pt x="196" y="2"/>
                    <a:pt x="198" y="0"/>
                    <a:pt x="201" y="0"/>
                  </a:cubicBezTo>
                  <a:cubicBezTo>
                    <a:pt x="203" y="0"/>
                    <a:pt x="205" y="2"/>
                    <a:pt x="205" y="5"/>
                  </a:cubicBezTo>
                  <a:cubicBezTo>
                    <a:pt x="205" y="10"/>
                    <a:pt x="205" y="14"/>
                    <a:pt x="205" y="19"/>
                  </a:cubicBezTo>
                  <a:cubicBezTo>
                    <a:pt x="205" y="19"/>
                    <a:pt x="205" y="20"/>
                    <a:pt x="205" y="21"/>
                  </a:cubicBezTo>
                  <a:cubicBezTo>
                    <a:pt x="209" y="21"/>
                    <a:pt x="212" y="21"/>
                    <a:pt x="215" y="21"/>
                  </a:cubicBezTo>
                  <a:cubicBezTo>
                    <a:pt x="216" y="21"/>
                    <a:pt x="217" y="19"/>
                    <a:pt x="217" y="18"/>
                  </a:cubicBezTo>
                  <a:cubicBezTo>
                    <a:pt x="217" y="14"/>
                    <a:pt x="217" y="10"/>
                    <a:pt x="217" y="6"/>
                  </a:cubicBezTo>
                  <a:cubicBezTo>
                    <a:pt x="217" y="2"/>
                    <a:pt x="218" y="0"/>
                    <a:pt x="221" y="0"/>
                  </a:cubicBezTo>
                  <a:cubicBezTo>
                    <a:pt x="224" y="0"/>
                    <a:pt x="226" y="2"/>
                    <a:pt x="226" y="6"/>
                  </a:cubicBezTo>
                  <a:cubicBezTo>
                    <a:pt x="226" y="11"/>
                    <a:pt x="226" y="16"/>
                    <a:pt x="226" y="21"/>
                  </a:cubicBezTo>
                  <a:cubicBezTo>
                    <a:pt x="247" y="20"/>
                    <a:pt x="257" y="30"/>
                    <a:pt x="257" y="52"/>
                  </a:cubicBezTo>
                  <a:cubicBezTo>
                    <a:pt x="262" y="52"/>
                    <a:pt x="267" y="51"/>
                    <a:pt x="272" y="52"/>
                  </a:cubicBezTo>
                  <a:cubicBezTo>
                    <a:pt x="274" y="52"/>
                    <a:pt x="276" y="53"/>
                    <a:pt x="277" y="54"/>
                  </a:cubicBezTo>
                  <a:cubicBezTo>
                    <a:pt x="278" y="57"/>
                    <a:pt x="276" y="60"/>
                    <a:pt x="272" y="61"/>
                  </a:cubicBezTo>
                  <a:cubicBezTo>
                    <a:pt x="267" y="61"/>
                    <a:pt x="262" y="61"/>
                    <a:pt x="257" y="61"/>
                  </a:cubicBezTo>
                  <a:cubicBezTo>
                    <a:pt x="257" y="64"/>
                    <a:pt x="256" y="68"/>
                    <a:pt x="257" y="71"/>
                  </a:cubicBezTo>
                  <a:cubicBezTo>
                    <a:pt x="257" y="71"/>
                    <a:pt x="258" y="72"/>
                    <a:pt x="259" y="72"/>
                  </a:cubicBezTo>
                  <a:cubicBezTo>
                    <a:pt x="263" y="72"/>
                    <a:pt x="268" y="72"/>
                    <a:pt x="272" y="72"/>
                  </a:cubicBezTo>
                  <a:cubicBezTo>
                    <a:pt x="275" y="72"/>
                    <a:pt x="277" y="74"/>
                    <a:pt x="277" y="77"/>
                  </a:cubicBezTo>
                  <a:cubicBezTo>
                    <a:pt x="277" y="80"/>
                    <a:pt x="275" y="81"/>
                    <a:pt x="272" y="81"/>
                  </a:cubicBezTo>
                  <a:cubicBezTo>
                    <a:pt x="269" y="81"/>
                    <a:pt x="267" y="81"/>
                    <a:pt x="264" y="81"/>
                  </a:cubicBezTo>
                  <a:cubicBezTo>
                    <a:pt x="262" y="81"/>
                    <a:pt x="260" y="81"/>
                    <a:pt x="257" y="81"/>
                  </a:cubicBezTo>
                  <a:cubicBezTo>
                    <a:pt x="257" y="85"/>
                    <a:pt x="257" y="89"/>
                    <a:pt x="257" y="93"/>
                  </a:cubicBezTo>
                  <a:close/>
                  <a:moveTo>
                    <a:pt x="139" y="172"/>
                  </a:moveTo>
                  <a:cubicBezTo>
                    <a:pt x="169" y="172"/>
                    <a:pt x="199" y="172"/>
                    <a:pt x="229" y="172"/>
                  </a:cubicBezTo>
                  <a:cubicBezTo>
                    <a:pt x="235" y="172"/>
                    <a:pt x="236" y="171"/>
                    <a:pt x="236" y="166"/>
                  </a:cubicBezTo>
                  <a:cubicBezTo>
                    <a:pt x="236" y="127"/>
                    <a:pt x="236" y="89"/>
                    <a:pt x="236" y="50"/>
                  </a:cubicBezTo>
                  <a:cubicBezTo>
                    <a:pt x="236" y="44"/>
                    <a:pt x="235" y="43"/>
                    <a:pt x="229" y="43"/>
                  </a:cubicBezTo>
                  <a:cubicBezTo>
                    <a:pt x="169" y="43"/>
                    <a:pt x="109" y="43"/>
                    <a:pt x="49" y="43"/>
                  </a:cubicBezTo>
                  <a:cubicBezTo>
                    <a:pt x="42" y="43"/>
                    <a:pt x="41" y="44"/>
                    <a:pt x="41" y="51"/>
                  </a:cubicBezTo>
                  <a:cubicBezTo>
                    <a:pt x="41" y="89"/>
                    <a:pt x="41" y="127"/>
                    <a:pt x="41" y="165"/>
                  </a:cubicBezTo>
                  <a:cubicBezTo>
                    <a:pt x="41" y="171"/>
                    <a:pt x="42" y="172"/>
                    <a:pt x="48" y="172"/>
                  </a:cubicBezTo>
                  <a:cubicBezTo>
                    <a:pt x="78" y="172"/>
                    <a:pt x="109" y="172"/>
                    <a:pt x="139" y="17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noEditPoints="1"/>
            </p:cNvSpPr>
            <p:nvPr/>
          </p:nvSpPr>
          <p:spPr bwMode="auto">
            <a:xfrm>
              <a:off x="4241800" y="2359026"/>
              <a:ext cx="668338" cy="422275"/>
            </a:xfrm>
            <a:custGeom>
              <a:avLst/>
              <a:gdLst>
                <a:gd name="T0" fmla="*/ 176 w 176"/>
                <a:gd name="T1" fmla="*/ 111 h 111"/>
                <a:gd name="T2" fmla="*/ 0 w 176"/>
                <a:gd name="T3" fmla="*/ 111 h 111"/>
                <a:gd name="T4" fmla="*/ 0 w 176"/>
                <a:gd name="T5" fmla="*/ 0 h 111"/>
                <a:gd name="T6" fmla="*/ 176 w 176"/>
                <a:gd name="T7" fmla="*/ 0 h 111"/>
                <a:gd name="T8" fmla="*/ 176 w 176"/>
                <a:gd name="T9" fmla="*/ 111 h 111"/>
                <a:gd name="T10" fmla="*/ 28 w 176"/>
                <a:gd name="T11" fmla="*/ 48 h 111"/>
                <a:gd name="T12" fmla="*/ 29 w 176"/>
                <a:gd name="T13" fmla="*/ 48 h 111"/>
                <a:gd name="T14" fmla="*/ 31 w 176"/>
                <a:gd name="T15" fmla="*/ 50 h 111"/>
                <a:gd name="T16" fmla="*/ 49 w 176"/>
                <a:gd name="T17" fmla="*/ 81 h 111"/>
                <a:gd name="T18" fmla="*/ 58 w 176"/>
                <a:gd name="T19" fmla="*/ 85 h 111"/>
                <a:gd name="T20" fmla="*/ 62 w 176"/>
                <a:gd name="T21" fmla="*/ 77 h 111"/>
                <a:gd name="T22" fmla="*/ 62 w 176"/>
                <a:gd name="T23" fmla="*/ 35 h 111"/>
                <a:gd name="T24" fmla="*/ 57 w 176"/>
                <a:gd name="T25" fmla="*/ 28 h 111"/>
                <a:gd name="T26" fmla="*/ 52 w 176"/>
                <a:gd name="T27" fmla="*/ 35 h 111"/>
                <a:gd name="T28" fmla="*/ 52 w 176"/>
                <a:gd name="T29" fmla="*/ 36 h 111"/>
                <a:gd name="T30" fmla="*/ 52 w 176"/>
                <a:gd name="T31" fmla="*/ 63 h 111"/>
                <a:gd name="T32" fmla="*/ 52 w 176"/>
                <a:gd name="T33" fmla="*/ 66 h 111"/>
                <a:gd name="T34" fmla="*/ 45 w 176"/>
                <a:gd name="T35" fmla="*/ 55 h 111"/>
                <a:gd name="T36" fmla="*/ 30 w 176"/>
                <a:gd name="T37" fmla="*/ 31 h 111"/>
                <a:gd name="T38" fmla="*/ 23 w 176"/>
                <a:gd name="T39" fmla="*/ 28 h 111"/>
                <a:gd name="T40" fmla="*/ 19 w 176"/>
                <a:gd name="T41" fmla="*/ 33 h 111"/>
                <a:gd name="T42" fmla="*/ 18 w 176"/>
                <a:gd name="T43" fmla="*/ 37 h 111"/>
                <a:gd name="T44" fmla="*/ 18 w 176"/>
                <a:gd name="T45" fmla="*/ 77 h 111"/>
                <a:gd name="T46" fmla="*/ 19 w 176"/>
                <a:gd name="T47" fmla="*/ 81 h 111"/>
                <a:gd name="T48" fmla="*/ 24 w 176"/>
                <a:gd name="T49" fmla="*/ 85 h 111"/>
                <a:gd name="T50" fmla="*/ 28 w 176"/>
                <a:gd name="T51" fmla="*/ 81 h 111"/>
                <a:gd name="T52" fmla="*/ 28 w 176"/>
                <a:gd name="T53" fmla="*/ 76 h 111"/>
                <a:gd name="T54" fmla="*/ 28 w 176"/>
                <a:gd name="T55" fmla="*/ 48 h 111"/>
                <a:gd name="T56" fmla="*/ 84 w 176"/>
                <a:gd name="T57" fmla="*/ 60 h 111"/>
                <a:gd name="T58" fmla="*/ 88 w 176"/>
                <a:gd name="T59" fmla="*/ 60 h 111"/>
                <a:gd name="T60" fmla="*/ 100 w 176"/>
                <a:gd name="T61" fmla="*/ 60 h 111"/>
                <a:gd name="T62" fmla="*/ 106 w 176"/>
                <a:gd name="T63" fmla="*/ 56 h 111"/>
                <a:gd name="T64" fmla="*/ 100 w 176"/>
                <a:gd name="T65" fmla="*/ 51 h 111"/>
                <a:gd name="T66" fmla="*/ 94 w 176"/>
                <a:gd name="T67" fmla="*/ 51 h 111"/>
                <a:gd name="T68" fmla="*/ 84 w 176"/>
                <a:gd name="T69" fmla="*/ 51 h 111"/>
                <a:gd name="T70" fmla="*/ 84 w 176"/>
                <a:gd name="T71" fmla="*/ 37 h 111"/>
                <a:gd name="T72" fmla="*/ 104 w 176"/>
                <a:gd name="T73" fmla="*/ 37 h 111"/>
                <a:gd name="T74" fmla="*/ 110 w 176"/>
                <a:gd name="T75" fmla="*/ 33 h 111"/>
                <a:gd name="T76" fmla="*/ 104 w 176"/>
                <a:gd name="T77" fmla="*/ 29 h 111"/>
                <a:gd name="T78" fmla="*/ 82 w 176"/>
                <a:gd name="T79" fmla="*/ 29 h 111"/>
                <a:gd name="T80" fmla="*/ 73 w 176"/>
                <a:gd name="T81" fmla="*/ 37 h 111"/>
                <a:gd name="T82" fmla="*/ 73 w 176"/>
                <a:gd name="T83" fmla="*/ 77 h 111"/>
                <a:gd name="T84" fmla="*/ 74 w 176"/>
                <a:gd name="T85" fmla="*/ 81 h 111"/>
                <a:gd name="T86" fmla="*/ 78 w 176"/>
                <a:gd name="T87" fmla="*/ 85 h 111"/>
                <a:gd name="T88" fmla="*/ 83 w 176"/>
                <a:gd name="T89" fmla="*/ 81 h 111"/>
                <a:gd name="T90" fmla="*/ 84 w 176"/>
                <a:gd name="T91" fmla="*/ 76 h 111"/>
                <a:gd name="T92" fmla="*/ 84 w 176"/>
                <a:gd name="T93" fmla="*/ 60 h 111"/>
                <a:gd name="T94" fmla="*/ 129 w 176"/>
                <a:gd name="T95" fmla="*/ 38 h 111"/>
                <a:gd name="T96" fmla="*/ 129 w 176"/>
                <a:gd name="T97" fmla="*/ 76 h 111"/>
                <a:gd name="T98" fmla="*/ 129 w 176"/>
                <a:gd name="T99" fmla="*/ 81 h 111"/>
                <a:gd name="T100" fmla="*/ 134 w 176"/>
                <a:gd name="T101" fmla="*/ 85 h 111"/>
                <a:gd name="T102" fmla="*/ 139 w 176"/>
                <a:gd name="T103" fmla="*/ 81 h 111"/>
                <a:gd name="T104" fmla="*/ 140 w 176"/>
                <a:gd name="T105" fmla="*/ 77 h 111"/>
                <a:gd name="T106" fmla="*/ 140 w 176"/>
                <a:gd name="T107" fmla="*/ 42 h 111"/>
                <a:gd name="T108" fmla="*/ 140 w 176"/>
                <a:gd name="T109" fmla="*/ 38 h 111"/>
                <a:gd name="T110" fmla="*/ 151 w 176"/>
                <a:gd name="T111" fmla="*/ 38 h 111"/>
                <a:gd name="T112" fmla="*/ 156 w 176"/>
                <a:gd name="T113" fmla="*/ 33 h 111"/>
                <a:gd name="T114" fmla="*/ 151 w 176"/>
                <a:gd name="T115" fmla="*/ 29 h 111"/>
                <a:gd name="T116" fmla="*/ 118 w 176"/>
                <a:gd name="T117" fmla="*/ 29 h 111"/>
                <a:gd name="T118" fmla="*/ 112 w 176"/>
                <a:gd name="T119" fmla="*/ 33 h 111"/>
                <a:gd name="T120" fmla="*/ 118 w 176"/>
                <a:gd name="T121" fmla="*/ 38 h 111"/>
                <a:gd name="T122" fmla="*/ 129 w 176"/>
                <a:gd name="T123" fmla="*/ 3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111">
                  <a:moveTo>
                    <a:pt x="176" y="111"/>
                  </a:moveTo>
                  <a:cubicBezTo>
                    <a:pt x="117" y="111"/>
                    <a:pt x="58" y="111"/>
                    <a:pt x="0" y="111"/>
                  </a:cubicBezTo>
                  <a:cubicBezTo>
                    <a:pt x="0" y="74"/>
                    <a:pt x="0" y="37"/>
                    <a:pt x="0" y="0"/>
                  </a:cubicBezTo>
                  <a:cubicBezTo>
                    <a:pt x="58" y="0"/>
                    <a:pt x="117" y="0"/>
                    <a:pt x="176" y="0"/>
                  </a:cubicBezTo>
                  <a:cubicBezTo>
                    <a:pt x="176" y="37"/>
                    <a:pt x="176" y="74"/>
                    <a:pt x="176" y="111"/>
                  </a:cubicBezTo>
                  <a:close/>
                  <a:moveTo>
                    <a:pt x="28" y="48"/>
                  </a:moveTo>
                  <a:cubicBezTo>
                    <a:pt x="29" y="48"/>
                    <a:pt x="29" y="48"/>
                    <a:pt x="29" y="48"/>
                  </a:cubicBezTo>
                  <a:cubicBezTo>
                    <a:pt x="30" y="49"/>
                    <a:pt x="30" y="49"/>
                    <a:pt x="31" y="50"/>
                  </a:cubicBezTo>
                  <a:cubicBezTo>
                    <a:pt x="37" y="60"/>
                    <a:pt x="43" y="70"/>
                    <a:pt x="49" y="81"/>
                  </a:cubicBezTo>
                  <a:cubicBezTo>
                    <a:pt x="52" y="84"/>
                    <a:pt x="55" y="86"/>
                    <a:pt x="58" y="85"/>
                  </a:cubicBezTo>
                  <a:cubicBezTo>
                    <a:pt x="62" y="83"/>
                    <a:pt x="62" y="80"/>
                    <a:pt x="62" y="77"/>
                  </a:cubicBezTo>
                  <a:cubicBezTo>
                    <a:pt x="62" y="63"/>
                    <a:pt x="62" y="49"/>
                    <a:pt x="62" y="35"/>
                  </a:cubicBezTo>
                  <a:cubicBezTo>
                    <a:pt x="62" y="30"/>
                    <a:pt x="60" y="28"/>
                    <a:pt x="57" y="28"/>
                  </a:cubicBezTo>
                  <a:cubicBezTo>
                    <a:pt x="54" y="28"/>
                    <a:pt x="52" y="30"/>
                    <a:pt x="52" y="35"/>
                  </a:cubicBezTo>
                  <a:cubicBezTo>
                    <a:pt x="52" y="35"/>
                    <a:pt x="52" y="36"/>
                    <a:pt x="52" y="36"/>
                  </a:cubicBezTo>
                  <a:cubicBezTo>
                    <a:pt x="52" y="45"/>
                    <a:pt x="52" y="54"/>
                    <a:pt x="52" y="63"/>
                  </a:cubicBezTo>
                  <a:cubicBezTo>
                    <a:pt x="52" y="64"/>
                    <a:pt x="52" y="65"/>
                    <a:pt x="52" y="66"/>
                  </a:cubicBezTo>
                  <a:cubicBezTo>
                    <a:pt x="49" y="62"/>
                    <a:pt x="47" y="59"/>
                    <a:pt x="45" y="55"/>
                  </a:cubicBezTo>
                  <a:cubicBezTo>
                    <a:pt x="40" y="47"/>
                    <a:pt x="35" y="39"/>
                    <a:pt x="30" y="31"/>
                  </a:cubicBezTo>
                  <a:cubicBezTo>
                    <a:pt x="28" y="29"/>
                    <a:pt x="26" y="27"/>
                    <a:pt x="23" y="28"/>
                  </a:cubicBezTo>
                  <a:cubicBezTo>
                    <a:pt x="21" y="28"/>
                    <a:pt x="19" y="30"/>
                    <a:pt x="19" y="33"/>
                  </a:cubicBezTo>
                  <a:cubicBezTo>
                    <a:pt x="18" y="34"/>
                    <a:pt x="18" y="36"/>
                    <a:pt x="18" y="37"/>
                  </a:cubicBezTo>
                  <a:cubicBezTo>
                    <a:pt x="18" y="50"/>
                    <a:pt x="18" y="64"/>
                    <a:pt x="18" y="77"/>
                  </a:cubicBezTo>
                  <a:cubicBezTo>
                    <a:pt x="18" y="78"/>
                    <a:pt x="18" y="80"/>
                    <a:pt x="19" y="81"/>
                  </a:cubicBezTo>
                  <a:cubicBezTo>
                    <a:pt x="20" y="83"/>
                    <a:pt x="22" y="85"/>
                    <a:pt x="24" y="85"/>
                  </a:cubicBezTo>
                  <a:cubicBezTo>
                    <a:pt x="25" y="85"/>
                    <a:pt x="27" y="83"/>
                    <a:pt x="28" y="81"/>
                  </a:cubicBezTo>
                  <a:cubicBezTo>
                    <a:pt x="29" y="80"/>
                    <a:pt x="28" y="78"/>
                    <a:pt x="28" y="76"/>
                  </a:cubicBezTo>
                  <a:cubicBezTo>
                    <a:pt x="28" y="67"/>
                    <a:pt x="28" y="57"/>
                    <a:pt x="28" y="48"/>
                  </a:cubicBezTo>
                  <a:close/>
                  <a:moveTo>
                    <a:pt x="84" y="60"/>
                  </a:moveTo>
                  <a:cubicBezTo>
                    <a:pt x="86" y="60"/>
                    <a:pt x="87" y="60"/>
                    <a:pt x="88" y="60"/>
                  </a:cubicBezTo>
                  <a:cubicBezTo>
                    <a:pt x="92" y="60"/>
                    <a:pt x="96" y="60"/>
                    <a:pt x="100" y="60"/>
                  </a:cubicBezTo>
                  <a:cubicBezTo>
                    <a:pt x="104" y="60"/>
                    <a:pt x="106" y="59"/>
                    <a:pt x="106" y="56"/>
                  </a:cubicBezTo>
                  <a:cubicBezTo>
                    <a:pt x="106" y="53"/>
                    <a:pt x="104" y="52"/>
                    <a:pt x="100" y="51"/>
                  </a:cubicBezTo>
                  <a:cubicBezTo>
                    <a:pt x="98" y="51"/>
                    <a:pt x="96" y="51"/>
                    <a:pt x="94" y="51"/>
                  </a:cubicBezTo>
                  <a:cubicBezTo>
                    <a:pt x="91" y="51"/>
                    <a:pt x="87" y="51"/>
                    <a:pt x="84" y="51"/>
                  </a:cubicBezTo>
                  <a:cubicBezTo>
                    <a:pt x="84" y="46"/>
                    <a:pt x="84" y="42"/>
                    <a:pt x="84" y="37"/>
                  </a:cubicBezTo>
                  <a:cubicBezTo>
                    <a:pt x="91" y="37"/>
                    <a:pt x="97" y="37"/>
                    <a:pt x="104" y="37"/>
                  </a:cubicBezTo>
                  <a:cubicBezTo>
                    <a:pt x="108" y="37"/>
                    <a:pt x="109" y="36"/>
                    <a:pt x="110" y="33"/>
                  </a:cubicBezTo>
                  <a:cubicBezTo>
                    <a:pt x="110" y="30"/>
                    <a:pt x="108" y="29"/>
                    <a:pt x="104" y="29"/>
                  </a:cubicBezTo>
                  <a:cubicBezTo>
                    <a:pt x="96" y="29"/>
                    <a:pt x="89" y="29"/>
                    <a:pt x="82" y="29"/>
                  </a:cubicBezTo>
                  <a:cubicBezTo>
                    <a:pt x="75" y="29"/>
                    <a:pt x="73" y="30"/>
                    <a:pt x="73" y="37"/>
                  </a:cubicBezTo>
                  <a:cubicBezTo>
                    <a:pt x="73" y="50"/>
                    <a:pt x="73" y="64"/>
                    <a:pt x="73" y="77"/>
                  </a:cubicBezTo>
                  <a:cubicBezTo>
                    <a:pt x="73" y="78"/>
                    <a:pt x="73" y="80"/>
                    <a:pt x="74" y="81"/>
                  </a:cubicBezTo>
                  <a:cubicBezTo>
                    <a:pt x="74" y="84"/>
                    <a:pt x="76" y="85"/>
                    <a:pt x="78" y="85"/>
                  </a:cubicBezTo>
                  <a:cubicBezTo>
                    <a:pt x="80" y="84"/>
                    <a:pt x="82" y="83"/>
                    <a:pt x="83" y="81"/>
                  </a:cubicBezTo>
                  <a:cubicBezTo>
                    <a:pt x="84" y="80"/>
                    <a:pt x="84" y="78"/>
                    <a:pt x="84" y="76"/>
                  </a:cubicBezTo>
                  <a:cubicBezTo>
                    <a:pt x="84" y="71"/>
                    <a:pt x="84" y="66"/>
                    <a:pt x="84" y="60"/>
                  </a:cubicBezTo>
                  <a:close/>
                  <a:moveTo>
                    <a:pt x="129" y="38"/>
                  </a:moveTo>
                  <a:cubicBezTo>
                    <a:pt x="129" y="51"/>
                    <a:pt x="129" y="64"/>
                    <a:pt x="129" y="76"/>
                  </a:cubicBezTo>
                  <a:cubicBezTo>
                    <a:pt x="129" y="78"/>
                    <a:pt x="129" y="79"/>
                    <a:pt x="129" y="81"/>
                  </a:cubicBezTo>
                  <a:cubicBezTo>
                    <a:pt x="130" y="83"/>
                    <a:pt x="132" y="85"/>
                    <a:pt x="134" y="85"/>
                  </a:cubicBezTo>
                  <a:cubicBezTo>
                    <a:pt x="137" y="85"/>
                    <a:pt x="139" y="83"/>
                    <a:pt x="139" y="81"/>
                  </a:cubicBezTo>
                  <a:cubicBezTo>
                    <a:pt x="140" y="79"/>
                    <a:pt x="140" y="78"/>
                    <a:pt x="140" y="77"/>
                  </a:cubicBezTo>
                  <a:cubicBezTo>
                    <a:pt x="140" y="65"/>
                    <a:pt x="140" y="54"/>
                    <a:pt x="140" y="42"/>
                  </a:cubicBezTo>
                  <a:cubicBezTo>
                    <a:pt x="140" y="41"/>
                    <a:pt x="140" y="40"/>
                    <a:pt x="140" y="38"/>
                  </a:cubicBezTo>
                  <a:cubicBezTo>
                    <a:pt x="144" y="38"/>
                    <a:pt x="147" y="38"/>
                    <a:pt x="151" y="38"/>
                  </a:cubicBezTo>
                  <a:cubicBezTo>
                    <a:pt x="155" y="38"/>
                    <a:pt x="156" y="36"/>
                    <a:pt x="156" y="33"/>
                  </a:cubicBezTo>
                  <a:cubicBezTo>
                    <a:pt x="156" y="30"/>
                    <a:pt x="155" y="29"/>
                    <a:pt x="151" y="29"/>
                  </a:cubicBezTo>
                  <a:cubicBezTo>
                    <a:pt x="140" y="29"/>
                    <a:pt x="129" y="29"/>
                    <a:pt x="118" y="29"/>
                  </a:cubicBezTo>
                  <a:cubicBezTo>
                    <a:pt x="114" y="29"/>
                    <a:pt x="112" y="30"/>
                    <a:pt x="112" y="33"/>
                  </a:cubicBezTo>
                  <a:cubicBezTo>
                    <a:pt x="112" y="36"/>
                    <a:pt x="114" y="38"/>
                    <a:pt x="118" y="38"/>
                  </a:cubicBezTo>
                  <a:cubicBezTo>
                    <a:pt x="122" y="38"/>
                    <a:pt x="125" y="38"/>
                    <a:pt x="129" y="3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grpSp>
      <p:sp>
        <p:nvSpPr>
          <p:cNvPr id="18" name="Rectángulo 17"/>
          <p:cNvSpPr/>
          <p:nvPr/>
        </p:nvSpPr>
        <p:spPr>
          <a:xfrm>
            <a:off x="157773" y="176463"/>
            <a:ext cx="8839200" cy="4844715"/>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5" name="Freeform 5"/>
          <p:cNvSpPr>
            <a:spLocks noEditPoints="1"/>
          </p:cNvSpPr>
          <p:nvPr/>
        </p:nvSpPr>
        <p:spPr bwMode="auto">
          <a:xfrm>
            <a:off x="7792450" y="202282"/>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9663"/>
        <p:cNvGrpSpPr/>
        <p:nvPr/>
      </p:nvGrpSpPr>
      <p:grpSpPr>
        <a:xfrm>
          <a:off x="0" y="0"/>
          <a:ext cx="0" cy="0"/>
          <a:chOff x="0" y="0"/>
          <a:chExt cx="0" cy="0"/>
        </a:xfrm>
      </p:grpSpPr>
      <p:sp>
        <p:nvSpPr>
          <p:cNvPr id="9664" name="Google Shape;9664;p40"/>
          <p:cNvSpPr txBox="1">
            <a:spLocks noGrp="1"/>
          </p:cNvSpPr>
          <p:nvPr>
            <p:ph type="title" idx="8"/>
          </p:nvPr>
        </p:nvSpPr>
        <p:spPr>
          <a:xfrm>
            <a:off x="720000" y="539400"/>
            <a:ext cx="7704000" cy="52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how the punctuation works</a:t>
            </a:r>
            <a:endParaRPr/>
          </a:p>
        </p:txBody>
      </p:sp>
      <p:sp>
        <p:nvSpPr>
          <p:cNvPr id="9665" name="Google Shape;9665;p40"/>
          <p:cNvSpPr txBox="1">
            <a:spLocks noGrp="1"/>
          </p:cNvSpPr>
          <p:nvPr>
            <p:ph type="subTitle" idx="5"/>
          </p:nvPr>
        </p:nvSpPr>
        <p:spPr>
          <a:xfrm>
            <a:off x="1080125" y="3986729"/>
            <a:ext cx="19782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9666" name="Google Shape;9666;p40"/>
          <p:cNvSpPr txBox="1">
            <a:spLocks noGrp="1"/>
          </p:cNvSpPr>
          <p:nvPr>
            <p:ph type="title"/>
          </p:nvPr>
        </p:nvSpPr>
        <p:spPr>
          <a:xfrm>
            <a:off x="666750" y="2156297"/>
            <a:ext cx="2805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Touchdown</a:t>
            </a:r>
            <a:endParaRPr/>
          </a:p>
        </p:txBody>
      </p:sp>
      <p:sp>
        <p:nvSpPr>
          <p:cNvPr id="9667" name="Google Shape;9667;p40"/>
          <p:cNvSpPr txBox="1">
            <a:spLocks noGrp="1"/>
          </p:cNvSpPr>
          <p:nvPr>
            <p:ph type="subTitle" idx="1"/>
          </p:nvPr>
        </p:nvSpPr>
        <p:spPr>
          <a:xfrm>
            <a:off x="1080125" y="2553329"/>
            <a:ext cx="19782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9668" name="Google Shape;9668;p40"/>
          <p:cNvSpPr txBox="1">
            <a:spLocks noGrp="1"/>
          </p:cNvSpPr>
          <p:nvPr>
            <p:ph type="title" idx="2"/>
          </p:nvPr>
        </p:nvSpPr>
        <p:spPr>
          <a:xfrm>
            <a:off x="5883105" y="2156297"/>
            <a:ext cx="2805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FIELD GOAL</a:t>
            </a:r>
            <a:endParaRPr/>
          </a:p>
        </p:txBody>
      </p:sp>
      <p:sp>
        <p:nvSpPr>
          <p:cNvPr id="9669" name="Google Shape;9669;p40"/>
          <p:cNvSpPr txBox="1">
            <a:spLocks noGrp="1"/>
          </p:cNvSpPr>
          <p:nvPr>
            <p:ph type="subTitle" idx="3"/>
          </p:nvPr>
        </p:nvSpPr>
        <p:spPr>
          <a:xfrm>
            <a:off x="6296456" y="2553329"/>
            <a:ext cx="19782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9670" name="Google Shape;9670;p40"/>
          <p:cNvSpPr txBox="1">
            <a:spLocks noGrp="1"/>
          </p:cNvSpPr>
          <p:nvPr>
            <p:ph type="title" idx="4"/>
          </p:nvPr>
        </p:nvSpPr>
        <p:spPr>
          <a:xfrm>
            <a:off x="666800" y="3589697"/>
            <a:ext cx="2805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conversion</a:t>
            </a:r>
            <a:endParaRPr/>
          </a:p>
        </p:txBody>
      </p:sp>
      <p:sp>
        <p:nvSpPr>
          <p:cNvPr id="9671" name="Google Shape;9671;p40"/>
          <p:cNvSpPr txBox="1">
            <a:spLocks noGrp="1"/>
          </p:cNvSpPr>
          <p:nvPr>
            <p:ph type="title" idx="6"/>
          </p:nvPr>
        </p:nvSpPr>
        <p:spPr>
          <a:xfrm>
            <a:off x="5883105" y="3589697"/>
            <a:ext cx="2805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Safety</a:t>
            </a:r>
            <a:endParaRPr/>
          </a:p>
        </p:txBody>
      </p:sp>
      <p:sp>
        <p:nvSpPr>
          <p:cNvPr id="9672" name="Google Shape;9672;p40"/>
          <p:cNvSpPr txBox="1">
            <a:spLocks noGrp="1"/>
          </p:cNvSpPr>
          <p:nvPr>
            <p:ph type="subTitle" idx="7"/>
          </p:nvPr>
        </p:nvSpPr>
        <p:spPr>
          <a:xfrm>
            <a:off x="6296456" y="3986729"/>
            <a:ext cx="19782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grpSp>
        <p:nvGrpSpPr>
          <p:cNvPr id="9" name="Grupo 8"/>
          <p:cNvGrpSpPr/>
          <p:nvPr/>
        </p:nvGrpSpPr>
        <p:grpSpPr>
          <a:xfrm>
            <a:off x="3535363" y="2192338"/>
            <a:ext cx="2074862" cy="2071688"/>
            <a:chOff x="3535363" y="2192338"/>
            <a:chExt cx="2074862" cy="2071688"/>
          </a:xfrm>
          <a:solidFill>
            <a:srgbClr val="C81D31"/>
          </a:solidFill>
        </p:grpSpPr>
        <p:sp>
          <p:nvSpPr>
            <p:cNvPr id="5" name="Freeform 5"/>
            <p:cNvSpPr>
              <a:spLocks noEditPoints="1"/>
            </p:cNvSpPr>
            <p:nvPr/>
          </p:nvSpPr>
          <p:spPr bwMode="auto">
            <a:xfrm>
              <a:off x="3535363" y="2192338"/>
              <a:ext cx="1868488" cy="2071688"/>
            </a:xfrm>
            <a:custGeom>
              <a:avLst/>
              <a:gdLst>
                <a:gd name="T0" fmla="*/ 110 w 993"/>
                <a:gd name="T1" fmla="*/ 1076 h 1102"/>
                <a:gd name="T2" fmla="*/ 50 w 993"/>
                <a:gd name="T3" fmla="*/ 382 h 1102"/>
                <a:gd name="T4" fmla="*/ 2 w 993"/>
                <a:gd name="T5" fmla="*/ 216 h 1102"/>
                <a:gd name="T6" fmla="*/ 111 w 993"/>
                <a:gd name="T7" fmla="*/ 216 h 1102"/>
                <a:gd name="T8" fmla="*/ 123 w 993"/>
                <a:gd name="T9" fmla="*/ 0 h 1102"/>
                <a:gd name="T10" fmla="*/ 993 w 993"/>
                <a:gd name="T11" fmla="*/ 684 h 1102"/>
                <a:gd name="T12" fmla="*/ 956 w 993"/>
                <a:gd name="T13" fmla="*/ 663 h 1102"/>
                <a:gd name="T14" fmla="*/ 947 w 993"/>
                <a:gd name="T15" fmla="*/ 64 h 1102"/>
                <a:gd name="T16" fmla="*/ 901 w 993"/>
                <a:gd name="T17" fmla="*/ 652 h 1102"/>
                <a:gd name="T18" fmla="*/ 806 w 993"/>
                <a:gd name="T19" fmla="*/ 717 h 1102"/>
                <a:gd name="T20" fmla="*/ 618 w 993"/>
                <a:gd name="T21" fmla="*/ 670 h 1102"/>
                <a:gd name="T22" fmla="*/ 590 w 993"/>
                <a:gd name="T23" fmla="*/ 830 h 1102"/>
                <a:gd name="T24" fmla="*/ 496 w 993"/>
                <a:gd name="T25" fmla="*/ 679 h 1102"/>
                <a:gd name="T26" fmla="*/ 403 w 993"/>
                <a:gd name="T27" fmla="*/ 823 h 1102"/>
                <a:gd name="T28" fmla="*/ 332 w 993"/>
                <a:gd name="T29" fmla="*/ 595 h 1102"/>
                <a:gd name="T30" fmla="*/ 292 w 993"/>
                <a:gd name="T31" fmla="*/ 745 h 1102"/>
                <a:gd name="T32" fmla="*/ 366 w 993"/>
                <a:gd name="T33" fmla="*/ 906 h 1102"/>
                <a:gd name="T34" fmla="*/ 698 w 993"/>
                <a:gd name="T35" fmla="*/ 1011 h 1102"/>
                <a:gd name="T36" fmla="*/ 420 w 993"/>
                <a:gd name="T37" fmla="*/ 1036 h 1102"/>
                <a:gd name="T38" fmla="*/ 790 w 993"/>
                <a:gd name="T39" fmla="*/ 1102 h 1102"/>
                <a:gd name="T40" fmla="*/ 858 w 993"/>
                <a:gd name="T41" fmla="*/ 450 h 1102"/>
                <a:gd name="T42" fmla="*/ 604 w 993"/>
                <a:gd name="T43" fmla="*/ 430 h 1102"/>
                <a:gd name="T44" fmla="*/ 435 w 993"/>
                <a:gd name="T45" fmla="*/ 490 h 1102"/>
                <a:gd name="T46" fmla="*/ 864 w 993"/>
                <a:gd name="T47" fmla="*/ 521 h 1102"/>
                <a:gd name="T48" fmla="*/ 249 w 993"/>
                <a:gd name="T49" fmla="*/ 396 h 1102"/>
                <a:gd name="T50" fmla="*/ 525 w 993"/>
                <a:gd name="T51" fmla="*/ 388 h 1102"/>
                <a:gd name="T52" fmla="*/ 447 w 993"/>
                <a:gd name="T53" fmla="*/ 298 h 1102"/>
                <a:gd name="T54" fmla="*/ 239 w 993"/>
                <a:gd name="T55" fmla="*/ 324 h 1102"/>
                <a:gd name="T56" fmla="*/ 226 w 993"/>
                <a:gd name="T57" fmla="*/ 72 h 1102"/>
                <a:gd name="T58" fmla="*/ 877 w 993"/>
                <a:gd name="T59" fmla="*/ 72 h 1102"/>
                <a:gd name="T60" fmla="*/ 279 w 993"/>
                <a:gd name="T61" fmla="*/ 820 h 1102"/>
                <a:gd name="T62" fmla="*/ 50 w 993"/>
                <a:gd name="T63" fmla="*/ 213 h 1102"/>
                <a:gd name="T64" fmla="*/ 245 w 993"/>
                <a:gd name="T65" fmla="*/ 835 h 1102"/>
                <a:gd name="T66" fmla="*/ 148 w 993"/>
                <a:gd name="T67" fmla="*/ 57 h 1102"/>
                <a:gd name="T68" fmla="*/ 150 w 993"/>
                <a:gd name="T69" fmla="*/ 335 h 1102"/>
                <a:gd name="T70" fmla="*/ 202 w 993"/>
                <a:gd name="T71" fmla="*/ 480 h 1102"/>
                <a:gd name="T72" fmla="*/ 181 w 993"/>
                <a:gd name="T73" fmla="*/ 83 h 1102"/>
                <a:gd name="T74" fmla="*/ 217 w 993"/>
                <a:gd name="T75" fmla="*/ 866 h 1102"/>
                <a:gd name="T76" fmla="*/ 148 w 993"/>
                <a:gd name="T77" fmla="*/ 672 h 1102"/>
                <a:gd name="T78" fmla="*/ 156 w 993"/>
                <a:gd name="T79" fmla="*/ 1031 h 1102"/>
                <a:gd name="T80" fmla="*/ 218 w 993"/>
                <a:gd name="T81" fmla="*/ 937 h 1102"/>
                <a:gd name="T82" fmla="*/ 822 w 993"/>
                <a:gd name="T83" fmla="*/ 270 h 1102"/>
                <a:gd name="T84" fmla="*/ 694 w 993"/>
                <a:gd name="T85" fmla="*/ 144 h 1102"/>
                <a:gd name="T86" fmla="*/ 176 w 993"/>
                <a:gd name="T87" fmla="*/ 1065 h 1102"/>
                <a:gd name="T88" fmla="*/ 176 w 993"/>
                <a:gd name="T89" fmla="*/ 1065 h 1102"/>
                <a:gd name="T90" fmla="*/ 422 w 993"/>
                <a:gd name="T91" fmla="*/ 148 h 1102"/>
                <a:gd name="T92" fmla="*/ 515 w 993"/>
                <a:gd name="T93" fmla="*/ 166 h 1102"/>
                <a:gd name="T94" fmla="*/ 551 w 993"/>
                <a:gd name="T95" fmla="*/ 16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3" h="1102">
                  <a:moveTo>
                    <a:pt x="790" y="1102"/>
                  </a:moveTo>
                  <a:cubicBezTo>
                    <a:pt x="568" y="1102"/>
                    <a:pt x="346" y="1102"/>
                    <a:pt x="123" y="1102"/>
                  </a:cubicBezTo>
                  <a:cubicBezTo>
                    <a:pt x="113" y="1097"/>
                    <a:pt x="110" y="1088"/>
                    <a:pt x="110" y="1076"/>
                  </a:cubicBezTo>
                  <a:cubicBezTo>
                    <a:pt x="111" y="907"/>
                    <a:pt x="111" y="738"/>
                    <a:pt x="110" y="569"/>
                  </a:cubicBezTo>
                  <a:cubicBezTo>
                    <a:pt x="110" y="562"/>
                    <a:pt x="109" y="556"/>
                    <a:pt x="107" y="550"/>
                  </a:cubicBezTo>
                  <a:cubicBezTo>
                    <a:pt x="88" y="494"/>
                    <a:pt x="69" y="438"/>
                    <a:pt x="50" y="382"/>
                  </a:cubicBezTo>
                  <a:cubicBezTo>
                    <a:pt x="33" y="335"/>
                    <a:pt x="17" y="288"/>
                    <a:pt x="0" y="241"/>
                  </a:cubicBezTo>
                  <a:cubicBezTo>
                    <a:pt x="0" y="234"/>
                    <a:pt x="0" y="227"/>
                    <a:pt x="0" y="220"/>
                  </a:cubicBezTo>
                  <a:cubicBezTo>
                    <a:pt x="1" y="219"/>
                    <a:pt x="2" y="218"/>
                    <a:pt x="2" y="216"/>
                  </a:cubicBezTo>
                  <a:cubicBezTo>
                    <a:pt x="10" y="192"/>
                    <a:pt x="28" y="177"/>
                    <a:pt x="53" y="175"/>
                  </a:cubicBezTo>
                  <a:cubicBezTo>
                    <a:pt x="76" y="174"/>
                    <a:pt x="96" y="187"/>
                    <a:pt x="107" y="210"/>
                  </a:cubicBezTo>
                  <a:cubicBezTo>
                    <a:pt x="108" y="212"/>
                    <a:pt x="109" y="213"/>
                    <a:pt x="111" y="216"/>
                  </a:cubicBezTo>
                  <a:cubicBezTo>
                    <a:pt x="111" y="211"/>
                    <a:pt x="111" y="207"/>
                    <a:pt x="111" y="204"/>
                  </a:cubicBezTo>
                  <a:cubicBezTo>
                    <a:pt x="111" y="144"/>
                    <a:pt x="111" y="85"/>
                    <a:pt x="110" y="25"/>
                  </a:cubicBezTo>
                  <a:cubicBezTo>
                    <a:pt x="110" y="14"/>
                    <a:pt x="113" y="5"/>
                    <a:pt x="123" y="0"/>
                  </a:cubicBezTo>
                  <a:cubicBezTo>
                    <a:pt x="409" y="0"/>
                    <a:pt x="694" y="0"/>
                    <a:pt x="980" y="0"/>
                  </a:cubicBezTo>
                  <a:cubicBezTo>
                    <a:pt x="989" y="5"/>
                    <a:pt x="993" y="13"/>
                    <a:pt x="993" y="24"/>
                  </a:cubicBezTo>
                  <a:cubicBezTo>
                    <a:pt x="992" y="244"/>
                    <a:pt x="993" y="464"/>
                    <a:pt x="993" y="684"/>
                  </a:cubicBezTo>
                  <a:cubicBezTo>
                    <a:pt x="993" y="687"/>
                    <a:pt x="992" y="689"/>
                    <a:pt x="992" y="694"/>
                  </a:cubicBezTo>
                  <a:cubicBezTo>
                    <a:pt x="982" y="689"/>
                    <a:pt x="974" y="683"/>
                    <a:pt x="965" y="679"/>
                  </a:cubicBezTo>
                  <a:cubicBezTo>
                    <a:pt x="957" y="676"/>
                    <a:pt x="956" y="671"/>
                    <a:pt x="956" y="663"/>
                  </a:cubicBezTo>
                  <a:cubicBezTo>
                    <a:pt x="956" y="466"/>
                    <a:pt x="956" y="268"/>
                    <a:pt x="956" y="71"/>
                  </a:cubicBezTo>
                  <a:cubicBezTo>
                    <a:pt x="956" y="67"/>
                    <a:pt x="956" y="63"/>
                    <a:pt x="956" y="58"/>
                  </a:cubicBezTo>
                  <a:cubicBezTo>
                    <a:pt x="952" y="60"/>
                    <a:pt x="949" y="62"/>
                    <a:pt x="947" y="64"/>
                  </a:cubicBezTo>
                  <a:cubicBezTo>
                    <a:pt x="934" y="74"/>
                    <a:pt x="921" y="85"/>
                    <a:pt x="908" y="95"/>
                  </a:cubicBezTo>
                  <a:cubicBezTo>
                    <a:pt x="902" y="99"/>
                    <a:pt x="901" y="104"/>
                    <a:pt x="901" y="111"/>
                  </a:cubicBezTo>
                  <a:cubicBezTo>
                    <a:pt x="901" y="291"/>
                    <a:pt x="901" y="471"/>
                    <a:pt x="901" y="652"/>
                  </a:cubicBezTo>
                  <a:cubicBezTo>
                    <a:pt x="901" y="654"/>
                    <a:pt x="901" y="657"/>
                    <a:pt x="901" y="659"/>
                  </a:cubicBezTo>
                  <a:cubicBezTo>
                    <a:pt x="900" y="662"/>
                    <a:pt x="899" y="665"/>
                    <a:pt x="896" y="666"/>
                  </a:cubicBezTo>
                  <a:cubicBezTo>
                    <a:pt x="866" y="683"/>
                    <a:pt x="836" y="700"/>
                    <a:pt x="806" y="717"/>
                  </a:cubicBezTo>
                  <a:cubicBezTo>
                    <a:pt x="801" y="719"/>
                    <a:pt x="798" y="719"/>
                    <a:pt x="794" y="715"/>
                  </a:cubicBezTo>
                  <a:cubicBezTo>
                    <a:pt x="777" y="700"/>
                    <a:pt x="760" y="685"/>
                    <a:pt x="743" y="670"/>
                  </a:cubicBezTo>
                  <a:cubicBezTo>
                    <a:pt x="706" y="636"/>
                    <a:pt x="655" y="636"/>
                    <a:pt x="618" y="670"/>
                  </a:cubicBezTo>
                  <a:cubicBezTo>
                    <a:pt x="598" y="688"/>
                    <a:pt x="579" y="706"/>
                    <a:pt x="559" y="723"/>
                  </a:cubicBezTo>
                  <a:cubicBezTo>
                    <a:pt x="555" y="728"/>
                    <a:pt x="554" y="731"/>
                    <a:pt x="556" y="737"/>
                  </a:cubicBezTo>
                  <a:cubicBezTo>
                    <a:pt x="567" y="768"/>
                    <a:pt x="578" y="799"/>
                    <a:pt x="590" y="830"/>
                  </a:cubicBezTo>
                  <a:cubicBezTo>
                    <a:pt x="595" y="845"/>
                    <a:pt x="600" y="860"/>
                    <a:pt x="606" y="876"/>
                  </a:cubicBezTo>
                  <a:cubicBezTo>
                    <a:pt x="594" y="880"/>
                    <a:pt x="583" y="884"/>
                    <a:pt x="571" y="888"/>
                  </a:cubicBezTo>
                  <a:cubicBezTo>
                    <a:pt x="546" y="818"/>
                    <a:pt x="522" y="750"/>
                    <a:pt x="496" y="679"/>
                  </a:cubicBezTo>
                  <a:cubicBezTo>
                    <a:pt x="470" y="750"/>
                    <a:pt x="444" y="819"/>
                    <a:pt x="418" y="888"/>
                  </a:cubicBezTo>
                  <a:cubicBezTo>
                    <a:pt x="406" y="884"/>
                    <a:pt x="395" y="880"/>
                    <a:pt x="384" y="875"/>
                  </a:cubicBezTo>
                  <a:cubicBezTo>
                    <a:pt x="390" y="857"/>
                    <a:pt x="397" y="840"/>
                    <a:pt x="403" y="823"/>
                  </a:cubicBezTo>
                  <a:cubicBezTo>
                    <a:pt x="404" y="818"/>
                    <a:pt x="405" y="812"/>
                    <a:pt x="403" y="808"/>
                  </a:cubicBezTo>
                  <a:cubicBezTo>
                    <a:pt x="387" y="757"/>
                    <a:pt x="370" y="706"/>
                    <a:pt x="353" y="656"/>
                  </a:cubicBezTo>
                  <a:cubicBezTo>
                    <a:pt x="346" y="636"/>
                    <a:pt x="339" y="616"/>
                    <a:pt x="332" y="595"/>
                  </a:cubicBezTo>
                  <a:cubicBezTo>
                    <a:pt x="331" y="598"/>
                    <a:pt x="331" y="599"/>
                    <a:pt x="330" y="600"/>
                  </a:cubicBezTo>
                  <a:cubicBezTo>
                    <a:pt x="317" y="644"/>
                    <a:pt x="304" y="688"/>
                    <a:pt x="291" y="733"/>
                  </a:cubicBezTo>
                  <a:cubicBezTo>
                    <a:pt x="290" y="736"/>
                    <a:pt x="291" y="741"/>
                    <a:pt x="292" y="745"/>
                  </a:cubicBezTo>
                  <a:cubicBezTo>
                    <a:pt x="301" y="773"/>
                    <a:pt x="311" y="801"/>
                    <a:pt x="321" y="829"/>
                  </a:cubicBezTo>
                  <a:cubicBezTo>
                    <a:pt x="324" y="839"/>
                    <a:pt x="327" y="848"/>
                    <a:pt x="319" y="858"/>
                  </a:cubicBezTo>
                  <a:cubicBezTo>
                    <a:pt x="341" y="869"/>
                    <a:pt x="356" y="884"/>
                    <a:pt x="366" y="906"/>
                  </a:cubicBezTo>
                  <a:cubicBezTo>
                    <a:pt x="375" y="928"/>
                    <a:pt x="374" y="950"/>
                    <a:pt x="369" y="974"/>
                  </a:cubicBezTo>
                  <a:cubicBezTo>
                    <a:pt x="480" y="974"/>
                    <a:pt x="589" y="974"/>
                    <a:pt x="698" y="974"/>
                  </a:cubicBezTo>
                  <a:cubicBezTo>
                    <a:pt x="698" y="987"/>
                    <a:pt x="698" y="998"/>
                    <a:pt x="698" y="1011"/>
                  </a:cubicBezTo>
                  <a:cubicBezTo>
                    <a:pt x="594" y="1011"/>
                    <a:pt x="491" y="1011"/>
                    <a:pt x="388" y="1011"/>
                  </a:cubicBezTo>
                  <a:cubicBezTo>
                    <a:pt x="389" y="1014"/>
                    <a:pt x="391" y="1016"/>
                    <a:pt x="394" y="1018"/>
                  </a:cubicBezTo>
                  <a:cubicBezTo>
                    <a:pt x="403" y="1024"/>
                    <a:pt x="411" y="1030"/>
                    <a:pt x="420" y="1036"/>
                  </a:cubicBezTo>
                  <a:cubicBezTo>
                    <a:pt x="431" y="1043"/>
                    <a:pt x="440" y="1050"/>
                    <a:pt x="436" y="1066"/>
                  </a:cubicBezTo>
                  <a:cubicBezTo>
                    <a:pt x="555" y="1066"/>
                    <a:pt x="672" y="1066"/>
                    <a:pt x="790" y="1066"/>
                  </a:cubicBezTo>
                  <a:cubicBezTo>
                    <a:pt x="790" y="1079"/>
                    <a:pt x="790" y="1091"/>
                    <a:pt x="790" y="1102"/>
                  </a:cubicBezTo>
                  <a:close/>
                  <a:moveTo>
                    <a:pt x="864" y="521"/>
                  </a:moveTo>
                  <a:cubicBezTo>
                    <a:pt x="864" y="498"/>
                    <a:pt x="864" y="478"/>
                    <a:pt x="864" y="457"/>
                  </a:cubicBezTo>
                  <a:cubicBezTo>
                    <a:pt x="864" y="455"/>
                    <a:pt x="861" y="451"/>
                    <a:pt x="858" y="450"/>
                  </a:cubicBezTo>
                  <a:cubicBezTo>
                    <a:pt x="823" y="432"/>
                    <a:pt x="788" y="414"/>
                    <a:pt x="753" y="397"/>
                  </a:cubicBezTo>
                  <a:cubicBezTo>
                    <a:pt x="718" y="380"/>
                    <a:pt x="683" y="382"/>
                    <a:pt x="649" y="402"/>
                  </a:cubicBezTo>
                  <a:cubicBezTo>
                    <a:pt x="634" y="411"/>
                    <a:pt x="619" y="421"/>
                    <a:pt x="604" y="430"/>
                  </a:cubicBezTo>
                  <a:cubicBezTo>
                    <a:pt x="570" y="451"/>
                    <a:pt x="534" y="447"/>
                    <a:pt x="504" y="420"/>
                  </a:cubicBezTo>
                  <a:cubicBezTo>
                    <a:pt x="484" y="401"/>
                    <a:pt x="454" y="400"/>
                    <a:pt x="435" y="419"/>
                  </a:cubicBezTo>
                  <a:cubicBezTo>
                    <a:pt x="416" y="439"/>
                    <a:pt x="416" y="469"/>
                    <a:pt x="435" y="490"/>
                  </a:cubicBezTo>
                  <a:cubicBezTo>
                    <a:pt x="474" y="531"/>
                    <a:pt x="535" y="540"/>
                    <a:pt x="584" y="510"/>
                  </a:cubicBezTo>
                  <a:cubicBezTo>
                    <a:pt x="662" y="463"/>
                    <a:pt x="743" y="460"/>
                    <a:pt x="825" y="502"/>
                  </a:cubicBezTo>
                  <a:cubicBezTo>
                    <a:pt x="837" y="508"/>
                    <a:pt x="850" y="514"/>
                    <a:pt x="864" y="521"/>
                  </a:cubicBezTo>
                  <a:close/>
                  <a:moveTo>
                    <a:pt x="239" y="324"/>
                  </a:moveTo>
                  <a:cubicBezTo>
                    <a:pt x="239" y="345"/>
                    <a:pt x="240" y="363"/>
                    <a:pt x="239" y="382"/>
                  </a:cubicBezTo>
                  <a:cubicBezTo>
                    <a:pt x="239" y="390"/>
                    <a:pt x="242" y="394"/>
                    <a:pt x="249" y="396"/>
                  </a:cubicBezTo>
                  <a:cubicBezTo>
                    <a:pt x="309" y="417"/>
                    <a:pt x="366" y="412"/>
                    <a:pt x="421" y="381"/>
                  </a:cubicBezTo>
                  <a:cubicBezTo>
                    <a:pt x="426" y="378"/>
                    <a:pt x="430" y="375"/>
                    <a:pt x="435" y="373"/>
                  </a:cubicBezTo>
                  <a:cubicBezTo>
                    <a:pt x="465" y="359"/>
                    <a:pt x="499" y="364"/>
                    <a:pt x="525" y="388"/>
                  </a:cubicBezTo>
                  <a:cubicBezTo>
                    <a:pt x="540" y="402"/>
                    <a:pt x="557" y="407"/>
                    <a:pt x="576" y="400"/>
                  </a:cubicBezTo>
                  <a:cubicBezTo>
                    <a:pt x="609" y="389"/>
                    <a:pt x="620" y="349"/>
                    <a:pt x="598" y="322"/>
                  </a:cubicBezTo>
                  <a:cubicBezTo>
                    <a:pt x="561" y="278"/>
                    <a:pt x="496" y="268"/>
                    <a:pt x="447" y="298"/>
                  </a:cubicBezTo>
                  <a:cubicBezTo>
                    <a:pt x="434" y="305"/>
                    <a:pt x="421" y="314"/>
                    <a:pt x="409" y="322"/>
                  </a:cubicBezTo>
                  <a:cubicBezTo>
                    <a:pt x="358" y="353"/>
                    <a:pt x="305" y="356"/>
                    <a:pt x="251" y="330"/>
                  </a:cubicBezTo>
                  <a:cubicBezTo>
                    <a:pt x="248" y="328"/>
                    <a:pt x="244" y="326"/>
                    <a:pt x="239" y="324"/>
                  </a:cubicBezTo>
                  <a:close/>
                  <a:moveTo>
                    <a:pt x="921" y="37"/>
                  </a:moveTo>
                  <a:cubicBezTo>
                    <a:pt x="674" y="37"/>
                    <a:pt x="429" y="37"/>
                    <a:pt x="182" y="37"/>
                  </a:cubicBezTo>
                  <a:cubicBezTo>
                    <a:pt x="198" y="50"/>
                    <a:pt x="212" y="61"/>
                    <a:pt x="226" y="72"/>
                  </a:cubicBezTo>
                  <a:cubicBezTo>
                    <a:pt x="228" y="73"/>
                    <a:pt x="231" y="73"/>
                    <a:pt x="234" y="73"/>
                  </a:cubicBezTo>
                  <a:cubicBezTo>
                    <a:pt x="446" y="73"/>
                    <a:pt x="657" y="73"/>
                    <a:pt x="869" y="73"/>
                  </a:cubicBezTo>
                  <a:cubicBezTo>
                    <a:pt x="872" y="73"/>
                    <a:pt x="875" y="73"/>
                    <a:pt x="877" y="72"/>
                  </a:cubicBezTo>
                  <a:cubicBezTo>
                    <a:pt x="891" y="61"/>
                    <a:pt x="905" y="50"/>
                    <a:pt x="921" y="37"/>
                  </a:cubicBezTo>
                  <a:close/>
                  <a:moveTo>
                    <a:pt x="282" y="832"/>
                  </a:moveTo>
                  <a:cubicBezTo>
                    <a:pt x="281" y="827"/>
                    <a:pt x="280" y="824"/>
                    <a:pt x="279" y="820"/>
                  </a:cubicBezTo>
                  <a:cubicBezTo>
                    <a:pt x="220" y="650"/>
                    <a:pt x="161" y="479"/>
                    <a:pt x="102" y="309"/>
                  </a:cubicBezTo>
                  <a:cubicBezTo>
                    <a:pt x="92" y="281"/>
                    <a:pt x="83" y="253"/>
                    <a:pt x="73" y="225"/>
                  </a:cubicBezTo>
                  <a:cubicBezTo>
                    <a:pt x="69" y="215"/>
                    <a:pt x="60" y="210"/>
                    <a:pt x="50" y="213"/>
                  </a:cubicBezTo>
                  <a:cubicBezTo>
                    <a:pt x="40" y="216"/>
                    <a:pt x="35" y="226"/>
                    <a:pt x="39" y="237"/>
                  </a:cubicBezTo>
                  <a:cubicBezTo>
                    <a:pt x="40" y="240"/>
                    <a:pt x="41" y="243"/>
                    <a:pt x="42" y="246"/>
                  </a:cubicBezTo>
                  <a:cubicBezTo>
                    <a:pt x="109" y="443"/>
                    <a:pt x="177" y="639"/>
                    <a:pt x="245" y="835"/>
                  </a:cubicBezTo>
                  <a:cubicBezTo>
                    <a:pt x="246" y="838"/>
                    <a:pt x="247" y="841"/>
                    <a:pt x="248" y="844"/>
                  </a:cubicBezTo>
                  <a:cubicBezTo>
                    <a:pt x="260" y="840"/>
                    <a:pt x="271" y="836"/>
                    <a:pt x="282" y="832"/>
                  </a:cubicBezTo>
                  <a:close/>
                  <a:moveTo>
                    <a:pt x="148" y="57"/>
                  </a:moveTo>
                  <a:cubicBezTo>
                    <a:pt x="148" y="62"/>
                    <a:pt x="148" y="65"/>
                    <a:pt x="148" y="67"/>
                  </a:cubicBezTo>
                  <a:cubicBezTo>
                    <a:pt x="147" y="152"/>
                    <a:pt x="147" y="236"/>
                    <a:pt x="148" y="321"/>
                  </a:cubicBezTo>
                  <a:cubicBezTo>
                    <a:pt x="148" y="325"/>
                    <a:pt x="149" y="330"/>
                    <a:pt x="150" y="335"/>
                  </a:cubicBezTo>
                  <a:cubicBezTo>
                    <a:pt x="166" y="381"/>
                    <a:pt x="182" y="427"/>
                    <a:pt x="198" y="474"/>
                  </a:cubicBezTo>
                  <a:cubicBezTo>
                    <a:pt x="199" y="476"/>
                    <a:pt x="200" y="478"/>
                    <a:pt x="201" y="481"/>
                  </a:cubicBezTo>
                  <a:cubicBezTo>
                    <a:pt x="201" y="481"/>
                    <a:pt x="202" y="481"/>
                    <a:pt x="202" y="480"/>
                  </a:cubicBezTo>
                  <a:cubicBezTo>
                    <a:pt x="202" y="478"/>
                    <a:pt x="202" y="475"/>
                    <a:pt x="202" y="472"/>
                  </a:cubicBezTo>
                  <a:cubicBezTo>
                    <a:pt x="202" y="357"/>
                    <a:pt x="202" y="243"/>
                    <a:pt x="203" y="129"/>
                  </a:cubicBezTo>
                  <a:cubicBezTo>
                    <a:pt x="203" y="109"/>
                    <a:pt x="199" y="94"/>
                    <a:pt x="181" y="83"/>
                  </a:cubicBezTo>
                  <a:cubicBezTo>
                    <a:pt x="169" y="76"/>
                    <a:pt x="160" y="67"/>
                    <a:pt x="148" y="57"/>
                  </a:cubicBezTo>
                  <a:close/>
                  <a:moveTo>
                    <a:pt x="233" y="886"/>
                  </a:moveTo>
                  <a:cubicBezTo>
                    <a:pt x="224" y="884"/>
                    <a:pt x="220" y="876"/>
                    <a:pt x="217" y="866"/>
                  </a:cubicBezTo>
                  <a:cubicBezTo>
                    <a:pt x="197" y="808"/>
                    <a:pt x="177" y="750"/>
                    <a:pt x="156" y="692"/>
                  </a:cubicBezTo>
                  <a:cubicBezTo>
                    <a:pt x="154" y="685"/>
                    <a:pt x="152" y="678"/>
                    <a:pt x="149" y="672"/>
                  </a:cubicBezTo>
                  <a:cubicBezTo>
                    <a:pt x="149" y="672"/>
                    <a:pt x="148" y="672"/>
                    <a:pt x="148" y="672"/>
                  </a:cubicBezTo>
                  <a:cubicBezTo>
                    <a:pt x="148" y="793"/>
                    <a:pt x="148" y="915"/>
                    <a:pt x="148" y="1036"/>
                  </a:cubicBezTo>
                  <a:cubicBezTo>
                    <a:pt x="149" y="1037"/>
                    <a:pt x="150" y="1039"/>
                    <a:pt x="152" y="1040"/>
                  </a:cubicBezTo>
                  <a:cubicBezTo>
                    <a:pt x="153" y="1037"/>
                    <a:pt x="154" y="1033"/>
                    <a:pt x="156" y="1031"/>
                  </a:cubicBezTo>
                  <a:cubicBezTo>
                    <a:pt x="172" y="1014"/>
                    <a:pt x="188" y="998"/>
                    <a:pt x="204" y="983"/>
                  </a:cubicBezTo>
                  <a:cubicBezTo>
                    <a:pt x="213" y="974"/>
                    <a:pt x="219" y="966"/>
                    <a:pt x="217" y="953"/>
                  </a:cubicBezTo>
                  <a:cubicBezTo>
                    <a:pt x="216" y="948"/>
                    <a:pt x="217" y="942"/>
                    <a:pt x="218" y="937"/>
                  </a:cubicBezTo>
                  <a:cubicBezTo>
                    <a:pt x="223" y="920"/>
                    <a:pt x="228" y="903"/>
                    <a:pt x="233" y="886"/>
                  </a:cubicBezTo>
                  <a:close/>
                  <a:moveTo>
                    <a:pt x="751" y="312"/>
                  </a:moveTo>
                  <a:cubicBezTo>
                    <a:pt x="778" y="311"/>
                    <a:pt x="804" y="298"/>
                    <a:pt x="822" y="270"/>
                  </a:cubicBezTo>
                  <a:cubicBezTo>
                    <a:pt x="832" y="256"/>
                    <a:pt x="827" y="243"/>
                    <a:pt x="810" y="239"/>
                  </a:cubicBezTo>
                  <a:cubicBezTo>
                    <a:pt x="767" y="227"/>
                    <a:pt x="739" y="199"/>
                    <a:pt x="727" y="156"/>
                  </a:cubicBezTo>
                  <a:cubicBezTo>
                    <a:pt x="722" y="138"/>
                    <a:pt x="710" y="134"/>
                    <a:pt x="694" y="144"/>
                  </a:cubicBezTo>
                  <a:cubicBezTo>
                    <a:pt x="661" y="167"/>
                    <a:pt x="646" y="209"/>
                    <a:pt x="657" y="247"/>
                  </a:cubicBezTo>
                  <a:cubicBezTo>
                    <a:pt x="669" y="286"/>
                    <a:pt x="704" y="312"/>
                    <a:pt x="751" y="312"/>
                  </a:cubicBezTo>
                  <a:close/>
                  <a:moveTo>
                    <a:pt x="176" y="1065"/>
                  </a:moveTo>
                  <a:cubicBezTo>
                    <a:pt x="207" y="1065"/>
                    <a:pt x="238" y="1065"/>
                    <a:pt x="267" y="1065"/>
                  </a:cubicBezTo>
                  <a:cubicBezTo>
                    <a:pt x="253" y="1048"/>
                    <a:pt x="240" y="1030"/>
                    <a:pt x="227" y="1014"/>
                  </a:cubicBezTo>
                  <a:cubicBezTo>
                    <a:pt x="211" y="1030"/>
                    <a:pt x="194" y="1047"/>
                    <a:pt x="176" y="1065"/>
                  </a:cubicBezTo>
                  <a:close/>
                  <a:moveTo>
                    <a:pt x="387" y="183"/>
                  </a:moveTo>
                  <a:cubicBezTo>
                    <a:pt x="399" y="183"/>
                    <a:pt x="410" y="183"/>
                    <a:pt x="422" y="183"/>
                  </a:cubicBezTo>
                  <a:cubicBezTo>
                    <a:pt x="422" y="171"/>
                    <a:pt x="422" y="159"/>
                    <a:pt x="422" y="148"/>
                  </a:cubicBezTo>
                  <a:cubicBezTo>
                    <a:pt x="410" y="148"/>
                    <a:pt x="398" y="148"/>
                    <a:pt x="387" y="148"/>
                  </a:cubicBezTo>
                  <a:cubicBezTo>
                    <a:pt x="387" y="160"/>
                    <a:pt x="387" y="171"/>
                    <a:pt x="387" y="183"/>
                  </a:cubicBezTo>
                  <a:close/>
                  <a:moveTo>
                    <a:pt x="515" y="166"/>
                  </a:moveTo>
                  <a:cubicBezTo>
                    <a:pt x="515" y="178"/>
                    <a:pt x="515" y="189"/>
                    <a:pt x="515" y="201"/>
                  </a:cubicBezTo>
                  <a:cubicBezTo>
                    <a:pt x="528" y="201"/>
                    <a:pt x="539" y="201"/>
                    <a:pt x="551" y="201"/>
                  </a:cubicBezTo>
                  <a:cubicBezTo>
                    <a:pt x="551" y="189"/>
                    <a:pt x="551" y="178"/>
                    <a:pt x="551" y="166"/>
                  </a:cubicBezTo>
                  <a:cubicBezTo>
                    <a:pt x="539" y="166"/>
                    <a:pt x="528" y="166"/>
                    <a:pt x="515"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noEditPoints="1"/>
            </p:cNvSpPr>
            <p:nvPr/>
          </p:nvSpPr>
          <p:spPr bwMode="auto">
            <a:xfrm>
              <a:off x="4918075" y="3502025"/>
              <a:ext cx="692150" cy="762000"/>
            </a:xfrm>
            <a:custGeom>
              <a:avLst/>
              <a:gdLst>
                <a:gd name="T0" fmla="*/ 179 w 368"/>
                <a:gd name="T1" fmla="*/ 405 h 405"/>
                <a:gd name="T2" fmla="*/ 20 w 368"/>
                <a:gd name="T3" fmla="*/ 317 h 405"/>
                <a:gd name="T4" fmla="*/ 0 w 368"/>
                <a:gd name="T5" fmla="*/ 283 h 405"/>
                <a:gd name="T6" fmla="*/ 0 w 368"/>
                <a:gd name="T7" fmla="*/ 116 h 405"/>
                <a:gd name="T8" fmla="*/ 14 w 368"/>
                <a:gd name="T9" fmla="*/ 93 h 405"/>
                <a:gd name="T10" fmla="*/ 172 w 368"/>
                <a:gd name="T11" fmla="*/ 5 h 405"/>
                <a:gd name="T12" fmla="*/ 196 w 368"/>
                <a:gd name="T13" fmla="*/ 5 h 405"/>
                <a:gd name="T14" fmla="*/ 355 w 368"/>
                <a:gd name="T15" fmla="*/ 93 h 405"/>
                <a:gd name="T16" fmla="*/ 368 w 368"/>
                <a:gd name="T17" fmla="*/ 106 h 405"/>
                <a:gd name="T18" fmla="*/ 368 w 368"/>
                <a:gd name="T19" fmla="*/ 301 h 405"/>
                <a:gd name="T20" fmla="*/ 352 w 368"/>
                <a:gd name="T21" fmla="*/ 314 h 405"/>
                <a:gd name="T22" fmla="*/ 317 w 368"/>
                <a:gd name="T23" fmla="*/ 334 h 405"/>
                <a:gd name="T24" fmla="*/ 190 w 368"/>
                <a:gd name="T25" fmla="*/ 405 h 405"/>
                <a:gd name="T26" fmla="*/ 179 w 368"/>
                <a:gd name="T27" fmla="*/ 405 h 405"/>
                <a:gd name="T28" fmla="*/ 331 w 368"/>
                <a:gd name="T29" fmla="*/ 203 h 405"/>
                <a:gd name="T30" fmla="*/ 331 w 368"/>
                <a:gd name="T31" fmla="*/ 130 h 405"/>
                <a:gd name="T32" fmla="*/ 324 w 368"/>
                <a:gd name="T33" fmla="*/ 118 h 405"/>
                <a:gd name="T34" fmla="*/ 190 w 368"/>
                <a:gd name="T35" fmla="*/ 44 h 405"/>
                <a:gd name="T36" fmla="*/ 178 w 368"/>
                <a:gd name="T37" fmla="*/ 44 h 405"/>
                <a:gd name="T38" fmla="*/ 43 w 368"/>
                <a:gd name="T39" fmla="*/ 119 h 405"/>
                <a:gd name="T40" fmla="*/ 37 w 368"/>
                <a:gd name="T41" fmla="*/ 129 h 405"/>
                <a:gd name="T42" fmla="*/ 37 w 368"/>
                <a:gd name="T43" fmla="*/ 277 h 405"/>
                <a:gd name="T44" fmla="*/ 43 w 368"/>
                <a:gd name="T45" fmla="*/ 288 h 405"/>
                <a:gd name="T46" fmla="*/ 178 w 368"/>
                <a:gd name="T47" fmla="*/ 362 h 405"/>
                <a:gd name="T48" fmla="*/ 190 w 368"/>
                <a:gd name="T49" fmla="*/ 362 h 405"/>
                <a:gd name="T50" fmla="*/ 325 w 368"/>
                <a:gd name="T51" fmla="*/ 288 h 405"/>
                <a:gd name="T52" fmla="*/ 331 w 368"/>
                <a:gd name="T53" fmla="*/ 277 h 405"/>
                <a:gd name="T54" fmla="*/ 331 w 368"/>
                <a:gd name="T55" fmla="*/ 203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8" h="405">
                  <a:moveTo>
                    <a:pt x="179" y="405"/>
                  </a:moveTo>
                  <a:cubicBezTo>
                    <a:pt x="126" y="376"/>
                    <a:pt x="73" y="346"/>
                    <a:pt x="20" y="317"/>
                  </a:cubicBezTo>
                  <a:cubicBezTo>
                    <a:pt x="5" y="309"/>
                    <a:pt x="0" y="300"/>
                    <a:pt x="0" y="283"/>
                  </a:cubicBezTo>
                  <a:cubicBezTo>
                    <a:pt x="1" y="227"/>
                    <a:pt x="0" y="172"/>
                    <a:pt x="0" y="116"/>
                  </a:cubicBezTo>
                  <a:cubicBezTo>
                    <a:pt x="0" y="105"/>
                    <a:pt x="4" y="98"/>
                    <a:pt x="14" y="93"/>
                  </a:cubicBezTo>
                  <a:cubicBezTo>
                    <a:pt x="67" y="64"/>
                    <a:pt x="119" y="34"/>
                    <a:pt x="172" y="5"/>
                  </a:cubicBezTo>
                  <a:cubicBezTo>
                    <a:pt x="180" y="0"/>
                    <a:pt x="188" y="0"/>
                    <a:pt x="196" y="5"/>
                  </a:cubicBezTo>
                  <a:cubicBezTo>
                    <a:pt x="249" y="34"/>
                    <a:pt x="302" y="64"/>
                    <a:pt x="355" y="93"/>
                  </a:cubicBezTo>
                  <a:cubicBezTo>
                    <a:pt x="360" y="96"/>
                    <a:pt x="364" y="102"/>
                    <a:pt x="368" y="106"/>
                  </a:cubicBezTo>
                  <a:cubicBezTo>
                    <a:pt x="368" y="171"/>
                    <a:pt x="368" y="236"/>
                    <a:pt x="368" y="301"/>
                  </a:cubicBezTo>
                  <a:cubicBezTo>
                    <a:pt x="363" y="305"/>
                    <a:pt x="358" y="311"/>
                    <a:pt x="352" y="314"/>
                  </a:cubicBezTo>
                  <a:cubicBezTo>
                    <a:pt x="341" y="321"/>
                    <a:pt x="329" y="327"/>
                    <a:pt x="317" y="334"/>
                  </a:cubicBezTo>
                  <a:cubicBezTo>
                    <a:pt x="275" y="358"/>
                    <a:pt x="232" y="382"/>
                    <a:pt x="190" y="405"/>
                  </a:cubicBezTo>
                  <a:cubicBezTo>
                    <a:pt x="186" y="405"/>
                    <a:pt x="182" y="405"/>
                    <a:pt x="179" y="405"/>
                  </a:cubicBezTo>
                  <a:close/>
                  <a:moveTo>
                    <a:pt x="331" y="203"/>
                  </a:moveTo>
                  <a:cubicBezTo>
                    <a:pt x="331" y="179"/>
                    <a:pt x="331" y="154"/>
                    <a:pt x="331" y="130"/>
                  </a:cubicBezTo>
                  <a:cubicBezTo>
                    <a:pt x="331" y="124"/>
                    <a:pt x="329" y="121"/>
                    <a:pt x="324" y="118"/>
                  </a:cubicBezTo>
                  <a:cubicBezTo>
                    <a:pt x="280" y="94"/>
                    <a:pt x="235" y="69"/>
                    <a:pt x="190" y="44"/>
                  </a:cubicBezTo>
                  <a:cubicBezTo>
                    <a:pt x="187" y="43"/>
                    <a:pt x="181" y="42"/>
                    <a:pt x="178" y="44"/>
                  </a:cubicBezTo>
                  <a:cubicBezTo>
                    <a:pt x="133" y="69"/>
                    <a:pt x="88" y="94"/>
                    <a:pt x="43" y="119"/>
                  </a:cubicBezTo>
                  <a:cubicBezTo>
                    <a:pt x="40" y="121"/>
                    <a:pt x="37" y="126"/>
                    <a:pt x="37" y="129"/>
                  </a:cubicBezTo>
                  <a:cubicBezTo>
                    <a:pt x="37" y="178"/>
                    <a:pt x="37" y="228"/>
                    <a:pt x="37" y="277"/>
                  </a:cubicBezTo>
                  <a:cubicBezTo>
                    <a:pt x="37" y="282"/>
                    <a:pt x="39" y="285"/>
                    <a:pt x="43" y="288"/>
                  </a:cubicBezTo>
                  <a:cubicBezTo>
                    <a:pt x="88" y="312"/>
                    <a:pt x="133" y="338"/>
                    <a:pt x="178" y="362"/>
                  </a:cubicBezTo>
                  <a:cubicBezTo>
                    <a:pt x="181" y="364"/>
                    <a:pt x="187" y="364"/>
                    <a:pt x="190" y="362"/>
                  </a:cubicBezTo>
                  <a:cubicBezTo>
                    <a:pt x="235" y="338"/>
                    <a:pt x="280" y="312"/>
                    <a:pt x="325" y="288"/>
                  </a:cubicBezTo>
                  <a:cubicBezTo>
                    <a:pt x="329" y="285"/>
                    <a:pt x="331" y="282"/>
                    <a:pt x="331" y="277"/>
                  </a:cubicBezTo>
                  <a:cubicBezTo>
                    <a:pt x="331" y="252"/>
                    <a:pt x="331" y="228"/>
                    <a:pt x="331" y="2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7" name="Freeform 7"/>
            <p:cNvSpPr>
              <a:spLocks/>
            </p:cNvSpPr>
            <p:nvPr/>
          </p:nvSpPr>
          <p:spPr bwMode="auto">
            <a:xfrm>
              <a:off x="4822825" y="2549525"/>
              <a:ext cx="169863" cy="171450"/>
            </a:xfrm>
            <a:custGeom>
              <a:avLst/>
              <a:gdLst>
                <a:gd name="T0" fmla="*/ 91 w 91"/>
                <a:gd name="T1" fmla="*/ 75 h 91"/>
                <a:gd name="T2" fmla="*/ 23 w 91"/>
                <a:gd name="T3" fmla="*/ 70 h 91"/>
                <a:gd name="T4" fmla="*/ 16 w 91"/>
                <a:gd name="T5" fmla="*/ 0 h 91"/>
                <a:gd name="T6" fmla="*/ 91 w 91"/>
                <a:gd name="T7" fmla="*/ 75 h 91"/>
              </a:gdLst>
              <a:ahLst/>
              <a:cxnLst>
                <a:cxn ang="0">
                  <a:pos x="T0" y="T1"/>
                </a:cxn>
                <a:cxn ang="0">
                  <a:pos x="T2" y="T3"/>
                </a:cxn>
                <a:cxn ang="0">
                  <a:pos x="T4" y="T5"/>
                </a:cxn>
                <a:cxn ang="0">
                  <a:pos x="T6" y="T7"/>
                </a:cxn>
              </a:cxnLst>
              <a:rect l="0" t="0" r="r" b="b"/>
              <a:pathLst>
                <a:path w="91" h="91">
                  <a:moveTo>
                    <a:pt x="91" y="75"/>
                  </a:moveTo>
                  <a:cubicBezTo>
                    <a:pt x="74" y="91"/>
                    <a:pt x="42" y="88"/>
                    <a:pt x="23" y="70"/>
                  </a:cubicBezTo>
                  <a:cubicBezTo>
                    <a:pt x="4" y="52"/>
                    <a:pt x="0" y="20"/>
                    <a:pt x="16" y="0"/>
                  </a:cubicBezTo>
                  <a:cubicBezTo>
                    <a:pt x="33" y="34"/>
                    <a:pt x="57" y="59"/>
                    <a:pt x="9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8" name="Freeform 8"/>
            <p:cNvSpPr>
              <a:spLocks/>
            </p:cNvSpPr>
            <p:nvPr/>
          </p:nvSpPr>
          <p:spPr bwMode="auto">
            <a:xfrm>
              <a:off x="5110163" y="3675063"/>
              <a:ext cx="361950" cy="279400"/>
            </a:xfrm>
            <a:custGeom>
              <a:avLst/>
              <a:gdLst>
                <a:gd name="T0" fmla="*/ 192 w 193"/>
                <a:gd name="T1" fmla="*/ 148 h 148"/>
                <a:gd name="T2" fmla="*/ 155 w 193"/>
                <a:gd name="T3" fmla="*/ 148 h 148"/>
                <a:gd name="T4" fmla="*/ 155 w 193"/>
                <a:gd name="T5" fmla="*/ 123 h 148"/>
                <a:gd name="T6" fmla="*/ 153 w 193"/>
                <a:gd name="T7" fmla="*/ 86 h 148"/>
                <a:gd name="T8" fmla="*/ 122 w 193"/>
                <a:gd name="T9" fmla="*/ 65 h 148"/>
                <a:gd name="T10" fmla="*/ 89 w 193"/>
                <a:gd name="T11" fmla="*/ 45 h 148"/>
                <a:gd name="T12" fmla="*/ 73 w 193"/>
                <a:gd name="T13" fmla="*/ 44 h 148"/>
                <a:gd name="T14" fmla="*/ 26 w 193"/>
                <a:gd name="T15" fmla="*/ 68 h 148"/>
                <a:gd name="T16" fmla="*/ 17 w 193"/>
                <a:gd name="T17" fmla="*/ 72 h 148"/>
                <a:gd name="T18" fmla="*/ 0 w 193"/>
                <a:gd name="T19" fmla="*/ 40 h 148"/>
                <a:gd name="T20" fmla="*/ 15 w 193"/>
                <a:gd name="T21" fmla="*/ 32 h 148"/>
                <a:gd name="T22" fmla="*/ 71 w 193"/>
                <a:gd name="T23" fmla="*/ 4 h 148"/>
                <a:gd name="T24" fmla="*/ 94 w 193"/>
                <a:gd name="T25" fmla="*/ 5 h 148"/>
                <a:gd name="T26" fmla="*/ 181 w 193"/>
                <a:gd name="T27" fmla="*/ 58 h 148"/>
                <a:gd name="T28" fmla="*/ 192 w 193"/>
                <a:gd name="T29" fmla="*/ 72 h 148"/>
                <a:gd name="T30" fmla="*/ 192 w 193"/>
                <a:gd name="T31"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148">
                  <a:moveTo>
                    <a:pt x="192" y="148"/>
                  </a:moveTo>
                  <a:cubicBezTo>
                    <a:pt x="180" y="148"/>
                    <a:pt x="168" y="148"/>
                    <a:pt x="155" y="148"/>
                  </a:cubicBezTo>
                  <a:cubicBezTo>
                    <a:pt x="155" y="139"/>
                    <a:pt x="155" y="131"/>
                    <a:pt x="155" y="123"/>
                  </a:cubicBezTo>
                  <a:cubicBezTo>
                    <a:pt x="155" y="110"/>
                    <a:pt x="159" y="95"/>
                    <a:pt x="153" y="86"/>
                  </a:cubicBezTo>
                  <a:cubicBezTo>
                    <a:pt x="148" y="76"/>
                    <a:pt x="133" y="71"/>
                    <a:pt x="122" y="65"/>
                  </a:cubicBezTo>
                  <a:cubicBezTo>
                    <a:pt x="111" y="58"/>
                    <a:pt x="99" y="52"/>
                    <a:pt x="89" y="45"/>
                  </a:cubicBezTo>
                  <a:cubicBezTo>
                    <a:pt x="83" y="41"/>
                    <a:pt x="79" y="41"/>
                    <a:pt x="73" y="44"/>
                  </a:cubicBezTo>
                  <a:cubicBezTo>
                    <a:pt x="57" y="53"/>
                    <a:pt x="42" y="60"/>
                    <a:pt x="26" y="68"/>
                  </a:cubicBezTo>
                  <a:cubicBezTo>
                    <a:pt x="23" y="69"/>
                    <a:pt x="20" y="71"/>
                    <a:pt x="17" y="72"/>
                  </a:cubicBezTo>
                  <a:cubicBezTo>
                    <a:pt x="11" y="61"/>
                    <a:pt x="6" y="51"/>
                    <a:pt x="0" y="40"/>
                  </a:cubicBezTo>
                  <a:cubicBezTo>
                    <a:pt x="5" y="37"/>
                    <a:pt x="10" y="35"/>
                    <a:pt x="15" y="32"/>
                  </a:cubicBezTo>
                  <a:cubicBezTo>
                    <a:pt x="34" y="23"/>
                    <a:pt x="52" y="14"/>
                    <a:pt x="71" y="4"/>
                  </a:cubicBezTo>
                  <a:cubicBezTo>
                    <a:pt x="79" y="0"/>
                    <a:pt x="86" y="0"/>
                    <a:pt x="94" y="5"/>
                  </a:cubicBezTo>
                  <a:cubicBezTo>
                    <a:pt x="123" y="22"/>
                    <a:pt x="152" y="40"/>
                    <a:pt x="181" y="58"/>
                  </a:cubicBezTo>
                  <a:cubicBezTo>
                    <a:pt x="186" y="61"/>
                    <a:pt x="191" y="67"/>
                    <a:pt x="192" y="72"/>
                  </a:cubicBezTo>
                  <a:cubicBezTo>
                    <a:pt x="193" y="97"/>
                    <a:pt x="192" y="122"/>
                    <a:pt x="192" y="1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
        <p:nvSpPr>
          <p:cNvPr id="689" name="Rectángulo 688"/>
          <p:cNvSpPr/>
          <p:nvPr/>
        </p:nvSpPr>
        <p:spPr>
          <a:xfrm>
            <a:off x="157773" y="176463"/>
            <a:ext cx="8839200" cy="4844715"/>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 name="Freeform 5"/>
          <p:cNvSpPr>
            <a:spLocks noEditPoints="1"/>
          </p:cNvSpPr>
          <p:nvPr/>
        </p:nvSpPr>
        <p:spPr bwMode="auto">
          <a:xfrm>
            <a:off x="7793137" y="577073"/>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sp>
        <p:nvSpPr>
          <p:cNvPr id="5" name="Google Shape;488;p26"/>
          <p:cNvSpPr/>
          <p:nvPr/>
        </p:nvSpPr>
        <p:spPr>
          <a:xfrm>
            <a:off x="1202296" y="2726324"/>
            <a:ext cx="6348300" cy="1426575"/>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86" name="Google Shape;786;p38"/>
          <p:cNvSpPr txBox="1">
            <a:spLocks noGrp="1"/>
          </p:cNvSpPr>
          <p:nvPr>
            <p:ph type="title"/>
          </p:nvPr>
        </p:nvSpPr>
        <p:spPr>
          <a:xfrm>
            <a:off x="1339096" y="2726324"/>
            <a:ext cx="6030600" cy="164428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8000" dirty="0"/>
              <a:t>¡Whoa!</a:t>
            </a:r>
            <a:endParaRPr sz="5400" dirty="0"/>
          </a:p>
        </p:txBody>
      </p:sp>
      <p:sp>
        <p:nvSpPr>
          <p:cNvPr id="787" name="Google Shape;787;p38"/>
          <p:cNvSpPr txBox="1">
            <a:spLocks noGrp="1"/>
          </p:cNvSpPr>
          <p:nvPr>
            <p:ph type="title" idx="2"/>
          </p:nvPr>
        </p:nvSpPr>
        <p:spPr>
          <a:xfrm>
            <a:off x="1383196" y="4114800"/>
            <a:ext cx="5986500" cy="1028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s" sz="1400">
                <a:latin typeface="Raleway"/>
                <a:ea typeface="Raleway"/>
                <a:cs typeface="Raleway"/>
                <a:sym typeface="Raleway"/>
              </a:rPr>
              <a:t>Puedes usar esta diapositiva para presentarte: poner tu e-mail, número de teléfono, etc</a:t>
            </a:r>
            <a:endParaRPr/>
          </a:p>
        </p:txBody>
      </p:sp>
      <p:sp>
        <p:nvSpPr>
          <p:cNvPr id="7" name="Rectángulo 6"/>
          <p:cNvSpPr/>
          <p:nvPr/>
        </p:nvSpPr>
        <p:spPr>
          <a:xfrm>
            <a:off x="0" y="894350"/>
            <a:ext cx="9144000" cy="141970"/>
          </a:xfrm>
          <a:prstGeom prst="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9" name="Grupo 8"/>
          <p:cNvGrpSpPr/>
          <p:nvPr/>
        </p:nvGrpSpPr>
        <p:grpSpPr>
          <a:xfrm>
            <a:off x="3888280" y="1213831"/>
            <a:ext cx="1353059" cy="1357666"/>
            <a:chOff x="3457575" y="228600"/>
            <a:chExt cx="1398588" cy="1403350"/>
          </a:xfrm>
          <a:solidFill>
            <a:srgbClr val="C81D31"/>
          </a:solidFill>
        </p:grpSpPr>
        <p:sp>
          <p:nvSpPr>
            <p:cNvPr id="10" name="Freeform 13"/>
            <p:cNvSpPr>
              <a:spLocks noEditPoints="1"/>
            </p:cNvSpPr>
            <p:nvPr/>
          </p:nvSpPr>
          <p:spPr bwMode="auto">
            <a:xfrm>
              <a:off x="3457575" y="228600"/>
              <a:ext cx="1398588" cy="1403350"/>
            </a:xfrm>
            <a:custGeom>
              <a:avLst/>
              <a:gdLst>
                <a:gd name="T0" fmla="*/ 25 w 370"/>
                <a:gd name="T1" fmla="*/ 227 h 371"/>
                <a:gd name="T2" fmla="*/ 25 w 370"/>
                <a:gd name="T3" fmla="*/ 181 h 371"/>
                <a:gd name="T4" fmla="*/ 72 w 370"/>
                <a:gd name="T5" fmla="*/ 124 h 371"/>
                <a:gd name="T6" fmla="*/ 74 w 370"/>
                <a:gd name="T7" fmla="*/ 65 h 371"/>
                <a:gd name="T8" fmla="*/ 193 w 370"/>
                <a:gd name="T9" fmla="*/ 3 h 371"/>
                <a:gd name="T10" fmla="*/ 296 w 370"/>
                <a:gd name="T11" fmla="*/ 117 h 371"/>
                <a:gd name="T12" fmla="*/ 346 w 370"/>
                <a:gd name="T13" fmla="*/ 146 h 371"/>
                <a:gd name="T14" fmla="*/ 350 w 370"/>
                <a:gd name="T15" fmla="*/ 220 h 371"/>
                <a:gd name="T16" fmla="*/ 346 w 370"/>
                <a:gd name="T17" fmla="*/ 321 h 371"/>
                <a:gd name="T18" fmla="*/ 370 w 370"/>
                <a:gd name="T19" fmla="*/ 344 h 371"/>
                <a:gd name="T20" fmla="*/ 0 w 370"/>
                <a:gd name="T21" fmla="*/ 344 h 371"/>
                <a:gd name="T22" fmla="*/ 24 w 370"/>
                <a:gd name="T23" fmla="*/ 321 h 371"/>
                <a:gd name="T24" fmla="*/ 122 w 370"/>
                <a:gd name="T25" fmla="*/ 260 h 371"/>
                <a:gd name="T26" fmla="*/ 79 w 370"/>
                <a:gd name="T27" fmla="*/ 272 h 371"/>
                <a:gd name="T28" fmla="*/ 96 w 370"/>
                <a:gd name="T29" fmla="*/ 244 h 371"/>
                <a:gd name="T30" fmla="*/ 117 w 370"/>
                <a:gd name="T31" fmla="*/ 245 h 371"/>
                <a:gd name="T32" fmla="*/ 94 w 370"/>
                <a:gd name="T33" fmla="*/ 200 h 371"/>
                <a:gd name="T34" fmla="*/ 41 w 370"/>
                <a:gd name="T35" fmla="*/ 219 h 371"/>
                <a:gd name="T36" fmla="*/ 43 w 370"/>
                <a:gd name="T37" fmla="*/ 321 h 371"/>
                <a:gd name="T38" fmla="*/ 333 w 370"/>
                <a:gd name="T39" fmla="*/ 314 h 371"/>
                <a:gd name="T40" fmla="*/ 323 w 370"/>
                <a:gd name="T41" fmla="*/ 213 h 371"/>
                <a:gd name="T42" fmla="*/ 292 w 370"/>
                <a:gd name="T43" fmla="*/ 196 h 371"/>
                <a:gd name="T44" fmla="*/ 253 w 370"/>
                <a:gd name="T45" fmla="*/ 225 h 371"/>
                <a:gd name="T46" fmla="*/ 303 w 370"/>
                <a:gd name="T47" fmla="*/ 241 h 371"/>
                <a:gd name="T48" fmla="*/ 261 w 370"/>
                <a:gd name="T49" fmla="*/ 260 h 371"/>
                <a:gd name="T50" fmla="*/ 241 w 370"/>
                <a:gd name="T51" fmla="*/ 219 h 371"/>
                <a:gd name="T52" fmla="*/ 191 w 370"/>
                <a:gd name="T53" fmla="*/ 261 h 371"/>
                <a:gd name="T54" fmla="*/ 203 w 370"/>
                <a:gd name="T55" fmla="*/ 296 h 371"/>
                <a:gd name="T56" fmla="*/ 174 w 370"/>
                <a:gd name="T57" fmla="*/ 276 h 371"/>
                <a:gd name="T58" fmla="*/ 164 w 370"/>
                <a:gd name="T59" fmla="*/ 237 h 371"/>
                <a:gd name="T60" fmla="*/ 32 w 370"/>
                <a:gd name="T61" fmla="*/ 358 h 371"/>
                <a:gd name="T62" fmla="*/ 13 w 370"/>
                <a:gd name="T63" fmla="*/ 334 h 371"/>
                <a:gd name="T64" fmla="*/ 86 w 370"/>
                <a:gd name="T65" fmla="*/ 176 h 371"/>
                <a:gd name="T66" fmla="*/ 189 w 370"/>
                <a:gd name="T67" fmla="*/ 232 h 371"/>
                <a:gd name="T68" fmla="*/ 284 w 370"/>
                <a:gd name="T69" fmla="*/ 71 h 371"/>
                <a:gd name="T70" fmla="*/ 181 w 370"/>
                <a:gd name="T71" fmla="*/ 16 h 371"/>
                <a:gd name="T72" fmla="*/ 86 w 370"/>
                <a:gd name="T73" fmla="*/ 124 h 371"/>
                <a:gd name="T74" fmla="*/ 307 w 370"/>
                <a:gd name="T75" fmla="*/ 194 h 371"/>
                <a:gd name="T76" fmla="*/ 333 w 370"/>
                <a:gd name="T77" fmla="*/ 183 h 371"/>
                <a:gd name="T78" fmla="*/ 296 w 370"/>
                <a:gd name="T79" fmla="*/ 137 h 371"/>
                <a:gd name="T80" fmla="*/ 37 w 370"/>
                <a:gd name="T81" fmla="*/ 144 h 371"/>
                <a:gd name="T82" fmla="*/ 47 w 370"/>
                <a:gd name="T83" fmla="*/ 195 h 371"/>
                <a:gd name="T84" fmla="*/ 73 w 370"/>
                <a:gd name="T85" fmla="*/ 181 h 371"/>
                <a:gd name="T86" fmla="*/ 297 w 370"/>
                <a:gd name="T87" fmla="*/ 252 h 371"/>
                <a:gd name="T88" fmla="*/ 290 w 370"/>
                <a:gd name="T89" fmla="*/ 259 h 371"/>
                <a:gd name="T90" fmla="*/ 87 w 370"/>
                <a:gd name="T91" fmla="*/ 252 h 371"/>
                <a:gd name="T92" fmla="*/ 80 w 370"/>
                <a:gd name="T93" fmla="*/ 259 h 371"/>
                <a:gd name="T94" fmla="*/ 184 w 370"/>
                <a:gd name="T95" fmla="*/ 284 h 371"/>
                <a:gd name="T96" fmla="*/ 191 w 370"/>
                <a:gd name="T97" fmla="*/ 291 h 371"/>
                <a:gd name="T98" fmla="*/ 346 w 370"/>
                <a:gd name="T99" fmla="*/ 203 h 371"/>
                <a:gd name="T100" fmla="*/ 339 w 370"/>
                <a:gd name="T101" fmla="*/ 210 h 371"/>
                <a:gd name="T102" fmla="*/ 29 w 370"/>
                <a:gd name="T103" fmla="*/ 197 h 371"/>
                <a:gd name="T104" fmla="*/ 36 w 370"/>
                <a:gd name="T105" fmla="*/ 20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0" h="371">
                  <a:moveTo>
                    <a:pt x="24" y="321"/>
                  </a:moveTo>
                  <a:cubicBezTo>
                    <a:pt x="24" y="319"/>
                    <a:pt x="25" y="317"/>
                    <a:pt x="25" y="315"/>
                  </a:cubicBezTo>
                  <a:cubicBezTo>
                    <a:pt x="25" y="286"/>
                    <a:pt x="25" y="257"/>
                    <a:pt x="25" y="227"/>
                  </a:cubicBezTo>
                  <a:cubicBezTo>
                    <a:pt x="25" y="224"/>
                    <a:pt x="24" y="222"/>
                    <a:pt x="21" y="219"/>
                  </a:cubicBezTo>
                  <a:cubicBezTo>
                    <a:pt x="9" y="212"/>
                    <a:pt x="9" y="197"/>
                    <a:pt x="21" y="189"/>
                  </a:cubicBezTo>
                  <a:cubicBezTo>
                    <a:pt x="24" y="187"/>
                    <a:pt x="25" y="185"/>
                    <a:pt x="25" y="181"/>
                  </a:cubicBezTo>
                  <a:cubicBezTo>
                    <a:pt x="25" y="169"/>
                    <a:pt x="25" y="157"/>
                    <a:pt x="25" y="145"/>
                  </a:cubicBezTo>
                  <a:cubicBezTo>
                    <a:pt x="25" y="131"/>
                    <a:pt x="32" y="124"/>
                    <a:pt x="46" y="124"/>
                  </a:cubicBezTo>
                  <a:cubicBezTo>
                    <a:pt x="55" y="124"/>
                    <a:pt x="63" y="124"/>
                    <a:pt x="72" y="124"/>
                  </a:cubicBezTo>
                  <a:cubicBezTo>
                    <a:pt x="73" y="124"/>
                    <a:pt x="73" y="123"/>
                    <a:pt x="74" y="123"/>
                  </a:cubicBezTo>
                  <a:cubicBezTo>
                    <a:pt x="74" y="121"/>
                    <a:pt x="74" y="119"/>
                    <a:pt x="74" y="117"/>
                  </a:cubicBezTo>
                  <a:cubicBezTo>
                    <a:pt x="74" y="100"/>
                    <a:pt x="74" y="83"/>
                    <a:pt x="74" y="65"/>
                  </a:cubicBezTo>
                  <a:cubicBezTo>
                    <a:pt x="74" y="61"/>
                    <a:pt x="75" y="57"/>
                    <a:pt x="80" y="55"/>
                  </a:cubicBezTo>
                  <a:cubicBezTo>
                    <a:pt x="113" y="38"/>
                    <a:pt x="145" y="21"/>
                    <a:pt x="178" y="3"/>
                  </a:cubicBezTo>
                  <a:cubicBezTo>
                    <a:pt x="183" y="0"/>
                    <a:pt x="187" y="1"/>
                    <a:pt x="193" y="3"/>
                  </a:cubicBezTo>
                  <a:cubicBezTo>
                    <a:pt x="225" y="21"/>
                    <a:pt x="257" y="38"/>
                    <a:pt x="289" y="54"/>
                  </a:cubicBezTo>
                  <a:cubicBezTo>
                    <a:pt x="295" y="57"/>
                    <a:pt x="296" y="61"/>
                    <a:pt x="296" y="67"/>
                  </a:cubicBezTo>
                  <a:cubicBezTo>
                    <a:pt x="296" y="83"/>
                    <a:pt x="296" y="100"/>
                    <a:pt x="296" y="117"/>
                  </a:cubicBezTo>
                  <a:cubicBezTo>
                    <a:pt x="296" y="119"/>
                    <a:pt x="296" y="121"/>
                    <a:pt x="296" y="124"/>
                  </a:cubicBezTo>
                  <a:cubicBezTo>
                    <a:pt x="306" y="124"/>
                    <a:pt x="315" y="124"/>
                    <a:pt x="323" y="124"/>
                  </a:cubicBezTo>
                  <a:cubicBezTo>
                    <a:pt x="339" y="124"/>
                    <a:pt x="346" y="131"/>
                    <a:pt x="346" y="146"/>
                  </a:cubicBezTo>
                  <a:cubicBezTo>
                    <a:pt x="346" y="158"/>
                    <a:pt x="346" y="170"/>
                    <a:pt x="346" y="182"/>
                  </a:cubicBezTo>
                  <a:cubicBezTo>
                    <a:pt x="346" y="185"/>
                    <a:pt x="347" y="187"/>
                    <a:pt x="349" y="189"/>
                  </a:cubicBezTo>
                  <a:cubicBezTo>
                    <a:pt x="361" y="197"/>
                    <a:pt x="361" y="212"/>
                    <a:pt x="350" y="220"/>
                  </a:cubicBezTo>
                  <a:cubicBezTo>
                    <a:pt x="348" y="221"/>
                    <a:pt x="346" y="224"/>
                    <a:pt x="346" y="225"/>
                  </a:cubicBezTo>
                  <a:cubicBezTo>
                    <a:pt x="346" y="256"/>
                    <a:pt x="346" y="288"/>
                    <a:pt x="346" y="319"/>
                  </a:cubicBezTo>
                  <a:cubicBezTo>
                    <a:pt x="346" y="319"/>
                    <a:pt x="346" y="320"/>
                    <a:pt x="346" y="321"/>
                  </a:cubicBezTo>
                  <a:cubicBezTo>
                    <a:pt x="351" y="321"/>
                    <a:pt x="356" y="321"/>
                    <a:pt x="361" y="321"/>
                  </a:cubicBezTo>
                  <a:cubicBezTo>
                    <a:pt x="369" y="321"/>
                    <a:pt x="370" y="323"/>
                    <a:pt x="370" y="331"/>
                  </a:cubicBezTo>
                  <a:cubicBezTo>
                    <a:pt x="370" y="335"/>
                    <a:pt x="370" y="340"/>
                    <a:pt x="370" y="344"/>
                  </a:cubicBezTo>
                  <a:cubicBezTo>
                    <a:pt x="368" y="360"/>
                    <a:pt x="355" y="371"/>
                    <a:pt x="339" y="371"/>
                  </a:cubicBezTo>
                  <a:cubicBezTo>
                    <a:pt x="236" y="371"/>
                    <a:pt x="133" y="371"/>
                    <a:pt x="31" y="371"/>
                  </a:cubicBezTo>
                  <a:cubicBezTo>
                    <a:pt x="15" y="371"/>
                    <a:pt x="2" y="359"/>
                    <a:pt x="0" y="344"/>
                  </a:cubicBezTo>
                  <a:cubicBezTo>
                    <a:pt x="0" y="339"/>
                    <a:pt x="0" y="334"/>
                    <a:pt x="0" y="328"/>
                  </a:cubicBezTo>
                  <a:cubicBezTo>
                    <a:pt x="0" y="324"/>
                    <a:pt x="2" y="321"/>
                    <a:pt x="7" y="321"/>
                  </a:cubicBezTo>
                  <a:cubicBezTo>
                    <a:pt x="13" y="321"/>
                    <a:pt x="18" y="321"/>
                    <a:pt x="24" y="321"/>
                  </a:cubicBezTo>
                  <a:close/>
                  <a:moveTo>
                    <a:pt x="130" y="219"/>
                  </a:moveTo>
                  <a:cubicBezTo>
                    <a:pt x="130" y="231"/>
                    <a:pt x="130" y="241"/>
                    <a:pt x="130" y="252"/>
                  </a:cubicBezTo>
                  <a:cubicBezTo>
                    <a:pt x="130" y="257"/>
                    <a:pt x="127" y="260"/>
                    <a:pt x="122" y="260"/>
                  </a:cubicBezTo>
                  <a:cubicBezTo>
                    <a:pt x="116" y="260"/>
                    <a:pt x="110" y="260"/>
                    <a:pt x="104" y="260"/>
                  </a:cubicBezTo>
                  <a:cubicBezTo>
                    <a:pt x="100" y="260"/>
                    <a:pt x="98" y="260"/>
                    <a:pt x="96" y="264"/>
                  </a:cubicBezTo>
                  <a:cubicBezTo>
                    <a:pt x="92" y="270"/>
                    <a:pt x="86" y="273"/>
                    <a:pt x="79" y="272"/>
                  </a:cubicBezTo>
                  <a:cubicBezTo>
                    <a:pt x="69" y="271"/>
                    <a:pt x="63" y="264"/>
                    <a:pt x="62" y="255"/>
                  </a:cubicBezTo>
                  <a:cubicBezTo>
                    <a:pt x="61" y="248"/>
                    <a:pt x="66" y="239"/>
                    <a:pt x="73" y="236"/>
                  </a:cubicBezTo>
                  <a:cubicBezTo>
                    <a:pt x="82" y="233"/>
                    <a:pt x="90" y="236"/>
                    <a:pt x="96" y="244"/>
                  </a:cubicBezTo>
                  <a:cubicBezTo>
                    <a:pt x="97" y="245"/>
                    <a:pt x="99" y="247"/>
                    <a:pt x="100" y="247"/>
                  </a:cubicBezTo>
                  <a:cubicBezTo>
                    <a:pt x="106" y="247"/>
                    <a:pt x="111" y="247"/>
                    <a:pt x="116" y="247"/>
                  </a:cubicBezTo>
                  <a:cubicBezTo>
                    <a:pt x="117" y="246"/>
                    <a:pt x="117" y="245"/>
                    <a:pt x="117" y="245"/>
                  </a:cubicBezTo>
                  <a:cubicBezTo>
                    <a:pt x="117" y="235"/>
                    <a:pt x="117" y="226"/>
                    <a:pt x="117" y="217"/>
                  </a:cubicBezTo>
                  <a:cubicBezTo>
                    <a:pt x="117" y="213"/>
                    <a:pt x="116" y="211"/>
                    <a:pt x="113" y="210"/>
                  </a:cubicBezTo>
                  <a:cubicBezTo>
                    <a:pt x="107" y="207"/>
                    <a:pt x="100" y="204"/>
                    <a:pt x="94" y="200"/>
                  </a:cubicBezTo>
                  <a:cubicBezTo>
                    <a:pt x="81" y="193"/>
                    <a:pt x="82" y="194"/>
                    <a:pt x="71" y="204"/>
                  </a:cubicBezTo>
                  <a:cubicBezTo>
                    <a:pt x="68" y="206"/>
                    <a:pt x="65" y="210"/>
                    <a:pt x="62" y="210"/>
                  </a:cubicBezTo>
                  <a:cubicBezTo>
                    <a:pt x="54" y="210"/>
                    <a:pt x="47" y="212"/>
                    <a:pt x="41" y="219"/>
                  </a:cubicBezTo>
                  <a:cubicBezTo>
                    <a:pt x="39" y="222"/>
                    <a:pt x="37" y="224"/>
                    <a:pt x="37" y="228"/>
                  </a:cubicBezTo>
                  <a:cubicBezTo>
                    <a:pt x="37" y="257"/>
                    <a:pt x="37" y="286"/>
                    <a:pt x="37" y="316"/>
                  </a:cubicBezTo>
                  <a:cubicBezTo>
                    <a:pt x="37" y="320"/>
                    <a:pt x="39" y="321"/>
                    <a:pt x="43" y="321"/>
                  </a:cubicBezTo>
                  <a:cubicBezTo>
                    <a:pt x="138" y="321"/>
                    <a:pt x="232" y="321"/>
                    <a:pt x="327" y="321"/>
                  </a:cubicBezTo>
                  <a:cubicBezTo>
                    <a:pt x="329" y="321"/>
                    <a:pt x="331" y="321"/>
                    <a:pt x="333" y="321"/>
                  </a:cubicBezTo>
                  <a:cubicBezTo>
                    <a:pt x="333" y="318"/>
                    <a:pt x="333" y="316"/>
                    <a:pt x="333" y="314"/>
                  </a:cubicBezTo>
                  <a:cubicBezTo>
                    <a:pt x="333" y="287"/>
                    <a:pt x="333" y="259"/>
                    <a:pt x="333" y="232"/>
                  </a:cubicBezTo>
                  <a:cubicBezTo>
                    <a:pt x="333" y="226"/>
                    <a:pt x="333" y="221"/>
                    <a:pt x="327" y="218"/>
                  </a:cubicBezTo>
                  <a:cubicBezTo>
                    <a:pt x="325" y="217"/>
                    <a:pt x="325" y="215"/>
                    <a:pt x="323" y="213"/>
                  </a:cubicBezTo>
                  <a:cubicBezTo>
                    <a:pt x="322" y="212"/>
                    <a:pt x="320" y="210"/>
                    <a:pt x="318" y="211"/>
                  </a:cubicBezTo>
                  <a:cubicBezTo>
                    <a:pt x="308" y="212"/>
                    <a:pt x="302" y="208"/>
                    <a:pt x="296" y="201"/>
                  </a:cubicBezTo>
                  <a:cubicBezTo>
                    <a:pt x="295" y="199"/>
                    <a:pt x="293" y="198"/>
                    <a:pt x="292" y="196"/>
                  </a:cubicBezTo>
                  <a:cubicBezTo>
                    <a:pt x="290" y="194"/>
                    <a:pt x="288" y="194"/>
                    <a:pt x="285" y="195"/>
                  </a:cubicBezTo>
                  <a:cubicBezTo>
                    <a:pt x="278" y="199"/>
                    <a:pt x="271" y="204"/>
                    <a:pt x="264" y="207"/>
                  </a:cubicBezTo>
                  <a:cubicBezTo>
                    <a:pt x="255" y="210"/>
                    <a:pt x="252" y="216"/>
                    <a:pt x="253" y="225"/>
                  </a:cubicBezTo>
                  <a:cubicBezTo>
                    <a:pt x="254" y="232"/>
                    <a:pt x="253" y="239"/>
                    <a:pt x="253" y="247"/>
                  </a:cubicBezTo>
                  <a:cubicBezTo>
                    <a:pt x="263" y="247"/>
                    <a:pt x="271" y="250"/>
                    <a:pt x="278" y="240"/>
                  </a:cubicBezTo>
                  <a:cubicBezTo>
                    <a:pt x="283" y="232"/>
                    <a:pt x="296" y="233"/>
                    <a:pt x="303" y="241"/>
                  </a:cubicBezTo>
                  <a:cubicBezTo>
                    <a:pt x="311" y="248"/>
                    <a:pt x="310" y="260"/>
                    <a:pt x="303" y="267"/>
                  </a:cubicBezTo>
                  <a:cubicBezTo>
                    <a:pt x="296" y="274"/>
                    <a:pt x="283" y="275"/>
                    <a:pt x="277" y="267"/>
                  </a:cubicBezTo>
                  <a:cubicBezTo>
                    <a:pt x="273" y="260"/>
                    <a:pt x="267" y="260"/>
                    <a:pt x="261" y="260"/>
                  </a:cubicBezTo>
                  <a:cubicBezTo>
                    <a:pt x="257" y="260"/>
                    <a:pt x="253" y="260"/>
                    <a:pt x="249" y="260"/>
                  </a:cubicBezTo>
                  <a:cubicBezTo>
                    <a:pt x="242" y="260"/>
                    <a:pt x="241" y="258"/>
                    <a:pt x="241" y="251"/>
                  </a:cubicBezTo>
                  <a:cubicBezTo>
                    <a:pt x="241" y="241"/>
                    <a:pt x="241" y="231"/>
                    <a:pt x="241" y="219"/>
                  </a:cubicBezTo>
                  <a:cubicBezTo>
                    <a:pt x="238" y="221"/>
                    <a:pt x="235" y="222"/>
                    <a:pt x="233" y="223"/>
                  </a:cubicBezTo>
                  <a:cubicBezTo>
                    <a:pt x="224" y="228"/>
                    <a:pt x="215" y="234"/>
                    <a:pt x="205" y="237"/>
                  </a:cubicBezTo>
                  <a:cubicBezTo>
                    <a:pt x="194" y="242"/>
                    <a:pt x="189" y="249"/>
                    <a:pt x="191" y="261"/>
                  </a:cubicBezTo>
                  <a:cubicBezTo>
                    <a:pt x="192" y="263"/>
                    <a:pt x="192" y="265"/>
                    <a:pt x="191" y="267"/>
                  </a:cubicBezTo>
                  <a:cubicBezTo>
                    <a:pt x="191" y="271"/>
                    <a:pt x="192" y="273"/>
                    <a:pt x="195" y="275"/>
                  </a:cubicBezTo>
                  <a:cubicBezTo>
                    <a:pt x="203" y="280"/>
                    <a:pt x="205" y="288"/>
                    <a:pt x="203" y="296"/>
                  </a:cubicBezTo>
                  <a:cubicBezTo>
                    <a:pt x="201" y="304"/>
                    <a:pt x="194" y="309"/>
                    <a:pt x="186" y="309"/>
                  </a:cubicBezTo>
                  <a:cubicBezTo>
                    <a:pt x="177" y="309"/>
                    <a:pt x="170" y="304"/>
                    <a:pt x="168" y="297"/>
                  </a:cubicBezTo>
                  <a:cubicBezTo>
                    <a:pt x="165" y="289"/>
                    <a:pt x="167" y="280"/>
                    <a:pt x="174" y="276"/>
                  </a:cubicBezTo>
                  <a:cubicBezTo>
                    <a:pt x="178" y="273"/>
                    <a:pt x="179" y="270"/>
                    <a:pt x="179" y="266"/>
                  </a:cubicBezTo>
                  <a:cubicBezTo>
                    <a:pt x="179" y="265"/>
                    <a:pt x="178" y="263"/>
                    <a:pt x="179" y="261"/>
                  </a:cubicBezTo>
                  <a:cubicBezTo>
                    <a:pt x="181" y="249"/>
                    <a:pt x="176" y="242"/>
                    <a:pt x="164" y="237"/>
                  </a:cubicBezTo>
                  <a:cubicBezTo>
                    <a:pt x="153" y="232"/>
                    <a:pt x="142" y="225"/>
                    <a:pt x="130" y="219"/>
                  </a:cubicBezTo>
                  <a:close/>
                  <a:moveTo>
                    <a:pt x="13" y="334"/>
                  </a:moveTo>
                  <a:cubicBezTo>
                    <a:pt x="11" y="349"/>
                    <a:pt x="19" y="358"/>
                    <a:pt x="32" y="358"/>
                  </a:cubicBezTo>
                  <a:cubicBezTo>
                    <a:pt x="134" y="358"/>
                    <a:pt x="236" y="358"/>
                    <a:pt x="338" y="358"/>
                  </a:cubicBezTo>
                  <a:cubicBezTo>
                    <a:pt x="352" y="358"/>
                    <a:pt x="360" y="348"/>
                    <a:pt x="357" y="334"/>
                  </a:cubicBezTo>
                  <a:cubicBezTo>
                    <a:pt x="243" y="334"/>
                    <a:pt x="128" y="334"/>
                    <a:pt x="13" y="334"/>
                  </a:cubicBezTo>
                  <a:close/>
                  <a:moveTo>
                    <a:pt x="86" y="124"/>
                  </a:moveTo>
                  <a:cubicBezTo>
                    <a:pt x="86" y="124"/>
                    <a:pt x="87" y="124"/>
                    <a:pt x="87" y="124"/>
                  </a:cubicBezTo>
                  <a:cubicBezTo>
                    <a:pt x="87" y="141"/>
                    <a:pt x="87" y="158"/>
                    <a:pt x="86" y="176"/>
                  </a:cubicBezTo>
                  <a:cubicBezTo>
                    <a:pt x="86" y="180"/>
                    <a:pt x="88" y="182"/>
                    <a:pt x="91" y="184"/>
                  </a:cubicBezTo>
                  <a:cubicBezTo>
                    <a:pt x="121" y="200"/>
                    <a:pt x="151" y="216"/>
                    <a:pt x="181" y="232"/>
                  </a:cubicBezTo>
                  <a:cubicBezTo>
                    <a:pt x="184" y="233"/>
                    <a:pt x="186" y="233"/>
                    <a:pt x="189" y="232"/>
                  </a:cubicBezTo>
                  <a:cubicBezTo>
                    <a:pt x="219" y="216"/>
                    <a:pt x="249" y="200"/>
                    <a:pt x="278" y="185"/>
                  </a:cubicBezTo>
                  <a:cubicBezTo>
                    <a:pt x="282" y="183"/>
                    <a:pt x="284" y="180"/>
                    <a:pt x="284" y="176"/>
                  </a:cubicBezTo>
                  <a:cubicBezTo>
                    <a:pt x="284" y="141"/>
                    <a:pt x="284" y="106"/>
                    <a:pt x="284" y="71"/>
                  </a:cubicBezTo>
                  <a:cubicBezTo>
                    <a:pt x="284" y="67"/>
                    <a:pt x="282" y="65"/>
                    <a:pt x="279" y="63"/>
                  </a:cubicBezTo>
                  <a:cubicBezTo>
                    <a:pt x="249" y="48"/>
                    <a:pt x="219" y="32"/>
                    <a:pt x="189" y="16"/>
                  </a:cubicBezTo>
                  <a:cubicBezTo>
                    <a:pt x="187" y="15"/>
                    <a:pt x="183" y="15"/>
                    <a:pt x="181" y="16"/>
                  </a:cubicBezTo>
                  <a:cubicBezTo>
                    <a:pt x="151" y="32"/>
                    <a:pt x="121" y="48"/>
                    <a:pt x="91" y="63"/>
                  </a:cubicBezTo>
                  <a:cubicBezTo>
                    <a:pt x="87" y="65"/>
                    <a:pt x="86" y="68"/>
                    <a:pt x="86" y="72"/>
                  </a:cubicBezTo>
                  <a:cubicBezTo>
                    <a:pt x="87" y="89"/>
                    <a:pt x="86" y="107"/>
                    <a:pt x="86" y="124"/>
                  </a:cubicBezTo>
                  <a:close/>
                  <a:moveTo>
                    <a:pt x="296" y="137"/>
                  </a:moveTo>
                  <a:cubicBezTo>
                    <a:pt x="296" y="148"/>
                    <a:pt x="297" y="158"/>
                    <a:pt x="296" y="168"/>
                  </a:cubicBezTo>
                  <a:cubicBezTo>
                    <a:pt x="295" y="179"/>
                    <a:pt x="298" y="187"/>
                    <a:pt x="307" y="194"/>
                  </a:cubicBezTo>
                  <a:cubicBezTo>
                    <a:pt x="314" y="199"/>
                    <a:pt x="319" y="199"/>
                    <a:pt x="325" y="193"/>
                  </a:cubicBezTo>
                  <a:cubicBezTo>
                    <a:pt x="326" y="191"/>
                    <a:pt x="329" y="190"/>
                    <a:pt x="331" y="188"/>
                  </a:cubicBezTo>
                  <a:cubicBezTo>
                    <a:pt x="332" y="187"/>
                    <a:pt x="333" y="185"/>
                    <a:pt x="333" y="183"/>
                  </a:cubicBezTo>
                  <a:cubicBezTo>
                    <a:pt x="333" y="170"/>
                    <a:pt x="333" y="157"/>
                    <a:pt x="333" y="144"/>
                  </a:cubicBezTo>
                  <a:cubicBezTo>
                    <a:pt x="333" y="139"/>
                    <a:pt x="331" y="137"/>
                    <a:pt x="327" y="137"/>
                  </a:cubicBezTo>
                  <a:cubicBezTo>
                    <a:pt x="317" y="136"/>
                    <a:pt x="307" y="137"/>
                    <a:pt x="296" y="137"/>
                  </a:cubicBezTo>
                  <a:close/>
                  <a:moveTo>
                    <a:pt x="74" y="137"/>
                  </a:moveTo>
                  <a:cubicBezTo>
                    <a:pt x="64" y="137"/>
                    <a:pt x="55" y="137"/>
                    <a:pt x="45" y="137"/>
                  </a:cubicBezTo>
                  <a:cubicBezTo>
                    <a:pt x="39" y="137"/>
                    <a:pt x="37" y="138"/>
                    <a:pt x="37" y="144"/>
                  </a:cubicBezTo>
                  <a:cubicBezTo>
                    <a:pt x="37" y="157"/>
                    <a:pt x="37" y="170"/>
                    <a:pt x="37" y="182"/>
                  </a:cubicBezTo>
                  <a:cubicBezTo>
                    <a:pt x="37" y="184"/>
                    <a:pt x="39" y="186"/>
                    <a:pt x="40" y="188"/>
                  </a:cubicBezTo>
                  <a:cubicBezTo>
                    <a:pt x="42" y="190"/>
                    <a:pt x="45" y="193"/>
                    <a:pt x="47" y="195"/>
                  </a:cubicBezTo>
                  <a:cubicBezTo>
                    <a:pt x="48" y="196"/>
                    <a:pt x="50" y="197"/>
                    <a:pt x="52" y="198"/>
                  </a:cubicBezTo>
                  <a:cubicBezTo>
                    <a:pt x="57" y="199"/>
                    <a:pt x="61" y="197"/>
                    <a:pt x="64" y="193"/>
                  </a:cubicBezTo>
                  <a:cubicBezTo>
                    <a:pt x="67" y="189"/>
                    <a:pt x="73" y="185"/>
                    <a:pt x="73" y="181"/>
                  </a:cubicBezTo>
                  <a:cubicBezTo>
                    <a:pt x="75" y="167"/>
                    <a:pt x="74" y="152"/>
                    <a:pt x="74" y="137"/>
                  </a:cubicBezTo>
                  <a:close/>
                  <a:moveTo>
                    <a:pt x="297" y="255"/>
                  </a:moveTo>
                  <a:cubicBezTo>
                    <a:pt x="297" y="254"/>
                    <a:pt x="297" y="253"/>
                    <a:pt x="297" y="252"/>
                  </a:cubicBezTo>
                  <a:cubicBezTo>
                    <a:pt x="294" y="250"/>
                    <a:pt x="292" y="248"/>
                    <a:pt x="290" y="248"/>
                  </a:cubicBezTo>
                  <a:cubicBezTo>
                    <a:pt x="288" y="248"/>
                    <a:pt x="284" y="252"/>
                    <a:pt x="285" y="253"/>
                  </a:cubicBezTo>
                  <a:cubicBezTo>
                    <a:pt x="285" y="256"/>
                    <a:pt x="288" y="259"/>
                    <a:pt x="290" y="259"/>
                  </a:cubicBezTo>
                  <a:cubicBezTo>
                    <a:pt x="292" y="259"/>
                    <a:pt x="295" y="256"/>
                    <a:pt x="297" y="255"/>
                  </a:cubicBezTo>
                  <a:close/>
                  <a:moveTo>
                    <a:pt x="87" y="255"/>
                  </a:moveTo>
                  <a:cubicBezTo>
                    <a:pt x="87" y="254"/>
                    <a:pt x="87" y="253"/>
                    <a:pt x="87" y="252"/>
                  </a:cubicBezTo>
                  <a:cubicBezTo>
                    <a:pt x="85" y="251"/>
                    <a:pt x="82" y="248"/>
                    <a:pt x="80" y="248"/>
                  </a:cubicBezTo>
                  <a:cubicBezTo>
                    <a:pt x="76" y="247"/>
                    <a:pt x="74" y="250"/>
                    <a:pt x="75" y="254"/>
                  </a:cubicBezTo>
                  <a:cubicBezTo>
                    <a:pt x="75" y="256"/>
                    <a:pt x="78" y="259"/>
                    <a:pt x="80" y="259"/>
                  </a:cubicBezTo>
                  <a:cubicBezTo>
                    <a:pt x="82" y="259"/>
                    <a:pt x="85" y="256"/>
                    <a:pt x="87" y="255"/>
                  </a:cubicBezTo>
                  <a:close/>
                  <a:moveTo>
                    <a:pt x="186" y="284"/>
                  </a:moveTo>
                  <a:cubicBezTo>
                    <a:pt x="186" y="284"/>
                    <a:pt x="185" y="284"/>
                    <a:pt x="184" y="284"/>
                  </a:cubicBezTo>
                  <a:cubicBezTo>
                    <a:pt x="182" y="286"/>
                    <a:pt x="180" y="288"/>
                    <a:pt x="180" y="291"/>
                  </a:cubicBezTo>
                  <a:cubicBezTo>
                    <a:pt x="179" y="294"/>
                    <a:pt x="182" y="297"/>
                    <a:pt x="185" y="296"/>
                  </a:cubicBezTo>
                  <a:cubicBezTo>
                    <a:pt x="188" y="296"/>
                    <a:pt x="191" y="293"/>
                    <a:pt x="191" y="291"/>
                  </a:cubicBezTo>
                  <a:cubicBezTo>
                    <a:pt x="191" y="288"/>
                    <a:pt x="188" y="286"/>
                    <a:pt x="186" y="284"/>
                  </a:cubicBezTo>
                  <a:close/>
                  <a:moveTo>
                    <a:pt x="346" y="206"/>
                  </a:moveTo>
                  <a:cubicBezTo>
                    <a:pt x="346" y="205"/>
                    <a:pt x="346" y="204"/>
                    <a:pt x="346" y="203"/>
                  </a:cubicBezTo>
                  <a:cubicBezTo>
                    <a:pt x="344" y="201"/>
                    <a:pt x="342" y="198"/>
                    <a:pt x="340" y="199"/>
                  </a:cubicBezTo>
                  <a:cubicBezTo>
                    <a:pt x="337" y="199"/>
                    <a:pt x="334" y="202"/>
                    <a:pt x="334" y="204"/>
                  </a:cubicBezTo>
                  <a:cubicBezTo>
                    <a:pt x="334" y="206"/>
                    <a:pt x="337" y="209"/>
                    <a:pt x="339" y="210"/>
                  </a:cubicBezTo>
                  <a:cubicBezTo>
                    <a:pt x="341" y="210"/>
                    <a:pt x="344" y="207"/>
                    <a:pt x="346" y="206"/>
                  </a:cubicBezTo>
                  <a:close/>
                  <a:moveTo>
                    <a:pt x="32" y="197"/>
                  </a:moveTo>
                  <a:cubicBezTo>
                    <a:pt x="31" y="197"/>
                    <a:pt x="30" y="197"/>
                    <a:pt x="29" y="197"/>
                  </a:cubicBezTo>
                  <a:cubicBezTo>
                    <a:pt x="28" y="200"/>
                    <a:pt x="25" y="202"/>
                    <a:pt x="25" y="204"/>
                  </a:cubicBezTo>
                  <a:cubicBezTo>
                    <a:pt x="26" y="206"/>
                    <a:pt x="29" y="208"/>
                    <a:pt x="31" y="210"/>
                  </a:cubicBezTo>
                  <a:cubicBezTo>
                    <a:pt x="33" y="208"/>
                    <a:pt x="36" y="206"/>
                    <a:pt x="36" y="204"/>
                  </a:cubicBezTo>
                  <a:cubicBezTo>
                    <a:pt x="37" y="202"/>
                    <a:pt x="34" y="200"/>
                    <a:pt x="32" y="197"/>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14"/>
            <p:cNvSpPr>
              <a:spLocks noEditPoints="1"/>
            </p:cNvSpPr>
            <p:nvPr/>
          </p:nvSpPr>
          <p:spPr bwMode="auto">
            <a:xfrm>
              <a:off x="3805238" y="323850"/>
              <a:ext cx="703263" cy="747713"/>
            </a:xfrm>
            <a:custGeom>
              <a:avLst/>
              <a:gdLst>
                <a:gd name="T0" fmla="*/ 1 w 186"/>
                <a:gd name="T1" fmla="*/ 98 h 198"/>
                <a:gd name="T2" fmla="*/ 1 w 186"/>
                <a:gd name="T3" fmla="*/ 52 h 198"/>
                <a:gd name="T4" fmla="*/ 7 w 186"/>
                <a:gd name="T5" fmla="*/ 43 h 198"/>
                <a:gd name="T6" fmla="*/ 87 w 186"/>
                <a:gd name="T7" fmla="*/ 2 h 198"/>
                <a:gd name="T8" fmla="*/ 99 w 186"/>
                <a:gd name="T9" fmla="*/ 2 h 198"/>
                <a:gd name="T10" fmla="*/ 179 w 186"/>
                <a:gd name="T11" fmla="*/ 42 h 198"/>
                <a:gd name="T12" fmla="*/ 186 w 186"/>
                <a:gd name="T13" fmla="*/ 53 h 198"/>
                <a:gd name="T14" fmla="*/ 186 w 186"/>
                <a:gd name="T15" fmla="*/ 145 h 198"/>
                <a:gd name="T16" fmla="*/ 179 w 186"/>
                <a:gd name="T17" fmla="*/ 156 h 198"/>
                <a:gd name="T18" fmla="*/ 99 w 186"/>
                <a:gd name="T19" fmla="*/ 196 h 198"/>
                <a:gd name="T20" fmla="*/ 88 w 186"/>
                <a:gd name="T21" fmla="*/ 196 h 198"/>
                <a:gd name="T22" fmla="*/ 6 w 186"/>
                <a:gd name="T23" fmla="*/ 155 h 198"/>
                <a:gd name="T24" fmla="*/ 1 w 186"/>
                <a:gd name="T25" fmla="*/ 146 h 198"/>
                <a:gd name="T26" fmla="*/ 1 w 186"/>
                <a:gd name="T27" fmla="*/ 98 h 198"/>
                <a:gd name="T28" fmla="*/ 1 w 186"/>
                <a:gd name="T29" fmla="*/ 98 h 198"/>
                <a:gd name="T30" fmla="*/ 173 w 186"/>
                <a:gd name="T31" fmla="*/ 99 h 198"/>
                <a:gd name="T32" fmla="*/ 173 w 186"/>
                <a:gd name="T33" fmla="*/ 58 h 198"/>
                <a:gd name="T34" fmla="*/ 169 w 186"/>
                <a:gd name="T35" fmla="*/ 51 h 198"/>
                <a:gd name="T36" fmla="*/ 97 w 186"/>
                <a:gd name="T37" fmla="*/ 16 h 198"/>
                <a:gd name="T38" fmla="*/ 90 w 186"/>
                <a:gd name="T39" fmla="*/ 15 h 198"/>
                <a:gd name="T40" fmla="*/ 17 w 186"/>
                <a:gd name="T41" fmla="*/ 51 h 198"/>
                <a:gd name="T42" fmla="*/ 13 w 186"/>
                <a:gd name="T43" fmla="*/ 59 h 198"/>
                <a:gd name="T44" fmla="*/ 13 w 186"/>
                <a:gd name="T45" fmla="*/ 139 h 198"/>
                <a:gd name="T46" fmla="*/ 17 w 186"/>
                <a:gd name="T47" fmla="*/ 147 h 198"/>
                <a:gd name="T48" fmla="*/ 89 w 186"/>
                <a:gd name="T49" fmla="*/ 182 h 198"/>
                <a:gd name="T50" fmla="*/ 97 w 186"/>
                <a:gd name="T51" fmla="*/ 182 h 198"/>
                <a:gd name="T52" fmla="*/ 169 w 186"/>
                <a:gd name="T53" fmla="*/ 147 h 198"/>
                <a:gd name="T54" fmla="*/ 173 w 186"/>
                <a:gd name="T55" fmla="*/ 139 h 198"/>
                <a:gd name="T56" fmla="*/ 173 w 186"/>
                <a:gd name="T57" fmla="*/ 9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198">
                  <a:moveTo>
                    <a:pt x="1" y="98"/>
                  </a:moveTo>
                  <a:cubicBezTo>
                    <a:pt x="1" y="83"/>
                    <a:pt x="1" y="67"/>
                    <a:pt x="1" y="52"/>
                  </a:cubicBezTo>
                  <a:cubicBezTo>
                    <a:pt x="1" y="47"/>
                    <a:pt x="2" y="45"/>
                    <a:pt x="7" y="43"/>
                  </a:cubicBezTo>
                  <a:cubicBezTo>
                    <a:pt x="33" y="29"/>
                    <a:pt x="60" y="16"/>
                    <a:pt x="87" y="2"/>
                  </a:cubicBezTo>
                  <a:cubicBezTo>
                    <a:pt x="91" y="0"/>
                    <a:pt x="95" y="0"/>
                    <a:pt x="99" y="2"/>
                  </a:cubicBezTo>
                  <a:cubicBezTo>
                    <a:pt x="126" y="16"/>
                    <a:pt x="153" y="29"/>
                    <a:pt x="179" y="42"/>
                  </a:cubicBezTo>
                  <a:cubicBezTo>
                    <a:pt x="184" y="45"/>
                    <a:pt x="186" y="48"/>
                    <a:pt x="186" y="53"/>
                  </a:cubicBezTo>
                  <a:cubicBezTo>
                    <a:pt x="186" y="83"/>
                    <a:pt x="186" y="114"/>
                    <a:pt x="186" y="145"/>
                  </a:cubicBezTo>
                  <a:cubicBezTo>
                    <a:pt x="186" y="150"/>
                    <a:pt x="184" y="153"/>
                    <a:pt x="179" y="156"/>
                  </a:cubicBezTo>
                  <a:cubicBezTo>
                    <a:pt x="152" y="169"/>
                    <a:pt x="125" y="182"/>
                    <a:pt x="99" y="196"/>
                  </a:cubicBezTo>
                  <a:cubicBezTo>
                    <a:pt x="95" y="198"/>
                    <a:pt x="92" y="198"/>
                    <a:pt x="88" y="196"/>
                  </a:cubicBezTo>
                  <a:cubicBezTo>
                    <a:pt x="61" y="182"/>
                    <a:pt x="34" y="169"/>
                    <a:pt x="6" y="155"/>
                  </a:cubicBezTo>
                  <a:cubicBezTo>
                    <a:pt x="2" y="153"/>
                    <a:pt x="0" y="151"/>
                    <a:pt x="1" y="146"/>
                  </a:cubicBezTo>
                  <a:cubicBezTo>
                    <a:pt x="1" y="130"/>
                    <a:pt x="1" y="114"/>
                    <a:pt x="1" y="98"/>
                  </a:cubicBezTo>
                  <a:cubicBezTo>
                    <a:pt x="1" y="98"/>
                    <a:pt x="1" y="98"/>
                    <a:pt x="1" y="98"/>
                  </a:cubicBezTo>
                  <a:close/>
                  <a:moveTo>
                    <a:pt x="173" y="99"/>
                  </a:moveTo>
                  <a:cubicBezTo>
                    <a:pt x="173" y="85"/>
                    <a:pt x="173" y="72"/>
                    <a:pt x="173" y="58"/>
                  </a:cubicBezTo>
                  <a:cubicBezTo>
                    <a:pt x="173" y="55"/>
                    <a:pt x="172" y="53"/>
                    <a:pt x="169" y="51"/>
                  </a:cubicBezTo>
                  <a:cubicBezTo>
                    <a:pt x="145" y="39"/>
                    <a:pt x="121" y="27"/>
                    <a:pt x="97" y="16"/>
                  </a:cubicBezTo>
                  <a:cubicBezTo>
                    <a:pt x="95" y="15"/>
                    <a:pt x="92" y="14"/>
                    <a:pt x="90" y="15"/>
                  </a:cubicBezTo>
                  <a:cubicBezTo>
                    <a:pt x="66" y="27"/>
                    <a:pt x="42" y="39"/>
                    <a:pt x="17" y="51"/>
                  </a:cubicBezTo>
                  <a:cubicBezTo>
                    <a:pt x="14" y="53"/>
                    <a:pt x="13" y="55"/>
                    <a:pt x="13" y="59"/>
                  </a:cubicBezTo>
                  <a:cubicBezTo>
                    <a:pt x="13" y="85"/>
                    <a:pt x="13" y="112"/>
                    <a:pt x="13" y="139"/>
                  </a:cubicBezTo>
                  <a:cubicBezTo>
                    <a:pt x="13" y="143"/>
                    <a:pt x="14" y="145"/>
                    <a:pt x="17" y="147"/>
                  </a:cubicBezTo>
                  <a:cubicBezTo>
                    <a:pt x="41" y="158"/>
                    <a:pt x="65" y="170"/>
                    <a:pt x="89" y="182"/>
                  </a:cubicBezTo>
                  <a:cubicBezTo>
                    <a:pt x="91" y="183"/>
                    <a:pt x="95" y="183"/>
                    <a:pt x="97" y="182"/>
                  </a:cubicBezTo>
                  <a:cubicBezTo>
                    <a:pt x="121" y="170"/>
                    <a:pt x="145" y="158"/>
                    <a:pt x="169" y="147"/>
                  </a:cubicBezTo>
                  <a:cubicBezTo>
                    <a:pt x="172" y="145"/>
                    <a:pt x="173" y="143"/>
                    <a:pt x="173" y="139"/>
                  </a:cubicBezTo>
                  <a:cubicBezTo>
                    <a:pt x="173" y="126"/>
                    <a:pt x="173" y="112"/>
                    <a:pt x="173" y="99"/>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15"/>
            <p:cNvSpPr>
              <a:spLocks/>
            </p:cNvSpPr>
            <p:nvPr/>
          </p:nvSpPr>
          <p:spPr bwMode="auto">
            <a:xfrm>
              <a:off x="3900488" y="576263"/>
              <a:ext cx="142875" cy="242888"/>
            </a:xfrm>
            <a:custGeom>
              <a:avLst/>
              <a:gdLst>
                <a:gd name="T0" fmla="*/ 25 w 38"/>
                <a:gd name="T1" fmla="*/ 27 h 64"/>
                <a:gd name="T2" fmla="*/ 25 w 38"/>
                <a:gd name="T3" fmla="*/ 1 h 64"/>
                <a:gd name="T4" fmla="*/ 37 w 38"/>
                <a:gd name="T5" fmla="*/ 1 h 64"/>
                <a:gd name="T6" fmla="*/ 37 w 38"/>
                <a:gd name="T7" fmla="*/ 12 h 64"/>
                <a:gd name="T8" fmla="*/ 37 w 38"/>
                <a:gd name="T9" fmla="*/ 54 h 64"/>
                <a:gd name="T10" fmla="*/ 32 w 38"/>
                <a:gd name="T11" fmla="*/ 63 h 64"/>
                <a:gd name="T12" fmla="*/ 24 w 38"/>
                <a:gd name="T13" fmla="*/ 57 h 64"/>
                <a:gd name="T14" fmla="*/ 13 w 38"/>
                <a:gd name="T15" fmla="*/ 37 h 64"/>
                <a:gd name="T16" fmla="*/ 13 w 38"/>
                <a:gd name="T17" fmla="*/ 63 h 64"/>
                <a:gd name="T18" fmla="*/ 0 w 38"/>
                <a:gd name="T19" fmla="*/ 63 h 64"/>
                <a:gd name="T20" fmla="*/ 0 w 38"/>
                <a:gd name="T21" fmla="*/ 57 h 64"/>
                <a:gd name="T22" fmla="*/ 0 w 38"/>
                <a:gd name="T23" fmla="*/ 10 h 64"/>
                <a:gd name="T24" fmla="*/ 5 w 38"/>
                <a:gd name="T25" fmla="*/ 1 h 64"/>
                <a:gd name="T26" fmla="*/ 14 w 38"/>
                <a:gd name="T27" fmla="*/ 7 h 64"/>
                <a:gd name="T28" fmla="*/ 23 w 38"/>
                <a:gd name="T29" fmla="*/ 27 h 64"/>
                <a:gd name="T30" fmla="*/ 25 w 38"/>
                <a:gd name="T31"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64">
                  <a:moveTo>
                    <a:pt x="25" y="27"/>
                  </a:moveTo>
                  <a:cubicBezTo>
                    <a:pt x="25" y="19"/>
                    <a:pt x="25" y="10"/>
                    <a:pt x="25" y="1"/>
                  </a:cubicBezTo>
                  <a:cubicBezTo>
                    <a:pt x="29" y="1"/>
                    <a:pt x="33" y="1"/>
                    <a:pt x="37" y="1"/>
                  </a:cubicBezTo>
                  <a:cubicBezTo>
                    <a:pt x="37" y="5"/>
                    <a:pt x="37" y="9"/>
                    <a:pt x="37" y="12"/>
                  </a:cubicBezTo>
                  <a:cubicBezTo>
                    <a:pt x="37" y="26"/>
                    <a:pt x="37" y="40"/>
                    <a:pt x="37" y="54"/>
                  </a:cubicBezTo>
                  <a:cubicBezTo>
                    <a:pt x="38" y="58"/>
                    <a:pt x="37" y="62"/>
                    <a:pt x="32" y="63"/>
                  </a:cubicBezTo>
                  <a:cubicBezTo>
                    <a:pt x="28" y="64"/>
                    <a:pt x="26" y="60"/>
                    <a:pt x="24" y="57"/>
                  </a:cubicBezTo>
                  <a:cubicBezTo>
                    <a:pt x="21" y="50"/>
                    <a:pt x="17" y="43"/>
                    <a:pt x="13" y="37"/>
                  </a:cubicBezTo>
                  <a:cubicBezTo>
                    <a:pt x="13" y="45"/>
                    <a:pt x="13" y="54"/>
                    <a:pt x="13" y="63"/>
                  </a:cubicBezTo>
                  <a:cubicBezTo>
                    <a:pt x="8" y="63"/>
                    <a:pt x="5" y="63"/>
                    <a:pt x="0" y="63"/>
                  </a:cubicBezTo>
                  <a:cubicBezTo>
                    <a:pt x="0" y="61"/>
                    <a:pt x="0" y="59"/>
                    <a:pt x="0" y="57"/>
                  </a:cubicBezTo>
                  <a:cubicBezTo>
                    <a:pt x="0" y="41"/>
                    <a:pt x="0" y="26"/>
                    <a:pt x="0" y="10"/>
                  </a:cubicBezTo>
                  <a:cubicBezTo>
                    <a:pt x="0" y="6"/>
                    <a:pt x="0" y="3"/>
                    <a:pt x="5" y="1"/>
                  </a:cubicBezTo>
                  <a:cubicBezTo>
                    <a:pt x="10" y="0"/>
                    <a:pt x="12" y="4"/>
                    <a:pt x="14" y="7"/>
                  </a:cubicBezTo>
                  <a:cubicBezTo>
                    <a:pt x="17" y="14"/>
                    <a:pt x="20" y="20"/>
                    <a:pt x="23" y="27"/>
                  </a:cubicBezTo>
                  <a:cubicBezTo>
                    <a:pt x="24" y="27"/>
                    <a:pt x="24" y="27"/>
                    <a:pt x="25"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3" name="Freeform 16"/>
            <p:cNvSpPr>
              <a:spLocks/>
            </p:cNvSpPr>
            <p:nvPr/>
          </p:nvSpPr>
          <p:spPr bwMode="auto">
            <a:xfrm>
              <a:off x="4089400" y="581025"/>
              <a:ext cx="136525" cy="233363"/>
            </a:xfrm>
            <a:custGeom>
              <a:avLst/>
              <a:gdLst>
                <a:gd name="T0" fmla="*/ 36 w 36"/>
                <a:gd name="T1" fmla="*/ 12 h 62"/>
                <a:gd name="T2" fmla="*/ 18 w 36"/>
                <a:gd name="T3" fmla="*/ 12 h 62"/>
                <a:gd name="T4" fmla="*/ 12 w 36"/>
                <a:gd name="T5" fmla="*/ 18 h 62"/>
                <a:gd name="T6" fmla="*/ 17 w 36"/>
                <a:gd name="T7" fmla="*/ 25 h 62"/>
                <a:gd name="T8" fmla="*/ 30 w 36"/>
                <a:gd name="T9" fmla="*/ 25 h 62"/>
                <a:gd name="T10" fmla="*/ 30 w 36"/>
                <a:gd name="T11" fmla="*/ 37 h 62"/>
                <a:gd name="T12" fmla="*/ 12 w 36"/>
                <a:gd name="T13" fmla="*/ 37 h 62"/>
                <a:gd name="T14" fmla="*/ 12 w 36"/>
                <a:gd name="T15" fmla="*/ 62 h 62"/>
                <a:gd name="T16" fmla="*/ 0 w 36"/>
                <a:gd name="T17" fmla="*/ 62 h 62"/>
                <a:gd name="T18" fmla="*/ 0 w 36"/>
                <a:gd name="T19" fmla="*/ 55 h 62"/>
                <a:gd name="T20" fmla="*/ 0 w 36"/>
                <a:gd name="T21" fmla="*/ 9 h 62"/>
                <a:gd name="T22" fmla="*/ 9 w 36"/>
                <a:gd name="T23" fmla="*/ 0 h 62"/>
                <a:gd name="T24" fmla="*/ 36 w 36"/>
                <a:gd name="T25" fmla="*/ 0 h 62"/>
                <a:gd name="T26" fmla="*/ 36 w 36"/>
                <a:gd name="T27" fmla="*/ 1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62">
                  <a:moveTo>
                    <a:pt x="36" y="12"/>
                  </a:moveTo>
                  <a:cubicBezTo>
                    <a:pt x="30" y="12"/>
                    <a:pt x="24" y="13"/>
                    <a:pt x="18" y="12"/>
                  </a:cubicBezTo>
                  <a:cubicBezTo>
                    <a:pt x="13" y="12"/>
                    <a:pt x="12" y="14"/>
                    <a:pt x="12" y="18"/>
                  </a:cubicBezTo>
                  <a:cubicBezTo>
                    <a:pt x="12" y="22"/>
                    <a:pt x="12" y="25"/>
                    <a:pt x="17" y="25"/>
                  </a:cubicBezTo>
                  <a:cubicBezTo>
                    <a:pt x="22" y="24"/>
                    <a:pt x="26" y="25"/>
                    <a:pt x="30" y="25"/>
                  </a:cubicBezTo>
                  <a:cubicBezTo>
                    <a:pt x="30" y="29"/>
                    <a:pt x="30" y="33"/>
                    <a:pt x="30" y="37"/>
                  </a:cubicBezTo>
                  <a:cubicBezTo>
                    <a:pt x="24" y="37"/>
                    <a:pt x="18" y="37"/>
                    <a:pt x="12" y="37"/>
                  </a:cubicBezTo>
                  <a:cubicBezTo>
                    <a:pt x="12" y="46"/>
                    <a:pt x="12" y="53"/>
                    <a:pt x="12" y="62"/>
                  </a:cubicBezTo>
                  <a:cubicBezTo>
                    <a:pt x="8" y="62"/>
                    <a:pt x="4" y="62"/>
                    <a:pt x="0" y="62"/>
                  </a:cubicBezTo>
                  <a:cubicBezTo>
                    <a:pt x="0" y="59"/>
                    <a:pt x="0" y="57"/>
                    <a:pt x="0" y="55"/>
                  </a:cubicBezTo>
                  <a:cubicBezTo>
                    <a:pt x="0" y="40"/>
                    <a:pt x="0" y="25"/>
                    <a:pt x="0" y="9"/>
                  </a:cubicBezTo>
                  <a:cubicBezTo>
                    <a:pt x="0" y="1"/>
                    <a:pt x="1" y="0"/>
                    <a:pt x="9" y="0"/>
                  </a:cubicBezTo>
                  <a:cubicBezTo>
                    <a:pt x="18" y="0"/>
                    <a:pt x="27" y="0"/>
                    <a:pt x="36" y="0"/>
                  </a:cubicBezTo>
                  <a:cubicBezTo>
                    <a:pt x="36" y="4"/>
                    <a:pt x="36" y="8"/>
                    <a:pt x="36"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17"/>
            <p:cNvSpPr>
              <a:spLocks/>
            </p:cNvSpPr>
            <p:nvPr/>
          </p:nvSpPr>
          <p:spPr bwMode="auto">
            <a:xfrm>
              <a:off x="4275138" y="584200"/>
              <a:ext cx="139700" cy="234950"/>
            </a:xfrm>
            <a:custGeom>
              <a:avLst/>
              <a:gdLst>
                <a:gd name="T0" fmla="*/ 37 w 37"/>
                <a:gd name="T1" fmla="*/ 11 h 62"/>
                <a:gd name="T2" fmla="*/ 25 w 37"/>
                <a:gd name="T3" fmla="*/ 12 h 62"/>
                <a:gd name="T4" fmla="*/ 25 w 37"/>
                <a:gd name="T5" fmla="*/ 60 h 62"/>
                <a:gd name="T6" fmla="*/ 22 w 37"/>
                <a:gd name="T7" fmla="*/ 61 h 62"/>
                <a:gd name="T8" fmla="*/ 12 w 37"/>
                <a:gd name="T9" fmla="*/ 52 h 62"/>
                <a:gd name="T10" fmla="*/ 12 w 37"/>
                <a:gd name="T11" fmla="*/ 12 h 62"/>
                <a:gd name="T12" fmla="*/ 0 w 37"/>
                <a:gd name="T13" fmla="*/ 11 h 62"/>
                <a:gd name="T14" fmla="*/ 0 w 37"/>
                <a:gd name="T15" fmla="*/ 0 h 62"/>
                <a:gd name="T16" fmla="*/ 37 w 37"/>
                <a:gd name="T17" fmla="*/ 0 h 62"/>
                <a:gd name="T18" fmla="*/ 37 w 37"/>
                <a:gd name="T1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37" y="11"/>
                  </a:moveTo>
                  <a:cubicBezTo>
                    <a:pt x="33" y="11"/>
                    <a:pt x="29" y="12"/>
                    <a:pt x="25" y="12"/>
                  </a:cubicBezTo>
                  <a:cubicBezTo>
                    <a:pt x="25" y="28"/>
                    <a:pt x="25" y="44"/>
                    <a:pt x="25" y="60"/>
                  </a:cubicBezTo>
                  <a:cubicBezTo>
                    <a:pt x="24" y="61"/>
                    <a:pt x="23" y="61"/>
                    <a:pt x="22" y="61"/>
                  </a:cubicBezTo>
                  <a:cubicBezTo>
                    <a:pt x="12" y="62"/>
                    <a:pt x="12" y="62"/>
                    <a:pt x="12" y="52"/>
                  </a:cubicBezTo>
                  <a:cubicBezTo>
                    <a:pt x="12" y="39"/>
                    <a:pt x="12" y="25"/>
                    <a:pt x="12" y="12"/>
                  </a:cubicBezTo>
                  <a:cubicBezTo>
                    <a:pt x="8" y="12"/>
                    <a:pt x="4" y="11"/>
                    <a:pt x="0" y="11"/>
                  </a:cubicBezTo>
                  <a:cubicBezTo>
                    <a:pt x="0" y="7"/>
                    <a:pt x="0" y="4"/>
                    <a:pt x="0" y="0"/>
                  </a:cubicBezTo>
                  <a:cubicBezTo>
                    <a:pt x="12" y="0"/>
                    <a:pt x="24" y="0"/>
                    <a:pt x="37" y="0"/>
                  </a:cubicBezTo>
                  <a:cubicBezTo>
                    <a:pt x="37" y="3"/>
                    <a:pt x="37" y="7"/>
                    <a:pt x="37" y="11"/>
                  </a:cubicBezTo>
                  <a:close/>
                </a:path>
              </a:pathLst>
            </a:custGeom>
            <a:grpFill/>
            <a:ln>
              <a:noFill/>
            </a:ln>
          </p:spPr>
          <p:txBody>
            <a:bodyPr vert="horz" wrap="square" lIns="91440" tIns="45720" rIns="91440" bIns="45720" numCol="1" anchor="t" anchorCtr="0" compatLnSpc="1">
              <a:prstTxWarp prst="textNoShape">
                <a:avLst/>
              </a:prstTxWarp>
            </a:bodyPr>
            <a:lstStyle/>
            <a:p>
              <a:endParaRPr lang="es-AR"/>
            </a:p>
          </p:txBody>
        </p:sp>
      </p:grpSp>
      <p:sp>
        <p:nvSpPr>
          <p:cNvPr id="15" name="Google Shape;1746;p30"/>
          <p:cNvSpPr txBox="1">
            <a:spLocks/>
          </p:cNvSpPr>
          <p:nvPr/>
        </p:nvSpPr>
        <p:spPr>
          <a:xfrm>
            <a:off x="2128360" y="4296082"/>
            <a:ext cx="4872900" cy="8010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t>This can be the part of the presentation where you introduce yourself, write your email…</a:t>
            </a:r>
            <a:endParaRPr lang="en-US" dirty="0"/>
          </a:p>
        </p:txBody>
      </p:sp>
      <p:sp>
        <p:nvSpPr>
          <p:cNvPr id="16" name="Google Shape;2325;p31"/>
          <p:cNvSpPr txBox="1">
            <a:spLocks/>
          </p:cNvSpPr>
          <p:nvPr/>
        </p:nvSpPr>
        <p:spPr>
          <a:xfrm>
            <a:off x="327357" y="267979"/>
            <a:ext cx="3873300" cy="527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1800"/>
              <a:buFont typeface="Raleway Medium"/>
              <a:buNone/>
              <a:defRPr sz="1800" b="0" i="0" u="none" strike="noStrike" cap="none">
                <a:solidFill>
                  <a:schemeClr val="dk1"/>
                </a:solidFill>
                <a:latin typeface="Raleway Medium"/>
                <a:ea typeface="Raleway Medium"/>
                <a:cs typeface="Raleway Medium"/>
                <a:sym typeface="Raleway Medium"/>
              </a:defRPr>
            </a:lvl1pPr>
            <a:lvl2pPr marR="0" lvl="1" algn="ctr" rtl="0">
              <a:lnSpc>
                <a:spcPct val="100000"/>
              </a:lnSpc>
              <a:spcBef>
                <a:spcPts val="0"/>
              </a:spcBef>
              <a:spcAft>
                <a:spcPts val="0"/>
              </a:spcAft>
              <a:buClr>
                <a:schemeClr val="dk1"/>
              </a:buClr>
              <a:buSzPts val="4800"/>
              <a:buFont typeface="Raleway Medium"/>
              <a:buNone/>
              <a:defRPr sz="4800" b="0" i="0" u="none" strike="noStrike" cap="none">
                <a:solidFill>
                  <a:schemeClr val="dk1"/>
                </a:solidFill>
                <a:latin typeface="Raleway Medium"/>
                <a:ea typeface="Raleway Medium"/>
                <a:cs typeface="Raleway Medium"/>
                <a:sym typeface="Raleway Medium"/>
              </a:defRPr>
            </a:lvl2pPr>
            <a:lvl3pPr marR="0" lvl="2" algn="ctr" rtl="0">
              <a:lnSpc>
                <a:spcPct val="100000"/>
              </a:lnSpc>
              <a:spcBef>
                <a:spcPts val="0"/>
              </a:spcBef>
              <a:spcAft>
                <a:spcPts val="0"/>
              </a:spcAft>
              <a:buClr>
                <a:schemeClr val="dk1"/>
              </a:buClr>
              <a:buSzPts val="4800"/>
              <a:buFont typeface="Raleway Medium"/>
              <a:buNone/>
              <a:defRPr sz="4800" b="0" i="0" u="none" strike="noStrike" cap="none">
                <a:solidFill>
                  <a:schemeClr val="dk1"/>
                </a:solidFill>
                <a:latin typeface="Raleway Medium"/>
                <a:ea typeface="Raleway Medium"/>
                <a:cs typeface="Raleway Medium"/>
                <a:sym typeface="Raleway Medium"/>
              </a:defRPr>
            </a:lvl3pPr>
            <a:lvl4pPr marR="0" lvl="3" algn="ctr" rtl="0">
              <a:lnSpc>
                <a:spcPct val="100000"/>
              </a:lnSpc>
              <a:spcBef>
                <a:spcPts val="0"/>
              </a:spcBef>
              <a:spcAft>
                <a:spcPts val="0"/>
              </a:spcAft>
              <a:buClr>
                <a:schemeClr val="dk1"/>
              </a:buClr>
              <a:buSzPts val="4800"/>
              <a:buFont typeface="Raleway Medium"/>
              <a:buNone/>
              <a:defRPr sz="4800" b="0" i="0" u="none" strike="noStrike" cap="none">
                <a:solidFill>
                  <a:schemeClr val="dk1"/>
                </a:solidFill>
                <a:latin typeface="Raleway Medium"/>
                <a:ea typeface="Raleway Medium"/>
                <a:cs typeface="Raleway Medium"/>
                <a:sym typeface="Raleway Medium"/>
              </a:defRPr>
            </a:lvl4pPr>
            <a:lvl5pPr marR="0" lvl="4" algn="ctr" rtl="0">
              <a:lnSpc>
                <a:spcPct val="100000"/>
              </a:lnSpc>
              <a:spcBef>
                <a:spcPts val="0"/>
              </a:spcBef>
              <a:spcAft>
                <a:spcPts val="0"/>
              </a:spcAft>
              <a:buClr>
                <a:schemeClr val="dk1"/>
              </a:buClr>
              <a:buSzPts val="4800"/>
              <a:buFont typeface="Raleway Medium"/>
              <a:buNone/>
              <a:defRPr sz="4800" b="0" i="0" u="none" strike="noStrike" cap="none">
                <a:solidFill>
                  <a:schemeClr val="dk1"/>
                </a:solidFill>
                <a:latin typeface="Raleway Medium"/>
                <a:ea typeface="Raleway Medium"/>
                <a:cs typeface="Raleway Medium"/>
                <a:sym typeface="Raleway Medium"/>
              </a:defRPr>
            </a:lvl5pPr>
            <a:lvl6pPr marR="0" lvl="5" algn="ctr" rtl="0">
              <a:lnSpc>
                <a:spcPct val="100000"/>
              </a:lnSpc>
              <a:spcBef>
                <a:spcPts val="0"/>
              </a:spcBef>
              <a:spcAft>
                <a:spcPts val="0"/>
              </a:spcAft>
              <a:buClr>
                <a:schemeClr val="dk1"/>
              </a:buClr>
              <a:buSzPts val="4800"/>
              <a:buFont typeface="Raleway Medium"/>
              <a:buNone/>
              <a:defRPr sz="4800" b="0" i="0" u="none" strike="noStrike" cap="none">
                <a:solidFill>
                  <a:schemeClr val="dk1"/>
                </a:solidFill>
                <a:latin typeface="Raleway Medium"/>
                <a:ea typeface="Raleway Medium"/>
                <a:cs typeface="Raleway Medium"/>
                <a:sym typeface="Raleway Medium"/>
              </a:defRPr>
            </a:lvl6pPr>
            <a:lvl7pPr marR="0" lvl="6" algn="ctr" rtl="0">
              <a:lnSpc>
                <a:spcPct val="100000"/>
              </a:lnSpc>
              <a:spcBef>
                <a:spcPts val="0"/>
              </a:spcBef>
              <a:spcAft>
                <a:spcPts val="0"/>
              </a:spcAft>
              <a:buClr>
                <a:schemeClr val="dk1"/>
              </a:buClr>
              <a:buSzPts val="4800"/>
              <a:buFont typeface="Raleway Medium"/>
              <a:buNone/>
              <a:defRPr sz="4800" b="0" i="0" u="none" strike="noStrike" cap="none">
                <a:solidFill>
                  <a:schemeClr val="dk1"/>
                </a:solidFill>
                <a:latin typeface="Raleway Medium"/>
                <a:ea typeface="Raleway Medium"/>
                <a:cs typeface="Raleway Medium"/>
                <a:sym typeface="Raleway Medium"/>
              </a:defRPr>
            </a:lvl7pPr>
            <a:lvl8pPr marR="0" lvl="7" algn="ctr" rtl="0">
              <a:lnSpc>
                <a:spcPct val="100000"/>
              </a:lnSpc>
              <a:spcBef>
                <a:spcPts val="0"/>
              </a:spcBef>
              <a:spcAft>
                <a:spcPts val="0"/>
              </a:spcAft>
              <a:buClr>
                <a:schemeClr val="dk1"/>
              </a:buClr>
              <a:buSzPts val="4800"/>
              <a:buFont typeface="Raleway Medium"/>
              <a:buNone/>
              <a:defRPr sz="4800" b="0" i="0" u="none" strike="noStrike" cap="none">
                <a:solidFill>
                  <a:schemeClr val="dk1"/>
                </a:solidFill>
                <a:latin typeface="Raleway Medium"/>
                <a:ea typeface="Raleway Medium"/>
                <a:cs typeface="Raleway Medium"/>
                <a:sym typeface="Raleway Medium"/>
              </a:defRPr>
            </a:lvl8pPr>
            <a:lvl9pPr marR="0" lvl="8" algn="ctr" rtl="0">
              <a:lnSpc>
                <a:spcPct val="100000"/>
              </a:lnSpc>
              <a:spcBef>
                <a:spcPts val="0"/>
              </a:spcBef>
              <a:spcAft>
                <a:spcPts val="0"/>
              </a:spcAft>
              <a:buClr>
                <a:schemeClr val="dk1"/>
              </a:buClr>
              <a:buSzPts val="4800"/>
              <a:buFont typeface="Raleway Medium"/>
              <a:buNone/>
              <a:defRPr sz="4800" b="0" i="0" u="none" strike="noStrike" cap="none">
                <a:solidFill>
                  <a:schemeClr val="dk1"/>
                </a:solidFill>
                <a:latin typeface="Raleway Medium"/>
                <a:ea typeface="Raleway Medium"/>
                <a:cs typeface="Raleway Medium"/>
                <a:sym typeface="Raleway Medium"/>
              </a:defRPr>
            </a:lvl9pPr>
          </a:lstStyle>
          <a:p>
            <a:pPr algn="l"/>
            <a:r>
              <a:rPr lang="es-PE" sz="2800" dirty="0" smtClean="0">
                <a:solidFill>
                  <a:srgbClr val="2C325B"/>
                </a:solidFill>
                <a:latin typeface="Bungee" panose="020B0604020202020204" charset="0"/>
              </a:rPr>
              <a:t>Introduction</a:t>
            </a:r>
            <a:endParaRPr lang="es-PE" sz="2800" dirty="0">
              <a:solidFill>
                <a:srgbClr val="2C325B"/>
              </a:solidFill>
              <a:latin typeface="Bungee" panose="020B0604020202020204" charset="0"/>
            </a:endParaRPr>
          </a:p>
        </p:txBody>
      </p:sp>
      <p:sp>
        <p:nvSpPr>
          <p:cNvPr id="6" name="Freeform 5"/>
          <p:cNvSpPr>
            <a:spLocks noEditPoints="1"/>
          </p:cNvSpPr>
          <p:nvPr/>
        </p:nvSpPr>
        <p:spPr bwMode="auto">
          <a:xfrm>
            <a:off x="7967662" y="125413"/>
            <a:ext cx="1065213" cy="727074"/>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346"/>
        <p:cNvGrpSpPr/>
        <p:nvPr/>
      </p:nvGrpSpPr>
      <p:grpSpPr>
        <a:xfrm>
          <a:off x="0" y="0"/>
          <a:ext cx="0" cy="0"/>
          <a:chOff x="0" y="0"/>
          <a:chExt cx="0" cy="0"/>
        </a:xfrm>
      </p:grpSpPr>
      <p:sp>
        <p:nvSpPr>
          <p:cNvPr id="10347" name="Google Shape;10347;p41"/>
          <p:cNvSpPr txBox="1">
            <a:spLocks noGrp="1"/>
          </p:cNvSpPr>
          <p:nvPr>
            <p:ph type="subTitle" idx="9"/>
          </p:nvPr>
        </p:nvSpPr>
        <p:spPr>
          <a:xfrm>
            <a:off x="6179650" y="2432521"/>
            <a:ext cx="1986000" cy="66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0348" name="Google Shape;10348;p41"/>
          <p:cNvSpPr txBox="1">
            <a:spLocks noGrp="1"/>
          </p:cNvSpPr>
          <p:nvPr>
            <p:ph type="subTitle" idx="14"/>
          </p:nvPr>
        </p:nvSpPr>
        <p:spPr>
          <a:xfrm>
            <a:off x="6278250" y="4238870"/>
            <a:ext cx="1986000" cy="66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10349" name="Google Shape;10349;p41"/>
          <p:cNvSpPr txBox="1">
            <a:spLocks noGrp="1"/>
          </p:cNvSpPr>
          <p:nvPr>
            <p:ph type="title" idx="8"/>
          </p:nvPr>
        </p:nvSpPr>
        <p:spPr>
          <a:xfrm>
            <a:off x="5921500" y="2031796"/>
            <a:ext cx="2502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sack</a:t>
            </a:r>
            <a:endParaRPr/>
          </a:p>
        </p:txBody>
      </p:sp>
      <p:sp>
        <p:nvSpPr>
          <p:cNvPr id="10350" name="Google Shape;10350;p41"/>
          <p:cNvSpPr txBox="1">
            <a:spLocks noGrp="1"/>
          </p:cNvSpPr>
          <p:nvPr>
            <p:ph type="title" idx="13"/>
          </p:nvPr>
        </p:nvSpPr>
        <p:spPr>
          <a:xfrm>
            <a:off x="6020000" y="3838145"/>
            <a:ext cx="2502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Game lag</a:t>
            </a:r>
            <a:endParaRPr/>
          </a:p>
        </p:txBody>
      </p:sp>
      <p:sp>
        <p:nvSpPr>
          <p:cNvPr id="10352" name="Google Shape;10352;p41"/>
          <p:cNvSpPr txBox="1">
            <a:spLocks noGrp="1"/>
          </p:cNvSpPr>
          <p:nvPr>
            <p:ph type="title"/>
          </p:nvPr>
        </p:nvSpPr>
        <p:spPr>
          <a:xfrm>
            <a:off x="720000" y="2031796"/>
            <a:ext cx="2502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interception</a:t>
            </a:r>
            <a:endParaRPr/>
          </a:p>
        </p:txBody>
      </p:sp>
      <p:sp>
        <p:nvSpPr>
          <p:cNvPr id="10353" name="Google Shape;10353;p41"/>
          <p:cNvSpPr txBox="1">
            <a:spLocks noGrp="1"/>
          </p:cNvSpPr>
          <p:nvPr>
            <p:ph type="subTitle" idx="1"/>
          </p:nvPr>
        </p:nvSpPr>
        <p:spPr>
          <a:xfrm>
            <a:off x="978100" y="2432521"/>
            <a:ext cx="1986000" cy="66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10354" name="Google Shape;10354;p41"/>
          <p:cNvSpPr txBox="1">
            <a:spLocks noGrp="1"/>
          </p:cNvSpPr>
          <p:nvPr>
            <p:ph type="title" idx="2"/>
          </p:nvPr>
        </p:nvSpPr>
        <p:spPr>
          <a:xfrm>
            <a:off x="3320754" y="2031796"/>
            <a:ext cx="2502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Lost ball</a:t>
            </a:r>
            <a:endParaRPr/>
          </a:p>
        </p:txBody>
      </p:sp>
      <p:sp>
        <p:nvSpPr>
          <p:cNvPr id="10355" name="Google Shape;10355;p41"/>
          <p:cNvSpPr txBox="1">
            <a:spLocks noGrp="1"/>
          </p:cNvSpPr>
          <p:nvPr>
            <p:ph type="subTitle" idx="3"/>
          </p:nvPr>
        </p:nvSpPr>
        <p:spPr>
          <a:xfrm>
            <a:off x="3578900" y="2432521"/>
            <a:ext cx="1986000" cy="66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0356" name="Google Shape;10356;p41"/>
          <p:cNvSpPr txBox="1">
            <a:spLocks noGrp="1"/>
          </p:cNvSpPr>
          <p:nvPr>
            <p:ph type="title" idx="4"/>
          </p:nvPr>
        </p:nvSpPr>
        <p:spPr>
          <a:xfrm>
            <a:off x="818450" y="3838145"/>
            <a:ext cx="2502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offside</a:t>
            </a:r>
            <a:endParaRPr/>
          </a:p>
        </p:txBody>
      </p:sp>
      <p:sp>
        <p:nvSpPr>
          <p:cNvPr id="10357" name="Google Shape;10357;p41"/>
          <p:cNvSpPr txBox="1">
            <a:spLocks noGrp="1"/>
          </p:cNvSpPr>
          <p:nvPr>
            <p:ph type="subTitle" idx="5"/>
          </p:nvPr>
        </p:nvSpPr>
        <p:spPr>
          <a:xfrm>
            <a:off x="1076600" y="4238870"/>
            <a:ext cx="1986000" cy="66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0358" name="Google Shape;10358;p41"/>
          <p:cNvSpPr txBox="1">
            <a:spLocks noGrp="1"/>
          </p:cNvSpPr>
          <p:nvPr>
            <p:ph type="title" idx="6"/>
          </p:nvPr>
        </p:nvSpPr>
        <p:spPr>
          <a:xfrm>
            <a:off x="3419250" y="3838145"/>
            <a:ext cx="2502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False start</a:t>
            </a:r>
            <a:endParaRPr/>
          </a:p>
        </p:txBody>
      </p:sp>
      <p:sp>
        <p:nvSpPr>
          <p:cNvPr id="10359" name="Google Shape;10359;p41"/>
          <p:cNvSpPr txBox="1">
            <a:spLocks noGrp="1"/>
          </p:cNvSpPr>
          <p:nvPr>
            <p:ph type="subTitle" idx="7"/>
          </p:nvPr>
        </p:nvSpPr>
        <p:spPr>
          <a:xfrm>
            <a:off x="3677447" y="4238870"/>
            <a:ext cx="1986000" cy="66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composed of hydrogen and helium</a:t>
            </a:r>
            <a:endParaRPr/>
          </a:p>
        </p:txBody>
      </p:sp>
      <p:sp>
        <p:nvSpPr>
          <p:cNvPr id="685" name="Rectángulo 684"/>
          <p:cNvSpPr/>
          <p:nvPr/>
        </p:nvSpPr>
        <p:spPr>
          <a:xfrm>
            <a:off x="157773" y="176464"/>
            <a:ext cx="8839200" cy="4873518"/>
          </a:xfrm>
          <a:prstGeom prst="rect">
            <a:avLst/>
          </a:prstGeom>
          <a:noFill/>
          <a:ln>
            <a:solidFill>
              <a:srgbClr val="C81D3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0351" name="Google Shape;10351;p41"/>
          <p:cNvSpPr txBox="1">
            <a:spLocks noGrp="1"/>
          </p:cNvSpPr>
          <p:nvPr>
            <p:ph type="title" idx="15"/>
          </p:nvPr>
        </p:nvSpPr>
        <p:spPr>
          <a:xfrm>
            <a:off x="720000" y="571484"/>
            <a:ext cx="4844950" cy="5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six IMPORTANT CONCEPTS</a:t>
            </a:r>
            <a:endParaRPr dirty="0"/>
          </a:p>
        </p:txBody>
      </p:sp>
      <p:pic>
        <p:nvPicPr>
          <p:cNvPr id="2" name="Imagen 1"/>
          <p:cNvPicPr>
            <a:picLocks noChangeAspect="1"/>
          </p:cNvPicPr>
          <p:nvPr/>
        </p:nvPicPr>
        <p:blipFill>
          <a:blip r:embed="rId3"/>
          <a:stretch>
            <a:fillRect/>
          </a:stretch>
        </p:blipFill>
        <p:spPr>
          <a:xfrm>
            <a:off x="6829525" y="1263326"/>
            <a:ext cx="686250" cy="607500"/>
          </a:xfrm>
          <a:prstGeom prst="rect">
            <a:avLst/>
          </a:prstGeom>
        </p:spPr>
      </p:pic>
      <p:pic>
        <p:nvPicPr>
          <p:cNvPr id="3" name="Imagen 2"/>
          <p:cNvPicPr>
            <a:picLocks noChangeAspect="1"/>
          </p:cNvPicPr>
          <p:nvPr/>
        </p:nvPicPr>
        <p:blipFill>
          <a:blip r:embed="rId4"/>
          <a:stretch>
            <a:fillRect/>
          </a:stretch>
        </p:blipFill>
        <p:spPr>
          <a:xfrm>
            <a:off x="4279400" y="1226379"/>
            <a:ext cx="585000" cy="663750"/>
          </a:xfrm>
          <a:prstGeom prst="rect">
            <a:avLst/>
          </a:prstGeom>
        </p:spPr>
      </p:pic>
      <p:pic>
        <p:nvPicPr>
          <p:cNvPr id="4" name="Imagen 3"/>
          <p:cNvPicPr>
            <a:picLocks noChangeAspect="1"/>
          </p:cNvPicPr>
          <p:nvPr/>
        </p:nvPicPr>
        <p:blipFill>
          <a:blip r:embed="rId5"/>
          <a:stretch>
            <a:fillRect/>
          </a:stretch>
        </p:blipFill>
        <p:spPr>
          <a:xfrm>
            <a:off x="1748975" y="1260385"/>
            <a:ext cx="641250" cy="708750"/>
          </a:xfrm>
          <a:prstGeom prst="rect">
            <a:avLst/>
          </a:prstGeom>
        </p:spPr>
      </p:pic>
      <p:pic>
        <p:nvPicPr>
          <p:cNvPr id="5" name="Imagen 4"/>
          <p:cNvPicPr>
            <a:picLocks noChangeAspect="1"/>
          </p:cNvPicPr>
          <p:nvPr/>
        </p:nvPicPr>
        <p:blipFill>
          <a:blip r:embed="rId6"/>
          <a:stretch>
            <a:fillRect/>
          </a:stretch>
        </p:blipFill>
        <p:spPr>
          <a:xfrm>
            <a:off x="6939275" y="3227758"/>
            <a:ext cx="663750" cy="742500"/>
          </a:xfrm>
          <a:prstGeom prst="rect">
            <a:avLst/>
          </a:prstGeom>
        </p:spPr>
      </p:pic>
      <p:pic>
        <p:nvPicPr>
          <p:cNvPr id="6" name="Imagen 5"/>
          <p:cNvPicPr>
            <a:picLocks noChangeAspect="1"/>
          </p:cNvPicPr>
          <p:nvPr/>
        </p:nvPicPr>
        <p:blipFill>
          <a:blip r:embed="rId7"/>
          <a:stretch>
            <a:fillRect/>
          </a:stretch>
        </p:blipFill>
        <p:spPr>
          <a:xfrm>
            <a:off x="4304775" y="3171783"/>
            <a:ext cx="731250" cy="641250"/>
          </a:xfrm>
          <a:prstGeom prst="rect">
            <a:avLst/>
          </a:prstGeom>
        </p:spPr>
      </p:pic>
      <p:pic>
        <p:nvPicPr>
          <p:cNvPr id="8" name="Imagen 7"/>
          <p:cNvPicPr>
            <a:picLocks noChangeAspect="1"/>
          </p:cNvPicPr>
          <p:nvPr/>
        </p:nvPicPr>
        <p:blipFill>
          <a:blip r:embed="rId8"/>
          <a:stretch>
            <a:fillRect/>
          </a:stretch>
        </p:blipFill>
        <p:spPr>
          <a:xfrm>
            <a:off x="1726475" y="3084059"/>
            <a:ext cx="686250" cy="731250"/>
          </a:xfrm>
          <a:prstGeom prst="rect">
            <a:avLst/>
          </a:prstGeom>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61"/>
        <p:cNvGrpSpPr/>
        <p:nvPr/>
      </p:nvGrpSpPr>
      <p:grpSpPr>
        <a:xfrm>
          <a:off x="0" y="0"/>
          <a:ext cx="0" cy="0"/>
          <a:chOff x="0" y="0"/>
          <a:chExt cx="0" cy="0"/>
        </a:xfrm>
      </p:grpSpPr>
      <p:sp>
        <p:nvSpPr>
          <p:cNvPr id="862" name="Google Shape;862;p55"/>
          <p:cNvSpPr txBox="1">
            <a:spLocks noGrp="1"/>
          </p:cNvSpPr>
          <p:nvPr>
            <p:ph type="title"/>
          </p:nvPr>
        </p:nvSpPr>
        <p:spPr>
          <a:xfrm>
            <a:off x="4572000" y="1028700"/>
            <a:ext cx="3856500" cy="2076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4000" dirty="0"/>
              <a:t>A PICTURE ALWAYS REINFORCES THE CONCEPT</a:t>
            </a:r>
            <a:endParaRPr sz="4000" dirty="0"/>
          </a:p>
        </p:txBody>
      </p:sp>
      <p:sp>
        <p:nvSpPr>
          <p:cNvPr id="863" name="Google Shape;863;p55"/>
          <p:cNvSpPr txBox="1">
            <a:spLocks noGrp="1"/>
          </p:cNvSpPr>
          <p:nvPr>
            <p:ph type="subTitle" idx="1"/>
          </p:nvPr>
        </p:nvSpPr>
        <p:spPr>
          <a:xfrm>
            <a:off x="4572025" y="3314700"/>
            <a:ext cx="3856500" cy="800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Images reveal large amounts of data, so remember: use an image instead of a long text. Your audience will appreciate it</a:t>
            </a:r>
            <a:endParaRPr/>
          </a:p>
        </p:txBody>
      </p:sp>
      <p:sp>
        <p:nvSpPr>
          <p:cNvPr id="6" name="Freeform 5"/>
          <p:cNvSpPr>
            <a:spLocks/>
          </p:cNvSpPr>
          <p:nvPr/>
        </p:nvSpPr>
        <p:spPr bwMode="auto">
          <a:xfrm>
            <a:off x="428626" y="3170238"/>
            <a:ext cx="3887787" cy="1406525"/>
          </a:xfrm>
          <a:custGeom>
            <a:avLst/>
            <a:gdLst>
              <a:gd name="T0" fmla="*/ 912 w 1877"/>
              <a:gd name="T1" fmla="*/ 676 h 679"/>
              <a:gd name="T2" fmla="*/ 648 w 1877"/>
              <a:gd name="T3" fmla="*/ 677 h 679"/>
              <a:gd name="T4" fmla="*/ 452 w 1877"/>
              <a:gd name="T5" fmla="*/ 648 h 679"/>
              <a:gd name="T6" fmla="*/ 32 w 1877"/>
              <a:gd name="T7" fmla="*/ 514 h 679"/>
              <a:gd name="T8" fmla="*/ 24 w 1877"/>
              <a:gd name="T9" fmla="*/ 512 h 679"/>
              <a:gd name="T10" fmla="*/ 4 w 1877"/>
              <a:gd name="T11" fmla="*/ 475 h 679"/>
              <a:gd name="T12" fmla="*/ 42 w 1877"/>
              <a:gd name="T13" fmla="*/ 456 h 679"/>
              <a:gd name="T14" fmla="*/ 187 w 1877"/>
              <a:gd name="T15" fmla="*/ 502 h 679"/>
              <a:gd name="T16" fmla="*/ 538 w 1877"/>
              <a:gd name="T17" fmla="*/ 611 h 679"/>
              <a:gd name="T18" fmla="*/ 581 w 1877"/>
              <a:gd name="T19" fmla="*/ 617 h 679"/>
              <a:gd name="T20" fmla="*/ 1243 w 1877"/>
              <a:gd name="T21" fmla="*/ 610 h 679"/>
              <a:gd name="T22" fmla="*/ 1299 w 1877"/>
              <a:gd name="T23" fmla="*/ 597 h 679"/>
              <a:gd name="T24" fmla="*/ 1779 w 1877"/>
              <a:gd name="T25" fmla="*/ 359 h 679"/>
              <a:gd name="T26" fmla="*/ 1793 w 1877"/>
              <a:gd name="T27" fmla="*/ 276 h 679"/>
              <a:gd name="T28" fmla="*/ 1740 w 1877"/>
              <a:gd name="T29" fmla="*/ 272 h 679"/>
              <a:gd name="T30" fmla="*/ 1517 w 1877"/>
              <a:gd name="T31" fmla="*/ 363 h 679"/>
              <a:gd name="T32" fmla="*/ 1285 w 1877"/>
              <a:gd name="T33" fmla="*/ 457 h 679"/>
              <a:gd name="T34" fmla="*/ 1212 w 1877"/>
              <a:gd name="T35" fmla="*/ 464 h 679"/>
              <a:gd name="T36" fmla="*/ 783 w 1877"/>
              <a:gd name="T37" fmla="*/ 369 h 679"/>
              <a:gd name="T38" fmla="*/ 723 w 1877"/>
              <a:gd name="T39" fmla="*/ 241 h 679"/>
              <a:gd name="T40" fmla="*/ 819 w 1877"/>
              <a:gd name="T41" fmla="*/ 208 h 679"/>
              <a:gd name="T42" fmla="*/ 1100 w 1877"/>
              <a:gd name="T43" fmla="*/ 271 h 679"/>
              <a:gd name="T44" fmla="*/ 1181 w 1877"/>
              <a:gd name="T45" fmla="*/ 204 h 679"/>
              <a:gd name="T46" fmla="*/ 1128 w 1877"/>
              <a:gd name="T47" fmla="*/ 149 h 679"/>
              <a:gd name="T48" fmla="*/ 885 w 1877"/>
              <a:gd name="T49" fmla="*/ 93 h 679"/>
              <a:gd name="T50" fmla="*/ 803 w 1877"/>
              <a:gd name="T51" fmla="*/ 75 h 679"/>
              <a:gd name="T52" fmla="*/ 643 w 1877"/>
              <a:gd name="T53" fmla="*/ 75 h 679"/>
              <a:gd name="T54" fmla="*/ 434 w 1877"/>
              <a:gd name="T55" fmla="*/ 141 h 679"/>
              <a:gd name="T56" fmla="*/ 354 w 1877"/>
              <a:gd name="T57" fmla="*/ 153 h 679"/>
              <a:gd name="T58" fmla="*/ 36 w 1877"/>
              <a:gd name="T59" fmla="*/ 126 h 679"/>
              <a:gd name="T60" fmla="*/ 3 w 1877"/>
              <a:gd name="T61" fmla="*/ 94 h 679"/>
              <a:gd name="T62" fmla="*/ 41 w 1877"/>
              <a:gd name="T63" fmla="*/ 68 h 679"/>
              <a:gd name="T64" fmla="*/ 364 w 1877"/>
              <a:gd name="T65" fmla="*/ 94 h 679"/>
              <a:gd name="T66" fmla="*/ 401 w 1877"/>
              <a:gd name="T67" fmla="*/ 89 h 679"/>
              <a:gd name="T68" fmla="*/ 604 w 1877"/>
              <a:gd name="T69" fmla="*/ 24 h 679"/>
              <a:gd name="T70" fmla="*/ 838 w 1877"/>
              <a:gd name="T71" fmla="*/ 21 h 679"/>
              <a:gd name="T72" fmla="*/ 1134 w 1877"/>
              <a:gd name="T73" fmla="*/ 89 h 679"/>
              <a:gd name="T74" fmla="*/ 1241 w 1877"/>
              <a:gd name="T75" fmla="*/ 213 h 679"/>
              <a:gd name="T76" fmla="*/ 1096 w 1877"/>
              <a:gd name="T77" fmla="*/ 330 h 679"/>
              <a:gd name="T78" fmla="*/ 816 w 1877"/>
              <a:gd name="T79" fmla="*/ 267 h 679"/>
              <a:gd name="T80" fmla="*/ 798 w 1877"/>
              <a:gd name="T81" fmla="*/ 263 h 679"/>
              <a:gd name="T82" fmla="*/ 770 w 1877"/>
              <a:gd name="T83" fmla="*/ 280 h 679"/>
              <a:gd name="T84" fmla="*/ 788 w 1877"/>
              <a:gd name="T85" fmla="*/ 309 h 679"/>
              <a:gd name="T86" fmla="*/ 887 w 1877"/>
              <a:gd name="T87" fmla="*/ 331 h 679"/>
              <a:gd name="T88" fmla="*/ 1218 w 1877"/>
              <a:gd name="T89" fmla="*/ 405 h 679"/>
              <a:gd name="T90" fmla="*/ 1269 w 1877"/>
              <a:gd name="T91" fmla="*/ 401 h 679"/>
              <a:gd name="T92" fmla="*/ 1720 w 1877"/>
              <a:gd name="T93" fmla="*/ 217 h 679"/>
              <a:gd name="T94" fmla="*/ 1870 w 1877"/>
              <a:gd name="T95" fmla="*/ 300 h 679"/>
              <a:gd name="T96" fmla="*/ 1808 w 1877"/>
              <a:gd name="T97" fmla="*/ 410 h 679"/>
              <a:gd name="T98" fmla="*/ 1448 w 1877"/>
              <a:gd name="T99" fmla="*/ 589 h 679"/>
              <a:gd name="T100" fmla="*/ 1323 w 1877"/>
              <a:gd name="T101" fmla="*/ 650 h 679"/>
              <a:gd name="T102" fmla="*/ 1244 w 1877"/>
              <a:gd name="T103" fmla="*/ 669 h 679"/>
              <a:gd name="T104" fmla="*/ 912 w 1877"/>
              <a:gd name="T105" fmla="*/ 676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77" h="679">
                <a:moveTo>
                  <a:pt x="912" y="676"/>
                </a:moveTo>
                <a:cubicBezTo>
                  <a:pt x="824" y="676"/>
                  <a:pt x="736" y="674"/>
                  <a:pt x="648" y="677"/>
                </a:cubicBezTo>
                <a:cubicBezTo>
                  <a:pt x="581" y="679"/>
                  <a:pt x="516" y="669"/>
                  <a:pt x="452" y="648"/>
                </a:cubicBezTo>
                <a:cubicBezTo>
                  <a:pt x="312" y="602"/>
                  <a:pt x="172" y="559"/>
                  <a:pt x="32" y="514"/>
                </a:cubicBezTo>
                <a:cubicBezTo>
                  <a:pt x="29" y="513"/>
                  <a:pt x="26" y="513"/>
                  <a:pt x="24" y="512"/>
                </a:cubicBezTo>
                <a:cubicBezTo>
                  <a:pt x="7" y="505"/>
                  <a:pt x="0" y="491"/>
                  <a:pt x="4" y="475"/>
                </a:cubicBezTo>
                <a:cubicBezTo>
                  <a:pt x="9" y="459"/>
                  <a:pt x="24" y="451"/>
                  <a:pt x="42" y="456"/>
                </a:cubicBezTo>
                <a:cubicBezTo>
                  <a:pt x="91" y="471"/>
                  <a:pt x="139" y="487"/>
                  <a:pt x="187" y="502"/>
                </a:cubicBezTo>
                <a:cubicBezTo>
                  <a:pt x="304" y="539"/>
                  <a:pt x="420" y="577"/>
                  <a:pt x="538" y="611"/>
                </a:cubicBezTo>
                <a:cubicBezTo>
                  <a:pt x="552" y="615"/>
                  <a:pt x="567" y="617"/>
                  <a:pt x="581" y="617"/>
                </a:cubicBezTo>
                <a:cubicBezTo>
                  <a:pt x="802" y="616"/>
                  <a:pt x="1022" y="614"/>
                  <a:pt x="1243" y="610"/>
                </a:cubicBezTo>
                <a:cubicBezTo>
                  <a:pt x="1263" y="609"/>
                  <a:pt x="1281" y="606"/>
                  <a:pt x="1299" y="597"/>
                </a:cubicBezTo>
                <a:cubicBezTo>
                  <a:pt x="1459" y="517"/>
                  <a:pt x="1619" y="438"/>
                  <a:pt x="1779" y="359"/>
                </a:cubicBezTo>
                <a:cubicBezTo>
                  <a:pt x="1817" y="340"/>
                  <a:pt x="1824" y="300"/>
                  <a:pt x="1793" y="276"/>
                </a:cubicBezTo>
                <a:cubicBezTo>
                  <a:pt x="1776" y="263"/>
                  <a:pt x="1759" y="264"/>
                  <a:pt x="1740" y="272"/>
                </a:cubicBezTo>
                <a:cubicBezTo>
                  <a:pt x="1666" y="302"/>
                  <a:pt x="1591" y="333"/>
                  <a:pt x="1517" y="363"/>
                </a:cubicBezTo>
                <a:cubicBezTo>
                  <a:pt x="1440" y="394"/>
                  <a:pt x="1362" y="425"/>
                  <a:pt x="1285" y="457"/>
                </a:cubicBezTo>
                <a:cubicBezTo>
                  <a:pt x="1261" y="468"/>
                  <a:pt x="1238" y="470"/>
                  <a:pt x="1212" y="464"/>
                </a:cubicBezTo>
                <a:cubicBezTo>
                  <a:pt x="1069" y="432"/>
                  <a:pt x="926" y="401"/>
                  <a:pt x="783" y="369"/>
                </a:cubicBezTo>
                <a:cubicBezTo>
                  <a:pt x="719" y="354"/>
                  <a:pt x="690" y="293"/>
                  <a:pt x="723" y="241"/>
                </a:cubicBezTo>
                <a:cubicBezTo>
                  <a:pt x="742" y="210"/>
                  <a:pt x="777" y="198"/>
                  <a:pt x="819" y="208"/>
                </a:cubicBezTo>
                <a:cubicBezTo>
                  <a:pt x="913" y="229"/>
                  <a:pt x="1006" y="250"/>
                  <a:pt x="1100" y="271"/>
                </a:cubicBezTo>
                <a:cubicBezTo>
                  <a:pt x="1147" y="282"/>
                  <a:pt x="1184" y="250"/>
                  <a:pt x="1181" y="204"/>
                </a:cubicBezTo>
                <a:cubicBezTo>
                  <a:pt x="1178" y="179"/>
                  <a:pt x="1158" y="156"/>
                  <a:pt x="1128" y="149"/>
                </a:cubicBezTo>
                <a:cubicBezTo>
                  <a:pt x="1047" y="130"/>
                  <a:pt x="966" y="112"/>
                  <a:pt x="885" y="93"/>
                </a:cubicBezTo>
                <a:cubicBezTo>
                  <a:pt x="857" y="87"/>
                  <a:pt x="830" y="83"/>
                  <a:pt x="803" y="75"/>
                </a:cubicBezTo>
                <a:cubicBezTo>
                  <a:pt x="749" y="58"/>
                  <a:pt x="697" y="62"/>
                  <a:pt x="643" y="75"/>
                </a:cubicBezTo>
                <a:cubicBezTo>
                  <a:pt x="572" y="93"/>
                  <a:pt x="503" y="115"/>
                  <a:pt x="434" y="141"/>
                </a:cubicBezTo>
                <a:cubicBezTo>
                  <a:pt x="408" y="150"/>
                  <a:pt x="382" y="156"/>
                  <a:pt x="354" y="153"/>
                </a:cubicBezTo>
                <a:cubicBezTo>
                  <a:pt x="248" y="143"/>
                  <a:pt x="142" y="135"/>
                  <a:pt x="36" y="126"/>
                </a:cubicBezTo>
                <a:cubicBezTo>
                  <a:pt x="13" y="123"/>
                  <a:pt x="1" y="111"/>
                  <a:pt x="3" y="94"/>
                </a:cubicBezTo>
                <a:cubicBezTo>
                  <a:pt x="5" y="76"/>
                  <a:pt x="19" y="66"/>
                  <a:pt x="41" y="68"/>
                </a:cubicBezTo>
                <a:cubicBezTo>
                  <a:pt x="149" y="77"/>
                  <a:pt x="256" y="85"/>
                  <a:pt x="364" y="94"/>
                </a:cubicBezTo>
                <a:cubicBezTo>
                  <a:pt x="377" y="95"/>
                  <a:pt x="389" y="94"/>
                  <a:pt x="401" y="89"/>
                </a:cubicBezTo>
                <a:cubicBezTo>
                  <a:pt x="468" y="65"/>
                  <a:pt x="536" y="44"/>
                  <a:pt x="604" y="24"/>
                </a:cubicBezTo>
                <a:cubicBezTo>
                  <a:pt x="682" y="2"/>
                  <a:pt x="759" y="0"/>
                  <a:pt x="838" y="21"/>
                </a:cubicBezTo>
                <a:cubicBezTo>
                  <a:pt x="936" y="47"/>
                  <a:pt x="1035" y="67"/>
                  <a:pt x="1134" y="89"/>
                </a:cubicBezTo>
                <a:cubicBezTo>
                  <a:pt x="1200" y="104"/>
                  <a:pt x="1242" y="153"/>
                  <a:pt x="1241" y="213"/>
                </a:cubicBezTo>
                <a:cubicBezTo>
                  <a:pt x="1240" y="288"/>
                  <a:pt x="1169" y="346"/>
                  <a:pt x="1096" y="330"/>
                </a:cubicBezTo>
                <a:cubicBezTo>
                  <a:pt x="1003" y="310"/>
                  <a:pt x="909" y="288"/>
                  <a:pt x="816" y="267"/>
                </a:cubicBezTo>
                <a:cubicBezTo>
                  <a:pt x="810" y="266"/>
                  <a:pt x="804" y="264"/>
                  <a:pt x="798" y="263"/>
                </a:cubicBezTo>
                <a:cubicBezTo>
                  <a:pt x="785" y="262"/>
                  <a:pt x="774" y="266"/>
                  <a:pt x="770" y="280"/>
                </a:cubicBezTo>
                <a:cubicBezTo>
                  <a:pt x="767" y="295"/>
                  <a:pt x="774" y="305"/>
                  <a:pt x="788" y="309"/>
                </a:cubicBezTo>
                <a:cubicBezTo>
                  <a:pt x="821" y="317"/>
                  <a:pt x="854" y="324"/>
                  <a:pt x="887" y="331"/>
                </a:cubicBezTo>
                <a:cubicBezTo>
                  <a:pt x="998" y="356"/>
                  <a:pt x="1108" y="380"/>
                  <a:pt x="1218" y="405"/>
                </a:cubicBezTo>
                <a:cubicBezTo>
                  <a:pt x="1236" y="409"/>
                  <a:pt x="1252" y="408"/>
                  <a:pt x="1269" y="401"/>
                </a:cubicBezTo>
                <a:cubicBezTo>
                  <a:pt x="1419" y="339"/>
                  <a:pt x="1569" y="278"/>
                  <a:pt x="1720" y="217"/>
                </a:cubicBezTo>
                <a:cubicBezTo>
                  <a:pt x="1790" y="188"/>
                  <a:pt x="1859" y="227"/>
                  <a:pt x="1870" y="300"/>
                </a:cubicBezTo>
                <a:cubicBezTo>
                  <a:pt x="1877" y="343"/>
                  <a:pt x="1852" y="389"/>
                  <a:pt x="1808" y="410"/>
                </a:cubicBezTo>
                <a:cubicBezTo>
                  <a:pt x="1688" y="470"/>
                  <a:pt x="1568" y="529"/>
                  <a:pt x="1448" y="589"/>
                </a:cubicBezTo>
                <a:cubicBezTo>
                  <a:pt x="1407" y="609"/>
                  <a:pt x="1365" y="630"/>
                  <a:pt x="1323" y="650"/>
                </a:cubicBezTo>
                <a:cubicBezTo>
                  <a:pt x="1298" y="663"/>
                  <a:pt x="1272" y="669"/>
                  <a:pt x="1244" y="669"/>
                </a:cubicBezTo>
                <a:cubicBezTo>
                  <a:pt x="1133" y="668"/>
                  <a:pt x="1023" y="675"/>
                  <a:pt x="912" y="676"/>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7" name="Freeform 6"/>
          <p:cNvSpPr>
            <a:spLocks/>
          </p:cNvSpPr>
          <p:nvPr/>
        </p:nvSpPr>
        <p:spPr bwMode="auto">
          <a:xfrm>
            <a:off x="660400" y="1012825"/>
            <a:ext cx="141287" cy="123825"/>
          </a:xfrm>
          <a:custGeom>
            <a:avLst/>
            <a:gdLst>
              <a:gd name="T0" fmla="*/ 34 w 68"/>
              <a:gd name="T1" fmla="*/ 0 h 60"/>
              <a:gd name="T2" fmla="*/ 67 w 68"/>
              <a:gd name="T3" fmla="*/ 29 h 60"/>
              <a:gd name="T4" fmla="*/ 33 w 68"/>
              <a:gd name="T5" fmla="*/ 59 h 60"/>
              <a:gd name="T6" fmla="*/ 1 w 68"/>
              <a:gd name="T7" fmla="*/ 29 h 60"/>
              <a:gd name="T8" fmla="*/ 34 w 68"/>
              <a:gd name="T9" fmla="*/ 0 h 60"/>
            </a:gdLst>
            <a:ahLst/>
            <a:cxnLst>
              <a:cxn ang="0">
                <a:pos x="T0" y="T1"/>
              </a:cxn>
              <a:cxn ang="0">
                <a:pos x="T2" y="T3"/>
              </a:cxn>
              <a:cxn ang="0">
                <a:pos x="T4" y="T5"/>
              </a:cxn>
              <a:cxn ang="0">
                <a:pos x="T6" y="T7"/>
              </a:cxn>
              <a:cxn ang="0">
                <a:pos x="T8" y="T9"/>
              </a:cxn>
            </a:cxnLst>
            <a:rect l="0" t="0" r="r" b="b"/>
            <a:pathLst>
              <a:path w="68" h="60">
                <a:moveTo>
                  <a:pt x="34" y="0"/>
                </a:moveTo>
                <a:cubicBezTo>
                  <a:pt x="53" y="0"/>
                  <a:pt x="67" y="12"/>
                  <a:pt x="67" y="29"/>
                </a:cubicBezTo>
                <a:cubicBezTo>
                  <a:pt x="68" y="47"/>
                  <a:pt x="53" y="60"/>
                  <a:pt x="33" y="59"/>
                </a:cubicBezTo>
                <a:cubicBezTo>
                  <a:pt x="13" y="59"/>
                  <a:pt x="0" y="47"/>
                  <a:pt x="1" y="29"/>
                </a:cubicBezTo>
                <a:cubicBezTo>
                  <a:pt x="1" y="11"/>
                  <a:pt x="14" y="0"/>
                  <a:pt x="34"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8" name="Freeform 7"/>
          <p:cNvSpPr>
            <a:spLocks/>
          </p:cNvSpPr>
          <p:nvPr/>
        </p:nvSpPr>
        <p:spPr bwMode="auto">
          <a:xfrm>
            <a:off x="3932238" y="755650"/>
            <a:ext cx="142875" cy="123825"/>
          </a:xfrm>
          <a:custGeom>
            <a:avLst/>
            <a:gdLst>
              <a:gd name="T0" fmla="*/ 33 w 69"/>
              <a:gd name="T1" fmla="*/ 59 h 60"/>
              <a:gd name="T2" fmla="*/ 1 w 69"/>
              <a:gd name="T3" fmla="*/ 29 h 60"/>
              <a:gd name="T4" fmla="*/ 34 w 69"/>
              <a:gd name="T5" fmla="*/ 0 h 60"/>
              <a:gd name="T6" fmla="*/ 68 w 69"/>
              <a:gd name="T7" fmla="*/ 32 h 60"/>
              <a:gd name="T8" fmla="*/ 33 w 69"/>
              <a:gd name="T9" fmla="*/ 59 h 60"/>
            </a:gdLst>
            <a:ahLst/>
            <a:cxnLst>
              <a:cxn ang="0">
                <a:pos x="T0" y="T1"/>
              </a:cxn>
              <a:cxn ang="0">
                <a:pos x="T2" y="T3"/>
              </a:cxn>
              <a:cxn ang="0">
                <a:pos x="T4" y="T5"/>
              </a:cxn>
              <a:cxn ang="0">
                <a:pos x="T6" y="T7"/>
              </a:cxn>
              <a:cxn ang="0">
                <a:pos x="T8" y="T9"/>
              </a:cxn>
            </a:cxnLst>
            <a:rect l="0" t="0" r="r" b="b"/>
            <a:pathLst>
              <a:path w="69" h="60">
                <a:moveTo>
                  <a:pt x="33" y="59"/>
                </a:moveTo>
                <a:cubicBezTo>
                  <a:pt x="13" y="59"/>
                  <a:pt x="0" y="47"/>
                  <a:pt x="1" y="29"/>
                </a:cubicBezTo>
                <a:cubicBezTo>
                  <a:pt x="1" y="12"/>
                  <a:pt x="15" y="0"/>
                  <a:pt x="34" y="0"/>
                </a:cubicBezTo>
                <a:cubicBezTo>
                  <a:pt x="54" y="0"/>
                  <a:pt x="69" y="14"/>
                  <a:pt x="68" y="32"/>
                </a:cubicBezTo>
                <a:cubicBezTo>
                  <a:pt x="67" y="48"/>
                  <a:pt x="53" y="60"/>
                  <a:pt x="33" y="5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8"/>
          <p:cNvSpPr>
            <a:spLocks/>
          </p:cNvSpPr>
          <p:nvPr/>
        </p:nvSpPr>
        <p:spPr bwMode="auto">
          <a:xfrm>
            <a:off x="3413125" y="3114675"/>
            <a:ext cx="123825" cy="139700"/>
          </a:xfrm>
          <a:custGeom>
            <a:avLst/>
            <a:gdLst>
              <a:gd name="T0" fmla="*/ 60 w 60"/>
              <a:gd name="T1" fmla="*/ 35 h 68"/>
              <a:gd name="T2" fmla="*/ 30 w 60"/>
              <a:gd name="T3" fmla="*/ 68 h 68"/>
              <a:gd name="T4" fmla="*/ 0 w 60"/>
              <a:gd name="T5" fmla="*/ 35 h 68"/>
              <a:gd name="T6" fmla="*/ 31 w 60"/>
              <a:gd name="T7" fmla="*/ 1 h 68"/>
              <a:gd name="T8" fmla="*/ 60 w 60"/>
              <a:gd name="T9" fmla="*/ 35 h 68"/>
            </a:gdLst>
            <a:ahLst/>
            <a:cxnLst>
              <a:cxn ang="0">
                <a:pos x="T0" y="T1"/>
              </a:cxn>
              <a:cxn ang="0">
                <a:pos x="T2" y="T3"/>
              </a:cxn>
              <a:cxn ang="0">
                <a:pos x="T4" y="T5"/>
              </a:cxn>
              <a:cxn ang="0">
                <a:pos x="T6" y="T7"/>
              </a:cxn>
              <a:cxn ang="0">
                <a:pos x="T8" y="T9"/>
              </a:cxn>
            </a:cxnLst>
            <a:rect l="0" t="0" r="r" b="b"/>
            <a:pathLst>
              <a:path w="60" h="68">
                <a:moveTo>
                  <a:pt x="60" y="35"/>
                </a:moveTo>
                <a:cubicBezTo>
                  <a:pt x="60" y="55"/>
                  <a:pt x="48" y="68"/>
                  <a:pt x="30" y="68"/>
                </a:cubicBezTo>
                <a:cubicBezTo>
                  <a:pt x="13" y="68"/>
                  <a:pt x="1" y="55"/>
                  <a:pt x="0" y="35"/>
                </a:cubicBezTo>
                <a:cubicBezTo>
                  <a:pt x="0" y="15"/>
                  <a:pt x="13" y="0"/>
                  <a:pt x="31" y="1"/>
                </a:cubicBezTo>
                <a:cubicBezTo>
                  <a:pt x="48" y="1"/>
                  <a:pt x="60" y="15"/>
                  <a:pt x="60" y="35"/>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9"/>
          <p:cNvSpPr>
            <a:spLocks/>
          </p:cNvSpPr>
          <p:nvPr/>
        </p:nvSpPr>
        <p:spPr bwMode="auto">
          <a:xfrm>
            <a:off x="4271963" y="755650"/>
            <a:ext cx="141287" cy="123825"/>
          </a:xfrm>
          <a:custGeom>
            <a:avLst/>
            <a:gdLst>
              <a:gd name="T0" fmla="*/ 35 w 68"/>
              <a:gd name="T1" fmla="*/ 59 h 60"/>
              <a:gd name="T2" fmla="*/ 1 w 68"/>
              <a:gd name="T3" fmla="*/ 31 h 60"/>
              <a:gd name="T4" fmla="*/ 35 w 68"/>
              <a:gd name="T5" fmla="*/ 0 h 60"/>
              <a:gd name="T6" fmla="*/ 68 w 68"/>
              <a:gd name="T7" fmla="*/ 30 h 60"/>
              <a:gd name="T8" fmla="*/ 35 w 68"/>
              <a:gd name="T9" fmla="*/ 59 h 60"/>
            </a:gdLst>
            <a:ahLst/>
            <a:cxnLst>
              <a:cxn ang="0">
                <a:pos x="T0" y="T1"/>
              </a:cxn>
              <a:cxn ang="0">
                <a:pos x="T2" y="T3"/>
              </a:cxn>
              <a:cxn ang="0">
                <a:pos x="T4" y="T5"/>
              </a:cxn>
              <a:cxn ang="0">
                <a:pos x="T6" y="T7"/>
              </a:cxn>
              <a:cxn ang="0">
                <a:pos x="T8" y="T9"/>
              </a:cxn>
            </a:cxnLst>
            <a:rect l="0" t="0" r="r" b="b"/>
            <a:pathLst>
              <a:path w="68" h="60">
                <a:moveTo>
                  <a:pt x="35" y="59"/>
                </a:moveTo>
                <a:cubicBezTo>
                  <a:pt x="15" y="60"/>
                  <a:pt x="1" y="48"/>
                  <a:pt x="1" y="31"/>
                </a:cubicBezTo>
                <a:cubicBezTo>
                  <a:pt x="0" y="13"/>
                  <a:pt x="15" y="0"/>
                  <a:pt x="35" y="0"/>
                </a:cubicBezTo>
                <a:cubicBezTo>
                  <a:pt x="55" y="0"/>
                  <a:pt x="68" y="13"/>
                  <a:pt x="68" y="30"/>
                </a:cubicBezTo>
                <a:cubicBezTo>
                  <a:pt x="68" y="47"/>
                  <a:pt x="54" y="59"/>
                  <a:pt x="35" y="5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10"/>
          <p:cNvSpPr>
            <a:spLocks/>
          </p:cNvSpPr>
          <p:nvPr/>
        </p:nvSpPr>
        <p:spPr bwMode="auto">
          <a:xfrm>
            <a:off x="838200" y="831850"/>
            <a:ext cx="122237" cy="141287"/>
          </a:xfrm>
          <a:custGeom>
            <a:avLst/>
            <a:gdLst>
              <a:gd name="T0" fmla="*/ 59 w 59"/>
              <a:gd name="T1" fmla="*/ 35 h 68"/>
              <a:gd name="T2" fmla="*/ 29 w 59"/>
              <a:gd name="T3" fmla="*/ 67 h 68"/>
              <a:gd name="T4" fmla="*/ 0 w 59"/>
              <a:gd name="T5" fmla="*/ 34 h 68"/>
              <a:gd name="T6" fmla="*/ 29 w 59"/>
              <a:gd name="T7" fmla="*/ 0 h 68"/>
              <a:gd name="T8" fmla="*/ 59 w 59"/>
              <a:gd name="T9" fmla="*/ 35 h 68"/>
            </a:gdLst>
            <a:ahLst/>
            <a:cxnLst>
              <a:cxn ang="0">
                <a:pos x="T0" y="T1"/>
              </a:cxn>
              <a:cxn ang="0">
                <a:pos x="T2" y="T3"/>
              </a:cxn>
              <a:cxn ang="0">
                <a:pos x="T4" y="T5"/>
              </a:cxn>
              <a:cxn ang="0">
                <a:pos x="T6" y="T7"/>
              </a:cxn>
              <a:cxn ang="0">
                <a:pos x="T8" y="T9"/>
              </a:cxn>
            </a:cxnLst>
            <a:rect l="0" t="0" r="r" b="b"/>
            <a:pathLst>
              <a:path w="59" h="68">
                <a:moveTo>
                  <a:pt x="59" y="35"/>
                </a:moveTo>
                <a:cubicBezTo>
                  <a:pt x="59" y="55"/>
                  <a:pt x="47" y="68"/>
                  <a:pt x="29" y="67"/>
                </a:cubicBezTo>
                <a:cubicBezTo>
                  <a:pt x="12" y="67"/>
                  <a:pt x="0" y="53"/>
                  <a:pt x="0" y="34"/>
                </a:cubicBezTo>
                <a:cubicBezTo>
                  <a:pt x="0" y="15"/>
                  <a:pt x="13" y="1"/>
                  <a:pt x="29" y="0"/>
                </a:cubicBezTo>
                <a:cubicBezTo>
                  <a:pt x="47" y="0"/>
                  <a:pt x="59" y="14"/>
                  <a:pt x="59" y="35"/>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11"/>
          <p:cNvSpPr>
            <a:spLocks/>
          </p:cNvSpPr>
          <p:nvPr/>
        </p:nvSpPr>
        <p:spPr bwMode="auto">
          <a:xfrm>
            <a:off x="1000125" y="1009650"/>
            <a:ext cx="141287" cy="127000"/>
          </a:xfrm>
          <a:custGeom>
            <a:avLst/>
            <a:gdLst>
              <a:gd name="T0" fmla="*/ 68 w 68"/>
              <a:gd name="T1" fmla="*/ 31 h 61"/>
              <a:gd name="T2" fmla="*/ 33 w 68"/>
              <a:gd name="T3" fmla="*/ 60 h 61"/>
              <a:gd name="T4" fmla="*/ 1 w 68"/>
              <a:gd name="T5" fmla="*/ 29 h 61"/>
              <a:gd name="T6" fmla="*/ 35 w 68"/>
              <a:gd name="T7" fmla="*/ 1 h 61"/>
              <a:gd name="T8" fmla="*/ 68 w 68"/>
              <a:gd name="T9" fmla="*/ 31 h 61"/>
            </a:gdLst>
            <a:ahLst/>
            <a:cxnLst>
              <a:cxn ang="0">
                <a:pos x="T0" y="T1"/>
              </a:cxn>
              <a:cxn ang="0">
                <a:pos x="T2" y="T3"/>
              </a:cxn>
              <a:cxn ang="0">
                <a:pos x="T4" y="T5"/>
              </a:cxn>
              <a:cxn ang="0">
                <a:pos x="T6" y="T7"/>
              </a:cxn>
              <a:cxn ang="0">
                <a:pos x="T8" y="T9"/>
              </a:cxn>
            </a:cxnLst>
            <a:rect l="0" t="0" r="r" b="b"/>
            <a:pathLst>
              <a:path w="68" h="61">
                <a:moveTo>
                  <a:pt x="68" y="31"/>
                </a:moveTo>
                <a:cubicBezTo>
                  <a:pt x="68" y="48"/>
                  <a:pt x="53" y="61"/>
                  <a:pt x="33" y="60"/>
                </a:cubicBezTo>
                <a:cubicBezTo>
                  <a:pt x="13" y="60"/>
                  <a:pt x="0" y="47"/>
                  <a:pt x="1" y="29"/>
                </a:cubicBezTo>
                <a:cubicBezTo>
                  <a:pt x="2" y="12"/>
                  <a:pt x="16" y="0"/>
                  <a:pt x="35" y="1"/>
                </a:cubicBezTo>
                <a:cubicBezTo>
                  <a:pt x="54" y="1"/>
                  <a:pt x="68" y="14"/>
                  <a:pt x="68" y="3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 name="Freeform 12"/>
          <p:cNvSpPr>
            <a:spLocks/>
          </p:cNvSpPr>
          <p:nvPr/>
        </p:nvSpPr>
        <p:spPr bwMode="auto">
          <a:xfrm>
            <a:off x="838200" y="1176338"/>
            <a:ext cx="122237" cy="138112"/>
          </a:xfrm>
          <a:custGeom>
            <a:avLst/>
            <a:gdLst>
              <a:gd name="T0" fmla="*/ 59 w 59"/>
              <a:gd name="T1" fmla="*/ 32 h 67"/>
              <a:gd name="T2" fmla="*/ 29 w 59"/>
              <a:gd name="T3" fmla="*/ 67 h 67"/>
              <a:gd name="T4" fmla="*/ 0 w 59"/>
              <a:gd name="T5" fmla="*/ 33 h 67"/>
              <a:gd name="T6" fmla="*/ 29 w 59"/>
              <a:gd name="T7" fmla="*/ 0 h 67"/>
              <a:gd name="T8" fmla="*/ 59 w 59"/>
              <a:gd name="T9" fmla="*/ 32 h 67"/>
            </a:gdLst>
            <a:ahLst/>
            <a:cxnLst>
              <a:cxn ang="0">
                <a:pos x="T0" y="T1"/>
              </a:cxn>
              <a:cxn ang="0">
                <a:pos x="T2" y="T3"/>
              </a:cxn>
              <a:cxn ang="0">
                <a:pos x="T4" y="T5"/>
              </a:cxn>
              <a:cxn ang="0">
                <a:pos x="T6" y="T7"/>
              </a:cxn>
              <a:cxn ang="0">
                <a:pos x="T8" y="T9"/>
              </a:cxn>
            </a:cxnLst>
            <a:rect l="0" t="0" r="r" b="b"/>
            <a:pathLst>
              <a:path w="59" h="67">
                <a:moveTo>
                  <a:pt x="59" y="32"/>
                </a:moveTo>
                <a:cubicBezTo>
                  <a:pt x="59" y="53"/>
                  <a:pt x="47" y="67"/>
                  <a:pt x="29" y="67"/>
                </a:cubicBezTo>
                <a:cubicBezTo>
                  <a:pt x="12" y="66"/>
                  <a:pt x="0" y="52"/>
                  <a:pt x="0" y="33"/>
                </a:cubicBezTo>
                <a:cubicBezTo>
                  <a:pt x="0" y="14"/>
                  <a:pt x="12" y="0"/>
                  <a:pt x="29" y="0"/>
                </a:cubicBezTo>
                <a:cubicBezTo>
                  <a:pt x="47" y="0"/>
                  <a:pt x="59" y="12"/>
                  <a:pt x="59" y="3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13"/>
          <p:cNvSpPr>
            <a:spLocks/>
          </p:cNvSpPr>
          <p:nvPr/>
        </p:nvSpPr>
        <p:spPr bwMode="auto">
          <a:xfrm>
            <a:off x="3413125" y="3455988"/>
            <a:ext cx="123825" cy="138112"/>
          </a:xfrm>
          <a:custGeom>
            <a:avLst/>
            <a:gdLst>
              <a:gd name="T0" fmla="*/ 60 w 60"/>
              <a:gd name="T1" fmla="*/ 34 h 67"/>
              <a:gd name="T2" fmla="*/ 31 w 60"/>
              <a:gd name="T3" fmla="*/ 67 h 67"/>
              <a:gd name="T4" fmla="*/ 0 w 60"/>
              <a:gd name="T5" fmla="*/ 35 h 67"/>
              <a:gd name="T6" fmla="*/ 31 w 60"/>
              <a:gd name="T7" fmla="*/ 0 h 67"/>
              <a:gd name="T8" fmla="*/ 60 w 60"/>
              <a:gd name="T9" fmla="*/ 34 h 67"/>
            </a:gdLst>
            <a:ahLst/>
            <a:cxnLst>
              <a:cxn ang="0">
                <a:pos x="T0" y="T1"/>
              </a:cxn>
              <a:cxn ang="0">
                <a:pos x="T2" y="T3"/>
              </a:cxn>
              <a:cxn ang="0">
                <a:pos x="T4" y="T5"/>
              </a:cxn>
              <a:cxn ang="0">
                <a:pos x="T6" y="T7"/>
              </a:cxn>
              <a:cxn ang="0">
                <a:pos x="T8" y="T9"/>
              </a:cxn>
            </a:cxnLst>
            <a:rect l="0" t="0" r="r" b="b"/>
            <a:pathLst>
              <a:path w="60" h="67">
                <a:moveTo>
                  <a:pt x="60" y="34"/>
                </a:moveTo>
                <a:cubicBezTo>
                  <a:pt x="60" y="54"/>
                  <a:pt x="49" y="67"/>
                  <a:pt x="31" y="67"/>
                </a:cubicBezTo>
                <a:cubicBezTo>
                  <a:pt x="13" y="67"/>
                  <a:pt x="1" y="54"/>
                  <a:pt x="0" y="35"/>
                </a:cubicBezTo>
                <a:cubicBezTo>
                  <a:pt x="0" y="15"/>
                  <a:pt x="13" y="0"/>
                  <a:pt x="31" y="0"/>
                </a:cubicBezTo>
                <a:cubicBezTo>
                  <a:pt x="47" y="0"/>
                  <a:pt x="59" y="14"/>
                  <a:pt x="60" y="3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5" name="Freeform 14"/>
          <p:cNvSpPr>
            <a:spLocks/>
          </p:cNvSpPr>
          <p:nvPr/>
        </p:nvSpPr>
        <p:spPr bwMode="auto">
          <a:xfrm>
            <a:off x="4114800" y="579438"/>
            <a:ext cx="119062" cy="139700"/>
          </a:xfrm>
          <a:custGeom>
            <a:avLst/>
            <a:gdLst>
              <a:gd name="T0" fmla="*/ 0 w 57"/>
              <a:gd name="T1" fmla="*/ 34 h 67"/>
              <a:gd name="T2" fmla="*/ 28 w 57"/>
              <a:gd name="T3" fmla="*/ 0 h 67"/>
              <a:gd name="T4" fmla="*/ 57 w 57"/>
              <a:gd name="T5" fmla="*/ 32 h 67"/>
              <a:gd name="T6" fmla="*/ 29 w 57"/>
              <a:gd name="T7" fmla="*/ 66 h 67"/>
              <a:gd name="T8" fmla="*/ 0 w 57"/>
              <a:gd name="T9" fmla="*/ 34 h 67"/>
            </a:gdLst>
            <a:ahLst/>
            <a:cxnLst>
              <a:cxn ang="0">
                <a:pos x="T0" y="T1"/>
              </a:cxn>
              <a:cxn ang="0">
                <a:pos x="T2" y="T3"/>
              </a:cxn>
              <a:cxn ang="0">
                <a:pos x="T4" y="T5"/>
              </a:cxn>
              <a:cxn ang="0">
                <a:pos x="T6" y="T7"/>
              </a:cxn>
              <a:cxn ang="0">
                <a:pos x="T8" y="T9"/>
              </a:cxn>
            </a:cxnLst>
            <a:rect l="0" t="0" r="r" b="b"/>
            <a:pathLst>
              <a:path w="57" h="67">
                <a:moveTo>
                  <a:pt x="0" y="34"/>
                </a:moveTo>
                <a:cubicBezTo>
                  <a:pt x="0" y="12"/>
                  <a:pt x="9" y="0"/>
                  <a:pt x="28" y="0"/>
                </a:cubicBezTo>
                <a:cubicBezTo>
                  <a:pt x="46" y="0"/>
                  <a:pt x="57" y="11"/>
                  <a:pt x="57" y="32"/>
                </a:cubicBezTo>
                <a:cubicBezTo>
                  <a:pt x="57" y="53"/>
                  <a:pt x="46" y="66"/>
                  <a:pt x="29" y="66"/>
                </a:cubicBezTo>
                <a:cubicBezTo>
                  <a:pt x="12" y="67"/>
                  <a:pt x="0" y="54"/>
                  <a:pt x="0" y="3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6" name="Freeform 15"/>
          <p:cNvSpPr>
            <a:spLocks/>
          </p:cNvSpPr>
          <p:nvPr/>
        </p:nvSpPr>
        <p:spPr bwMode="auto">
          <a:xfrm>
            <a:off x="3236913" y="3297238"/>
            <a:ext cx="141287" cy="119062"/>
          </a:xfrm>
          <a:custGeom>
            <a:avLst/>
            <a:gdLst>
              <a:gd name="T0" fmla="*/ 32 w 68"/>
              <a:gd name="T1" fmla="*/ 58 h 58"/>
              <a:gd name="T2" fmla="*/ 0 w 68"/>
              <a:gd name="T3" fmla="*/ 28 h 58"/>
              <a:gd name="T4" fmla="*/ 34 w 68"/>
              <a:gd name="T5" fmla="*/ 0 h 58"/>
              <a:gd name="T6" fmla="*/ 67 w 68"/>
              <a:gd name="T7" fmla="*/ 30 h 58"/>
              <a:gd name="T8" fmla="*/ 32 w 68"/>
              <a:gd name="T9" fmla="*/ 58 h 58"/>
            </a:gdLst>
            <a:ahLst/>
            <a:cxnLst>
              <a:cxn ang="0">
                <a:pos x="T0" y="T1"/>
              </a:cxn>
              <a:cxn ang="0">
                <a:pos x="T2" y="T3"/>
              </a:cxn>
              <a:cxn ang="0">
                <a:pos x="T4" y="T5"/>
              </a:cxn>
              <a:cxn ang="0">
                <a:pos x="T6" y="T7"/>
              </a:cxn>
              <a:cxn ang="0">
                <a:pos x="T8" y="T9"/>
              </a:cxn>
            </a:cxnLst>
            <a:rect l="0" t="0" r="r" b="b"/>
            <a:pathLst>
              <a:path w="68" h="58">
                <a:moveTo>
                  <a:pt x="32" y="58"/>
                </a:moveTo>
                <a:cubicBezTo>
                  <a:pt x="11" y="58"/>
                  <a:pt x="0" y="46"/>
                  <a:pt x="0" y="28"/>
                </a:cubicBezTo>
                <a:cubicBezTo>
                  <a:pt x="1" y="9"/>
                  <a:pt x="12" y="0"/>
                  <a:pt x="34" y="0"/>
                </a:cubicBezTo>
                <a:cubicBezTo>
                  <a:pt x="54" y="1"/>
                  <a:pt x="68" y="12"/>
                  <a:pt x="67" y="30"/>
                </a:cubicBezTo>
                <a:cubicBezTo>
                  <a:pt x="66" y="46"/>
                  <a:pt x="52" y="58"/>
                  <a:pt x="32" y="5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7" name="Freeform 16"/>
          <p:cNvSpPr>
            <a:spLocks/>
          </p:cNvSpPr>
          <p:nvPr/>
        </p:nvSpPr>
        <p:spPr bwMode="auto">
          <a:xfrm>
            <a:off x="3576638" y="3297238"/>
            <a:ext cx="141287" cy="119062"/>
          </a:xfrm>
          <a:custGeom>
            <a:avLst/>
            <a:gdLst>
              <a:gd name="T0" fmla="*/ 34 w 68"/>
              <a:gd name="T1" fmla="*/ 0 h 58"/>
              <a:gd name="T2" fmla="*/ 68 w 68"/>
              <a:gd name="T3" fmla="*/ 29 h 58"/>
              <a:gd name="T4" fmla="*/ 32 w 68"/>
              <a:gd name="T5" fmla="*/ 58 h 58"/>
              <a:gd name="T6" fmla="*/ 1 w 68"/>
              <a:gd name="T7" fmla="*/ 28 h 58"/>
              <a:gd name="T8" fmla="*/ 34 w 68"/>
              <a:gd name="T9" fmla="*/ 0 h 58"/>
            </a:gdLst>
            <a:ahLst/>
            <a:cxnLst>
              <a:cxn ang="0">
                <a:pos x="T0" y="T1"/>
              </a:cxn>
              <a:cxn ang="0">
                <a:pos x="T2" y="T3"/>
              </a:cxn>
              <a:cxn ang="0">
                <a:pos x="T4" y="T5"/>
              </a:cxn>
              <a:cxn ang="0">
                <a:pos x="T6" y="T7"/>
              </a:cxn>
              <a:cxn ang="0">
                <a:pos x="T8" y="T9"/>
              </a:cxn>
            </a:cxnLst>
            <a:rect l="0" t="0" r="r" b="b"/>
            <a:pathLst>
              <a:path w="68" h="58">
                <a:moveTo>
                  <a:pt x="34" y="0"/>
                </a:moveTo>
                <a:cubicBezTo>
                  <a:pt x="54" y="0"/>
                  <a:pt x="68" y="12"/>
                  <a:pt x="68" y="29"/>
                </a:cubicBezTo>
                <a:cubicBezTo>
                  <a:pt x="68" y="46"/>
                  <a:pt x="52" y="58"/>
                  <a:pt x="32" y="58"/>
                </a:cubicBezTo>
                <a:cubicBezTo>
                  <a:pt x="12" y="57"/>
                  <a:pt x="0" y="46"/>
                  <a:pt x="1" y="28"/>
                </a:cubicBezTo>
                <a:cubicBezTo>
                  <a:pt x="1" y="10"/>
                  <a:pt x="13" y="0"/>
                  <a:pt x="34"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8" name="Freeform 17"/>
          <p:cNvSpPr>
            <a:spLocks/>
          </p:cNvSpPr>
          <p:nvPr/>
        </p:nvSpPr>
        <p:spPr bwMode="auto">
          <a:xfrm>
            <a:off x="4114800" y="919163"/>
            <a:ext cx="119062" cy="141287"/>
          </a:xfrm>
          <a:custGeom>
            <a:avLst/>
            <a:gdLst>
              <a:gd name="T0" fmla="*/ 57 w 57"/>
              <a:gd name="T1" fmla="*/ 34 h 68"/>
              <a:gd name="T2" fmla="*/ 28 w 57"/>
              <a:gd name="T3" fmla="*/ 68 h 68"/>
              <a:gd name="T4" fmla="*/ 0 w 57"/>
              <a:gd name="T5" fmla="*/ 33 h 68"/>
              <a:gd name="T6" fmla="*/ 29 w 57"/>
              <a:gd name="T7" fmla="*/ 0 h 68"/>
              <a:gd name="T8" fmla="*/ 57 w 57"/>
              <a:gd name="T9" fmla="*/ 34 h 68"/>
            </a:gdLst>
            <a:ahLst/>
            <a:cxnLst>
              <a:cxn ang="0">
                <a:pos x="T0" y="T1"/>
              </a:cxn>
              <a:cxn ang="0">
                <a:pos x="T2" y="T3"/>
              </a:cxn>
              <a:cxn ang="0">
                <a:pos x="T4" y="T5"/>
              </a:cxn>
              <a:cxn ang="0">
                <a:pos x="T6" y="T7"/>
              </a:cxn>
              <a:cxn ang="0">
                <a:pos x="T8" y="T9"/>
              </a:cxn>
            </a:cxnLst>
            <a:rect l="0" t="0" r="r" b="b"/>
            <a:pathLst>
              <a:path w="57" h="68">
                <a:moveTo>
                  <a:pt x="57" y="34"/>
                </a:moveTo>
                <a:cubicBezTo>
                  <a:pt x="57" y="54"/>
                  <a:pt x="44" y="68"/>
                  <a:pt x="28" y="68"/>
                </a:cubicBezTo>
                <a:cubicBezTo>
                  <a:pt x="11" y="67"/>
                  <a:pt x="0" y="53"/>
                  <a:pt x="0" y="33"/>
                </a:cubicBezTo>
                <a:cubicBezTo>
                  <a:pt x="0" y="11"/>
                  <a:pt x="10" y="0"/>
                  <a:pt x="29" y="0"/>
                </a:cubicBezTo>
                <a:cubicBezTo>
                  <a:pt x="47" y="1"/>
                  <a:pt x="57" y="12"/>
                  <a:pt x="57" y="3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9" name="Freeform 18"/>
          <p:cNvSpPr>
            <a:spLocks noEditPoints="1"/>
          </p:cNvSpPr>
          <p:nvPr/>
        </p:nvSpPr>
        <p:spPr bwMode="auto">
          <a:xfrm>
            <a:off x="1471613" y="471488"/>
            <a:ext cx="2405062" cy="2690812"/>
          </a:xfrm>
          <a:custGeom>
            <a:avLst/>
            <a:gdLst>
              <a:gd name="T0" fmla="*/ 1159 w 1161"/>
              <a:gd name="T1" fmla="*/ 430 h 1299"/>
              <a:gd name="T2" fmla="*/ 1061 w 1161"/>
              <a:gd name="T3" fmla="*/ 258 h 1299"/>
              <a:gd name="T4" fmla="*/ 678 w 1161"/>
              <a:gd name="T5" fmla="*/ 38 h 1299"/>
              <a:gd name="T6" fmla="*/ 477 w 1161"/>
              <a:gd name="T7" fmla="*/ 40 h 1299"/>
              <a:gd name="T8" fmla="*/ 105 w 1161"/>
              <a:gd name="T9" fmla="*/ 254 h 1299"/>
              <a:gd name="T10" fmla="*/ 0 w 1161"/>
              <a:gd name="T11" fmla="*/ 435 h 1299"/>
              <a:gd name="T12" fmla="*/ 0 w 1161"/>
              <a:gd name="T13" fmla="*/ 648 h 1299"/>
              <a:gd name="T14" fmla="*/ 1 w 1161"/>
              <a:gd name="T15" fmla="*/ 648 h 1299"/>
              <a:gd name="T16" fmla="*/ 1 w 1161"/>
              <a:gd name="T17" fmla="*/ 876 h 1299"/>
              <a:gd name="T18" fmla="*/ 96 w 1161"/>
              <a:gd name="T19" fmla="*/ 1040 h 1299"/>
              <a:gd name="T20" fmla="*/ 480 w 1161"/>
              <a:gd name="T21" fmla="*/ 1261 h 1299"/>
              <a:gd name="T22" fmla="*/ 681 w 1161"/>
              <a:gd name="T23" fmla="*/ 1260 h 1299"/>
              <a:gd name="T24" fmla="*/ 1055 w 1161"/>
              <a:gd name="T25" fmla="*/ 1045 h 1299"/>
              <a:gd name="T26" fmla="*/ 1159 w 1161"/>
              <a:gd name="T27" fmla="*/ 868 h 1299"/>
              <a:gd name="T28" fmla="*/ 1159 w 1161"/>
              <a:gd name="T29" fmla="*/ 430 h 1299"/>
              <a:gd name="T30" fmla="*/ 1101 w 1161"/>
              <a:gd name="T31" fmla="*/ 649 h 1299"/>
              <a:gd name="T32" fmla="*/ 1101 w 1161"/>
              <a:gd name="T33" fmla="*/ 863 h 1299"/>
              <a:gd name="T34" fmla="*/ 1026 w 1161"/>
              <a:gd name="T35" fmla="*/ 993 h 1299"/>
              <a:gd name="T36" fmla="*/ 656 w 1161"/>
              <a:gd name="T37" fmla="*/ 1207 h 1299"/>
              <a:gd name="T38" fmla="*/ 503 w 1161"/>
              <a:gd name="T39" fmla="*/ 1207 h 1299"/>
              <a:gd name="T40" fmla="*/ 134 w 1161"/>
              <a:gd name="T41" fmla="*/ 994 h 1299"/>
              <a:gd name="T42" fmla="*/ 58 w 1161"/>
              <a:gd name="T43" fmla="*/ 867 h 1299"/>
              <a:gd name="T44" fmla="*/ 58 w 1161"/>
              <a:gd name="T45" fmla="*/ 433 h 1299"/>
              <a:gd name="T46" fmla="*/ 134 w 1161"/>
              <a:gd name="T47" fmla="*/ 306 h 1299"/>
              <a:gd name="T48" fmla="*/ 502 w 1161"/>
              <a:gd name="T49" fmla="*/ 93 h 1299"/>
              <a:gd name="T50" fmla="*/ 657 w 1161"/>
              <a:gd name="T51" fmla="*/ 93 h 1299"/>
              <a:gd name="T52" fmla="*/ 1021 w 1161"/>
              <a:gd name="T53" fmla="*/ 303 h 1299"/>
              <a:gd name="T54" fmla="*/ 1101 w 1161"/>
              <a:gd name="T55" fmla="*/ 442 h 1299"/>
              <a:gd name="T56" fmla="*/ 1101 w 1161"/>
              <a:gd name="T57" fmla="*/ 649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1" h="1299">
                <a:moveTo>
                  <a:pt x="1159" y="430"/>
                </a:moveTo>
                <a:cubicBezTo>
                  <a:pt x="1159" y="355"/>
                  <a:pt x="1126" y="296"/>
                  <a:pt x="1061" y="258"/>
                </a:cubicBezTo>
                <a:cubicBezTo>
                  <a:pt x="934" y="184"/>
                  <a:pt x="806" y="110"/>
                  <a:pt x="678" y="38"/>
                </a:cubicBezTo>
                <a:cubicBezTo>
                  <a:pt x="612" y="0"/>
                  <a:pt x="543" y="1"/>
                  <a:pt x="477" y="40"/>
                </a:cubicBezTo>
                <a:cubicBezTo>
                  <a:pt x="353" y="111"/>
                  <a:pt x="229" y="183"/>
                  <a:pt x="105" y="254"/>
                </a:cubicBezTo>
                <a:cubicBezTo>
                  <a:pt x="35" y="294"/>
                  <a:pt x="0" y="354"/>
                  <a:pt x="0" y="435"/>
                </a:cubicBezTo>
                <a:cubicBezTo>
                  <a:pt x="1" y="506"/>
                  <a:pt x="0" y="577"/>
                  <a:pt x="0" y="648"/>
                </a:cubicBezTo>
                <a:cubicBezTo>
                  <a:pt x="0" y="648"/>
                  <a:pt x="0" y="648"/>
                  <a:pt x="1" y="648"/>
                </a:cubicBezTo>
                <a:cubicBezTo>
                  <a:pt x="1" y="724"/>
                  <a:pt x="0" y="800"/>
                  <a:pt x="1" y="876"/>
                </a:cubicBezTo>
                <a:cubicBezTo>
                  <a:pt x="2" y="948"/>
                  <a:pt x="35" y="1003"/>
                  <a:pt x="96" y="1040"/>
                </a:cubicBezTo>
                <a:cubicBezTo>
                  <a:pt x="223" y="1115"/>
                  <a:pt x="351" y="1188"/>
                  <a:pt x="480" y="1261"/>
                </a:cubicBezTo>
                <a:cubicBezTo>
                  <a:pt x="547" y="1299"/>
                  <a:pt x="615" y="1298"/>
                  <a:pt x="681" y="1260"/>
                </a:cubicBezTo>
                <a:cubicBezTo>
                  <a:pt x="806" y="1189"/>
                  <a:pt x="930" y="1117"/>
                  <a:pt x="1055" y="1045"/>
                </a:cubicBezTo>
                <a:cubicBezTo>
                  <a:pt x="1123" y="1005"/>
                  <a:pt x="1159" y="946"/>
                  <a:pt x="1159" y="868"/>
                </a:cubicBezTo>
                <a:cubicBezTo>
                  <a:pt x="1161" y="722"/>
                  <a:pt x="1161" y="576"/>
                  <a:pt x="1159" y="430"/>
                </a:cubicBezTo>
                <a:close/>
                <a:moveTo>
                  <a:pt x="1101" y="649"/>
                </a:moveTo>
                <a:cubicBezTo>
                  <a:pt x="1101" y="721"/>
                  <a:pt x="1101" y="792"/>
                  <a:pt x="1101" y="863"/>
                </a:cubicBezTo>
                <a:cubicBezTo>
                  <a:pt x="1101" y="921"/>
                  <a:pt x="1076" y="964"/>
                  <a:pt x="1026" y="993"/>
                </a:cubicBezTo>
                <a:cubicBezTo>
                  <a:pt x="903" y="1065"/>
                  <a:pt x="779" y="1136"/>
                  <a:pt x="656" y="1207"/>
                </a:cubicBezTo>
                <a:cubicBezTo>
                  <a:pt x="605" y="1237"/>
                  <a:pt x="554" y="1237"/>
                  <a:pt x="503" y="1207"/>
                </a:cubicBezTo>
                <a:cubicBezTo>
                  <a:pt x="380" y="1135"/>
                  <a:pt x="257" y="1064"/>
                  <a:pt x="134" y="994"/>
                </a:cubicBezTo>
                <a:cubicBezTo>
                  <a:pt x="84" y="966"/>
                  <a:pt x="59" y="923"/>
                  <a:pt x="58" y="867"/>
                </a:cubicBezTo>
                <a:cubicBezTo>
                  <a:pt x="58" y="722"/>
                  <a:pt x="58" y="578"/>
                  <a:pt x="58" y="433"/>
                </a:cubicBezTo>
                <a:cubicBezTo>
                  <a:pt x="59" y="376"/>
                  <a:pt x="84" y="334"/>
                  <a:pt x="134" y="306"/>
                </a:cubicBezTo>
                <a:cubicBezTo>
                  <a:pt x="257" y="235"/>
                  <a:pt x="380" y="164"/>
                  <a:pt x="502" y="93"/>
                </a:cubicBezTo>
                <a:cubicBezTo>
                  <a:pt x="555" y="62"/>
                  <a:pt x="605" y="63"/>
                  <a:pt x="657" y="93"/>
                </a:cubicBezTo>
                <a:cubicBezTo>
                  <a:pt x="778" y="163"/>
                  <a:pt x="899" y="233"/>
                  <a:pt x="1021" y="303"/>
                </a:cubicBezTo>
                <a:cubicBezTo>
                  <a:pt x="1075" y="334"/>
                  <a:pt x="1102" y="379"/>
                  <a:pt x="1101" y="442"/>
                </a:cubicBezTo>
                <a:cubicBezTo>
                  <a:pt x="1100" y="511"/>
                  <a:pt x="1101" y="580"/>
                  <a:pt x="1101" y="64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0" name="Freeform 19"/>
          <p:cNvSpPr>
            <a:spLocks/>
          </p:cNvSpPr>
          <p:nvPr/>
        </p:nvSpPr>
        <p:spPr bwMode="auto">
          <a:xfrm>
            <a:off x="1733550" y="1012825"/>
            <a:ext cx="585787" cy="1571625"/>
          </a:xfrm>
          <a:custGeom>
            <a:avLst/>
            <a:gdLst>
              <a:gd name="T0" fmla="*/ 219 w 283"/>
              <a:gd name="T1" fmla="*/ 560 h 759"/>
              <a:gd name="T2" fmla="*/ 224 w 283"/>
              <a:gd name="T3" fmla="*/ 529 h 759"/>
              <a:gd name="T4" fmla="*/ 224 w 283"/>
              <a:gd name="T5" fmla="*/ 60 h 759"/>
              <a:gd name="T6" fmla="*/ 226 w 283"/>
              <a:gd name="T7" fmla="*/ 26 h 759"/>
              <a:gd name="T8" fmla="*/ 255 w 283"/>
              <a:gd name="T9" fmla="*/ 1 h 759"/>
              <a:gd name="T10" fmla="*/ 283 w 283"/>
              <a:gd name="T11" fmla="*/ 29 h 759"/>
              <a:gd name="T12" fmla="*/ 283 w 283"/>
              <a:gd name="T13" fmla="*/ 39 h 759"/>
              <a:gd name="T14" fmla="*/ 283 w 283"/>
              <a:gd name="T15" fmla="*/ 718 h 759"/>
              <a:gd name="T16" fmla="*/ 249 w 283"/>
              <a:gd name="T17" fmla="*/ 755 h 759"/>
              <a:gd name="T18" fmla="*/ 223 w 283"/>
              <a:gd name="T19" fmla="*/ 730 h 759"/>
              <a:gd name="T20" fmla="*/ 135 w 283"/>
              <a:gd name="T21" fmla="*/ 509 h 759"/>
              <a:gd name="T22" fmla="*/ 73 w 283"/>
              <a:gd name="T23" fmla="*/ 356 h 759"/>
              <a:gd name="T24" fmla="*/ 63 w 283"/>
              <a:gd name="T25" fmla="*/ 339 h 759"/>
              <a:gd name="T26" fmla="*/ 59 w 283"/>
              <a:gd name="T27" fmla="*/ 362 h 759"/>
              <a:gd name="T28" fmla="*/ 59 w 283"/>
              <a:gd name="T29" fmla="*/ 556 h 759"/>
              <a:gd name="T30" fmla="*/ 58 w 283"/>
              <a:gd name="T31" fmla="*/ 578 h 759"/>
              <a:gd name="T32" fmla="*/ 32 w 283"/>
              <a:gd name="T33" fmla="*/ 603 h 759"/>
              <a:gd name="T34" fmla="*/ 3 w 283"/>
              <a:gd name="T35" fmla="*/ 581 h 759"/>
              <a:gd name="T36" fmla="*/ 0 w 283"/>
              <a:gd name="T37" fmla="*/ 551 h 759"/>
              <a:gd name="T38" fmla="*/ 0 w 283"/>
              <a:gd name="T39" fmla="*/ 193 h 759"/>
              <a:gd name="T40" fmla="*/ 2 w 283"/>
              <a:gd name="T41" fmla="*/ 168 h 759"/>
              <a:gd name="T42" fmla="*/ 25 w 283"/>
              <a:gd name="T43" fmla="*/ 144 h 759"/>
              <a:gd name="T44" fmla="*/ 57 w 283"/>
              <a:gd name="T45" fmla="*/ 159 h 759"/>
              <a:gd name="T46" fmla="*/ 67 w 283"/>
              <a:gd name="T47" fmla="*/ 183 h 759"/>
              <a:gd name="T48" fmla="*/ 209 w 283"/>
              <a:gd name="T49" fmla="*/ 537 h 759"/>
              <a:gd name="T50" fmla="*/ 219 w 283"/>
              <a:gd name="T51" fmla="*/ 560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759">
                <a:moveTo>
                  <a:pt x="219" y="560"/>
                </a:moveTo>
                <a:cubicBezTo>
                  <a:pt x="226" y="547"/>
                  <a:pt x="224" y="538"/>
                  <a:pt x="224" y="529"/>
                </a:cubicBezTo>
                <a:cubicBezTo>
                  <a:pt x="224" y="373"/>
                  <a:pt x="224" y="216"/>
                  <a:pt x="224" y="60"/>
                </a:cubicBezTo>
                <a:cubicBezTo>
                  <a:pt x="224" y="49"/>
                  <a:pt x="224" y="37"/>
                  <a:pt x="226" y="26"/>
                </a:cubicBezTo>
                <a:cubicBezTo>
                  <a:pt x="228" y="10"/>
                  <a:pt x="239" y="0"/>
                  <a:pt x="255" y="1"/>
                </a:cubicBezTo>
                <a:cubicBezTo>
                  <a:pt x="271" y="1"/>
                  <a:pt x="281" y="12"/>
                  <a:pt x="283" y="29"/>
                </a:cubicBezTo>
                <a:cubicBezTo>
                  <a:pt x="283" y="32"/>
                  <a:pt x="283" y="35"/>
                  <a:pt x="283" y="39"/>
                </a:cubicBezTo>
                <a:cubicBezTo>
                  <a:pt x="283" y="265"/>
                  <a:pt x="283" y="492"/>
                  <a:pt x="283" y="718"/>
                </a:cubicBezTo>
                <a:cubicBezTo>
                  <a:pt x="283" y="746"/>
                  <a:pt x="271" y="759"/>
                  <a:pt x="249" y="755"/>
                </a:cubicBezTo>
                <a:cubicBezTo>
                  <a:pt x="234" y="753"/>
                  <a:pt x="228" y="742"/>
                  <a:pt x="223" y="730"/>
                </a:cubicBezTo>
                <a:cubicBezTo>
                  <a:pt x="194" y="656"/>
                  <a:pt x="164" y="583"/>
                  <a:pt x="135" y="509"/>
                </a:cubicBezTo>
                <a:cubicBezTo>
                  <a:pt x="114" y="458"/>
                  <a:pt x="93" y="407"/>
                  <a:pt x="73" y="356"/>
                </a:cubicBezTo>
                <a:cubicBezTo>
                  <a:pt x="70" y="350"/>
                  <a:pt x="70" y="343"/>
                  <a:pt x="63" y="339"/>
                </a:cubicBezTo>
                <a:cubicBezTo>
                  <a:pt x="57" y="346"/>
                  <a:pt x="59" y="354"/>
                  <a:pt x="59" y="362"/>
                </a:cubicBezTo>
                <a:cubicBezTo>
                  <a:pt x="59" y="426"/>
                  <a:pt x="59" y="491"/>
                  <a:pt x="59" y="556"/>
                </a:cubicBezTo>
                <a:cubicBezTo>
                  <a:pt x="59" y="563"/>
                  <a:pt x="60" y="570"/>
                  <a:pt x="58" y="578"/>
                </a:cubicBezTo>
                <a:cubicBezTo>
                  <a:pt x="56" y="593"/>
                  <a:pt x="47" y="602"/>
                  <a:pt x="32" y="603"/>
                </a:cubicBezTo>
                <a:cubicBezTo>
                  <a:pt x="17" y="604"/>
                  <a:pt x="6" y="596"/>
                  <a:pt x="3" y="581"/>
                </a:cubicBezTo>
                <a:cubicBezTo>
                  <a:pt x="1" y="571"/>
                  <a:pt x="0" y="561"/>
                  <a:pt x="0" y="551"/>
                </a:cubicBezTo>
                <a:cubicBezTo>
                  <a:pt x="0" y="432"/>
                  <a:pt x="0" y="313"/>
                  <a:pt x="0" y="193"/>
                </a:cubicBezTo>
                <a:cubicBezTo>
                  <a:pt x="0" y="185"/>
                  <a:pt x="1" y="176"/>
                  <a:pt x="2" y="168"/>
                </a:cubicBezTo>
                <a:cubicBezTo>
                  <a:pt x="4" y="154"/>
                  <a:pt x="12" y="146"/>
                  <a:pt x="25" y="144"/>
                </a:cubicBezTo>
                <a:cubicBezTo>
                  <a:pt x="39" y="142"/>
                  <a:pt x="50" y="146"/>
                  <a:pt x="57" y="159"/>
                </a:cubicBezTo>
                <a:cubicBezTo>
                  <a:pt x="61" y="167"/>
                  <a:pt x="64" y="175"/>
                  <a:pt x="67" y="183"/>
                </a:cubicBezTo>
                <a:cubicBezTo>
                  <a:pt x="114" y="301"/>
                  <a:pt x="162" y="419"/>
                  <a:pt x="209" y="537"/>
                </a:cubicBezTo>
                <a:cubicBezTo>
                  <a:pt x="212" y="544"/>
                  <a:pt x="215" y="550"/>
                  <a:pt x="219" y="56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1" name="Freeform 20"/>
          <p:cNvSpPr>
            <a:spLocks/>
          </p:cNvSpPr>
          <p:nvPr/>
        </p:nvSpPr>
        <p:spPr bwMode="auto">
          <a:xfrm>
            <a:off x="2517775" y="741363"/>
            <a:ext cx="603250" cy="2081212"/>
          </a:xfrm>
          <a:custGeom>
            <a:avLst/>
            <a:gdLst>
              <a:gd name="T0" fmla="*/ 0 w 291"/>
              <a:gd name="T1" fmla="*/ 505 h 1005"/>
              <a:gd name="T2" fmla="*/ 0 w 291"/>
              <a:gd name="T3" fmla="*/ 64 h 1005"/>
              <a:gd name="T4" fmla="*/ 0 w 291"/>
              <a:gd name="T5" fmla="*/ 44 h 1005"/>
              <a:gd name="T6" fmla="*/ 51 w 291"/>
              <a:gd name="T7" fmla="*/ 15 h 1005"/>
              <a:gd name="T8" fmla="*/ 241 w 291"/>
              <a:gd name="T9" fmla="*/ 116 h 1005"/>
              <a:gd name="T10" fmla="*/ 267 w 291"/>
              <a:gd name="T11" fmla="*/ 130 h 1005"/>
              <a:gd name="T12" fmla="*/ 283 w 291"/>
              <a:gd name="T13" fmla="*/ 172 h 1005"/>
              <a:gd name="T14" fmla="*/ 239 w 291"/>
              <a:gd name="T15" fmla="*/ 182 h 1005"/>
              <a:gd name="T16" fmla="*/ 84 w 291"/>
              <a:gd name="T17" fmla="*/ 99 h 1005"/>
              <a:gd name="T18" fmla="*/ 60 w 291"/>
              <a:gd name="T19" fmla="*/ 113 h 1005"/>
              <a:gd name="T20" fmla="*/ 60 w 291"/>
              <a:gd name="T21" fmla="*/ 463 h 1005"/>
              <a:gd name="T22" fmla="*/ 88 w 291"/>
              <a:gd name="T23" fmla="*/ 491 h 1005"/>
              <a:gd name="T24" fmla="*/ 222 w 291"/>
              <a:gd name="T25" fmla="*/ 491 h 1005"/>
              <a:gd name="T26" fmla="*/ 246 w 291"/>
              <a:gd name="T27" fmla="*/ 492 h 1005"/>
              <a:gd name="T28" fmla="*/ 271 w 291"/>
              <a:gd name="T29" fmla="*/ 523 h 1005"/>
              <a:gd name="T30" fmla="*/ 242 w 291"/>
              <a:gd name="T31" fmla="*/ 550 h 1005"/>
              <a:gd name="T32" fmla="*/ 141 w 291"/>
              <a:gd name="T33" fmla="*/ 551 h 1005"/>
              <a:gd name="T34" fmla="*/ 97 w 291"/>
              <a:gd name="T35" fmla="*/ 550 h 1005"/>
              <a:gd name="T36" fmla="*/ 60 w 291"/>
              <a:gd name="T37" fmla="*/ 588 h 1005"/>
              <a:gd name="T38" fmla="*/ 60 w 291"/>
              <a:gd name="T39" fmla="*/ 944 h 1005"/>
              <a:gd name="T40" fmla="*/ 60 w 291"/>
              <a:gd name="T41" fmla="*/ 966 h 1005"/>
              <a:gd name="T42" fmla="*/ 30 w 291"/>
              <a:gd name="T43" fmla="*/ 1005 h 1005"/>
              <a:gd name="T44" fmla="*/ 0 w 291"/>
              <a:gd name="T45" fmla="*/ 965 h 1005"/>
              <a:gd name="T46" fmla="*/ 0 w 291"/>
              <a:gd name="T47" fmla="*/ 505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1" h="1005">
                <a:moveTo>
                  <a:pt x="0" y="505"/>
                </a:moveTo>
                <a:cubicBezTo>
                  <a:pt x="0" y="358"/>
                  <a:pt x="0" y="211"/>
                  <a:pt x="0" y="64"/>
                </a:cubicBezTo>
                <a:cubicBezTo>
                  <a:pt x="0" y="57"/>
                  <a:pt x="0" y="50"/>
                  <a:pt x="0" y="44"/>
                </a:cubicBezTo>
                <a:cubicBezTo>
                  <a:pt x="2" y="12"/>
                  <a:pt x="22" y="0"/>
                  <a:pt x="51" y="15"/>
                </a:cubicBezTo>
                <a:cubicBezTo>
                  <a:pt x="114" y="48"/>
                  <a:pt x="178" y="82"/>
                  <a:pt x="241" y="116"/>
                </a:cubicBezTo>
                <a:cubicBezTo>
                  <a:pt x="250" y="121"/>
                  <a:pt x="259" y="125"/>
                  <a:pt x="267" y="130"/>
                </a:cubicBezTo>
                <a:cubicBezTo>
                  <a:pt x="286" y="142"/>
                  <a:pt x="291" y="157"/>
                  <a:pt x="283" y="172"/>
                </a:cubicBezTo>
                <a:cubicBezTo>
                  <a:pt x="274" y="187"/>
                  <a:pt x="257" y="191"/>
                  <a:pt x="239" y="182"/>
                </a:cubicBezTo>
                <a:cubicBezTo>
                  <a:pt x="187" y="155"/>
                  <a:pt x="136" y="127"/>
                  <a:pt x="84" y="99"/>
                </a:cubicBezTo>
                <a:cubicBezTo>
                  <a:pt x="61" y="87"/>
                  <a:pt x="60" y="87"/>
                  <a:pt x="60" y="113"/>
                </a:cubicBezTo>
                <a:cubicBezTo>
                  <a:pt x="60" y="230"/>
                  <a:pt x="60" y="346"/>
                  <a:pt x="60" y="463"/>
                </a:cubicBezTo>
                <a:cubicBezTo>
                  <a:pt x="60" y="490"/>
                  <a:pt x="61" y="491"/>
                  <a:pt x="88" y="491"/>
                </a:cubicBezTo>
                <a:cubicBezTo>
                  <a:pt x="133" y="491"/>
                  <a:pt x="177" y="491"/>
                  <a:pt x="222" y="491"/>
                </a:cubicBezTo>
                <a:cubicBezTo>
                  <a:pt x="230" y="491"/>
                  <a:pt x="238" y="491"/>
                  <a:pt x="246" y="492"/>
                </a:cubicBezTo>
                <a:cubicBezTo>
                  <a:pt x="262" y="496"/>
                  <a:pt x="272" y="505"/>
                  <a:pt x="271" y="523"/>
                </a:cubicBezTo>
                <a:cubicBezTo>
                  <a:pt x="270" y="540"/>
                  <a:pt x="259" y="550"/>
                  <a:pt x="242" y="550"/>
                </a:cubicBezTo>
                <a:cubicBezTo>
                  <a:pt x="208" y="551"/>
                  <a:pt x="174" y="550"/>
                  <a:pt x="141" y="551"/>
                </a:cubicBezTo>
                <a:cubicBezTo>
                  <a:pt x="126" y="551"/>
                  <a:pt x="111" y="550"/>
                  <a:pt x="97" y="550"/>
                </a:cubicBezTo>
                <a:cubicBezTo>
                  <a:pt x="60" y="550"/>
                  <a:pt x="60" y="550"/>
                  <a:pt x="60" y="588"/>
                </a:cubicBezTo>
                <a:cubicBezTo>
                  <a:pt x="60" y="707"/>
                  <a:pt x="60" y="825"/>
                  <a:pt x="60" y="944"/>
                </a:cubicBezTo>
                <a:cubicBezTo>
                  <a:pt x="60" y="951"/>
                  <a:pt x="60" y="959"/>
                  <a:pt x="60" y="966"/>
                </a:cubicBezTo>
                <a:cubicBezTo>
                  <a:pt x="59" y="991"/>
                  <a:pt x="49" y="1005"/>
                  <a:pt x="30" y="1005"/>
                </a:cubicBezTo>
                <a:cubicBezTo>
                  <a:pt x="11" y="1005"/>
                  <a:pt x="0" y="990"/>
                  <a:pt x="0" y="965"/>
                </a:cubicBezTo>
                <a:cubicBezTo>
                  <a:pt x="0" y="812"/>
                  <a:pt x="0" y="659"/>
                  <a:pt x="0" y="505"/>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2" name="Freeform 21"/>
          <p:cNvSpPr>
            <a:spLocks/>
          </p:cNvSpPr>
          <p:nvPr/>
        </p:nvSpPr>
        <p:spPr bwMode="auto">
          <a:xfrm>
            <a:off x="3122613" y="1081088"/>
            <a:ext cx="508000" cy="1389062"/>
          </a:xfrm>
          <a:custGeom>
            <a:avLst/>
            <a:gdLst>
              <a:gd name="T0" fmla="*/ 85 w 245"/>
              <a:gd name="T1" fmla="*/ 371 h 671"/>
              <a:gd name="T2" fmla="*/ 85 w 245"/>
              <a:gd name="T3" fmla="*/ 119 h 671"/>
              <a:gd name="T4" fmla="*/ 60 w 245"/>
              <a:gd name="T5" fmla="*/ 80 h 671"/>
              <a:gd name="T6" fmla="*/ 25 w 245"/>
              <a:gd name="T7" fmla="*/ 62 h 671"/>
              <a:gd name="T8" fmla="*/ 8 w 245"/>
              <a:gd name="T9" fmla="*/ 21 h 671"/>
              <a:gd name="T10" fmla="*/ 52 w 245"/>
              <a:gd name="T11" fmla="*/ 10 h 671"/>
              <a:gd name="T12" fmla="*/ 167 w 245"/>
              <a:gd name="T13" fmla="*/ 68 h 671"/>
              <a:gd name="T14" fmla="*/ 221 w 245"/>
              <a:gd name="T15" fmla="*/ 95 h 671"/>
              <a:gd name="T16" fmla="*/ 237 w 245"/>
              <a:gd name="T17" fmla="*/ 137 h 671"/>
              <a:gd name="T18" fmla="*/ 194 w 245"/>
              <a:gd name="T19" fmla="*/ 147 h 671"/>
              <a:gd name="T20" fmla="*/ 160 w 245"/>
              <a:gd name="T21" fmla="*/ 131 h 671"/>
              <a:gd name="T22" fmla="*/ 144 w 245"/>
              <a:gd name="T23" fmla="*/ 141 h 671"/>
              <a:gd name="T24" fmla="*/ 144 w 245"/>
              <a:gd name="T25" fmla="*/ 159 h 671"/>
              <a:gd name="T26" fmla="*/ 144 w 245"/>
              <a:gd name="T27" fmla="*/ 618 h 671"/>
              <a:gd name="T28" fmla="*/ 143 w 245"/>
              <a:gd name="T29" fmla="*/ 644 h 671"/>
              <a:gd name="T30" fmla="*/ 116 w 245"/>
              <a:gd name="T31" fmla="*/ 670 h 671"/>
              <a:gd name="T32" fmla="*/ 87 w 245"/>
              <a:gd name="T33" fmla="*/ 647 h 671"/>
              <a:gd name="T34" fmla="*/ 85 w 245"/>
              <a:gd name="T35" fmla="*/ 617 h 671"/>
              <a:gd name="T36" fmla="*/ 85 w 245"/>
              <a:gd name="T37" fmla="*/ 3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5" h="671">
                <a:moveTo>
                  <a:pt x="85" y="371"/>
                </a:moveTo>
                <a:cubicBezTo>
                  <a:pt x="85" y="287"/>
                  <a:pt x="84" y="203"/>
                  <a:pt x="85" y="119"/>
                </a:cubicBezTo>
                <a:cubicBezTo>
                  <a:pt x="86" y="99"/>
                  <a:pt x="79" y="87"/>
                  <a:pt x="60" y="80"/>
                </a:cubicBezTo>
                <a:cubicBezTo>
                  <a:pt x="48" y="75"/>
                  <a:pt x="36" y="68"/>
                  <a:pt x="25" y="62"/>
                </a:cubicBezTo>
                <a:cubicBezTo>
                  <a:pt x="6" y="51"/>
                  <a:pt x="0" y="36"/>
                  <a:pt x="8" y="21"/>
                </a:cubicBezTo>
                <a:cubicBezTo>
                  <a:pt x="17" y="5"/>
                  <a:pt x="33" y="0"/>
                  <a:pt x="52" y="10"/>
                </a:cubicBezTo>
                <a:cubicBezTo>
                  <a:pt x="90" y="29"/>
                  <a:pt x="129" y="49"/>
                  <a:pt x="167" y="68"/>
                </a:cubicBezTo>
                <a:cubicBezTo>
                  <a:pt x="185" y="77"/>
                  <a:pt x="203" y="86"/>
                  <a:pt x="221" y="95"/>
                </a:cubicBezTo>
                <a:cubicBezTo>
                  <a:pt x="239" y="105"/>
                  <a:pt x="245" y="122"/>
                  <a:pt x="237" y="137"/>
                </a:cubicBezTo>
                <a:cubicBezTo>
                  <a:pt x="229" y="152"/>
                  <a:pt x="213" y="156"/>
                  <a:pt x="194" y="147"/>
                </a:cubicBezTo>
                <a:cubicBezTo>
                  <a:pt x="182" y="142"/>
                  <a:pt x="171" y="136"/>
                  <a:pt x="160" y="131"/>
                </a:cubicBezTo>
                <a:cubicBezTo>
                  <a:pt x="149" y="125"/>
                  <a:pt x="144" y="128"/>
                  <a:pt x="144" y="141"/>
                </a:cubicBezTo>
                <a:cubicBezTo>
                  <a:pt x="144" y="147"/>
                  <a:pt x="144" y="153"/>
                  <a:pt x="144" y="159"/>
                </a:cubicBezTo>
                <a:cubicBezTo>
                  <a:pt x="144" y="312"/>
                  <a:pt x="144" y="465"/>
                  <a:pt x="144" y="618"/>
                </a:cubicBezTo>
                <a:cubicBezTo>
                  <a:pt x="144" y="627"/>
                  <a:pt x="144" y="636"/>
                  <a:pt x="143" y="644"/>
                </a:cubicBezTo>
                <a:cubicBezTo>
                  <a:pt x="142" y="661"/>
                  <a:pt x="133" y="670"/>
                  <a:pt x="116" y="670"/>
                </a:cubicBezTo>
                <a:cubicBezTo>
                  <a:pt x="100" y="671"/>
                  <a:pt x="90" y="663"/>
                  <a:pt x="87" y="647"/>
                </a:cubicBezTo>
                <a:cubicBezTo>
                  <a:pt x="85" y="637"/>
                  <a:pt x="85" y="627"/>
                  <a:pt x="85" y="617"/>
                </a:cubicBezTo>
                <a:cubicBezTo>
                  <a:pt x="85" y="535"/>
                  <a:pt x="85" y="453"/>
                  <a:pt x="85" y="37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631"/>
        <p:cNvGrpSpPr/>
        <p:nvPr/>
      </p:nvGrpSpPr>
      <p:grpSpPr>
        <a:xfrm>
          <a:off x="0" y="0"/>
          <a:ext cx="0" cy="0"/>
          <a:chOff x="0" y="0"/>
          <a:chExt cx="0" cy="0"/>
        </a:xfrm>
      </p:grpSpPr>
      <p:pic>
        <p:nvPicPr>
          <p:cNvPr id="31746" name="Picture 2" descr="Los mercados del éter y de la NFT de Solana se enfrían tras el repunte de  finales de verano – ULTCUBE88 – Lates NFT News"/>
          <p:cNvPicPr>
            <a:picLocks noChangeAspect="1" noChangeArrowheads="1"/>
          </p:cNvPicPr>
          <p:nvPr/>
        </p:nvPicPr>
        <p:blipFill rotWithShape="1">
          <a:blip r:embed="rId4">
            <a:extLst>
              <a:ext uri="{28A0092B-C50C-407E-A947-70E740481C1C}">
                <a14:useLocalDpi xmlns:a14="http://schemas.microsoft.com/office/drawing/2010/main" val="0"/>
              </a:ext>
            </a:extLst>
          </a:blip>
          <a:srcRect b="20744"/>
          <a:stretch/>
        </p:blipFill>
        <p:spPr bwMode="auto">
          <a:xfrm>
            <a:off x="93605" y="160421"/>
            <a:ext cx="8839752" cy="4780547"/>
          </a:xfrm>
          <a:prstGeom prst="rect">
            <a:avLst/>
          </a:prstGeom>
          <a:noFill/>
          <a:extLst>
            <a:ext uri="{909E8E84-426E-40DD-AFC4-6F175D3DCCD1}">
              <a14:hiddenFill xmlns:a14="http://schemas.microsoft.com/office/drawing/2010/main">
                <a:solidFill>
                  <a:srgbClr val="FFFFFF"/>
                </a:solidFill>
              </a14:hiddenFill>
            </a:ext>
          </a:extLst>
        </p:spPr>
      </p:pic>
      <p:sp>
        <p:nvSpPr>
          <p:cNvPr id="7632" name="Google Shape;7632;p37"/>
          <p:cNvSpPr txBox="1">
            <a:spLocks noGrp="1"/>
          </p:cNvSpPr>
          <p:nvPr>
            <p:ph type="title"/>
          </p:nvPr>
        </p:nvSpPr>
        <p:spPr>
          <a:xfrm>
            <a:off x="3584408" y="3580476"/>
            <a:ext cx="5135100" cy="1126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solidFill>
                  <a:srgbClr val="FFFFFF"/>
                </a:solidFill>
              </a:rPr>
              <a:t>A PICTURE IS WORTH A THOUSAND WORDS</a:t>
            </a:r>
            <a:endParaRPr dirty="0">
              <a:solidFill>
                <a:srgbClr val="FFFFFF"/>
              </a:solidFill>
            </a:endParaRPr>
          </a:p>
        </p:txBody>
      </p:sp>
      <p:sp>
        <p:nvSpPr>
          <p:cNvPr id="3" name="Rectángulo 2"/>
          <p:cNvSpPr/>
          <p:nvPr/>
        </p:nvSpPr>
        <p:spPr>
          <a:xfrm>
            <a:off x="93605" y="160422"/>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4" name="Rectángulo redondeado 3"/>
          <p:cNvSpPr/>
          <p:nvPr/>
        </p:nvSpPr>
        <p:spPr>
          <a:xfrm>
            <a:off x="93605" y="160422"/>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1033"/>
        <p:cNvGrpSpPr/>
        <p:nvPr/>
      </p:nvGrpSpPr>
      <p:grpSpPr>
        <a:xfrm>
          <a:off x="0" y="0"/>
          <a:ext cx="0" cy="0"/>
          <a:chOff x="0" y="0"/>
          <a:chExt cx="0" cy="0"/>
        </a:xfrm>
      </p:grpSpPr>
      <p:sp>
        <p:nvSpPr>
          <p:cNvPr id="11034" name="Google Shape;11034;p42"/>
          <p:cNvSpPr txBox="1">
            <a:spLocks noGrp="1"/>
          </p:cNvSpPr>
          <p:nvPr>
            <p:ph type="title"/>
          </p:nvPr>
        </p:nvSpPr>
        <p:spPr>
          <a:xfrm>
            <a:off x="0" y="2285671"/>
            <a:ext cx="9144000" cy="210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67,000</a:t>
            </a:r>
            <a:endParaRPr dirty="0"/>
          </a:p>
        </p:txBody>
      </p:sp>
      <p:sp>
        <p:nvSpPr>
          <p:cNvPr id="11035" name="Google Shape;11035;p42"/>
          <p:cNvSpPr txBox="1">
            <a:spLocks noGrp="1"/>
          </p:cNvSpPr>
          <p:nvPr>
            <p:ph type="subTitle" idx="1"/>
          </p:nvPr>
        </p:nvSpPr>
        <p:spPr>
          <a:xfrm>
            <a:off x="1283950" y="4157446"/>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approximate number of spectators in each game</a:t>
            </a:r>
            <a:endParaRPr/>
          </a:p>
        </p:txBody>
      </p:sp>
      <p:sp>
        <p:nvSpPr>
          <p:cNvPr id="2810" name="Rectángulo 2809"/>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811" name="Rectángulo redondeado 2810"/>
          <p:cNvSpPr/>
          <p:nvPr/>
        </p:nvSpPr>
        <p:spPr>
          <a:xfrm>
            <a:off x="2542673" y="176464"/>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9" name="Grupo 8"/>
          <p:cNvGrpSpPr/>
          <p:nvPr/>
        </p:nvGrpSpPr>
        <p:grpSpPr>
          <a:xfrm>
            <a:off x="3840830" y="570695"/>
            <a:ext cx="1590675" cy="1784351"/>
            <a:chOff x="3632200" y="735012"/>
            <a:chExt cx="1590675" cy="1784351"/>
          </a:xfrm>
          <a:solidFill>
            <a:srgbClr val="C81D31"/>
          </a:solidFill>
        </p:grpSpPr>
        <p:sp>
          <p:nvSpPr>
            <p:cNvPr id="5" name="Freeform 5"/>
            <p:cNvSpPr>
              <a:spLocks noEditPoints="1"/>
            </p:cNvSpPr>
            <p:nvPr/>
          </p:nvSpPr>
          <p:spPr bwMode="auto">
            <a:xfrm>
              <a:off x="3632200" y="735012"/>
              <a:ext cx="1590675" cy="1784351"/>
            </a:xfrm>
            <a:custGeom>
              <a:avLst/>
              <a:gdLst>
                <a:gd name="T0" fmla="*/ 170 w 170"/>
                <a:gd name="T1" fmla="*/ 95 h 191"/>
                <a:gd name="T2" fmla="*/ 170 w 170"/>
                <a:gd name="T3" fmla="*/ 127 h 191"/>
                <a:gd name="T4" fmla="*/ 155 w 170"/>
                <a:gd name="T5" fmla="*/ 153 h 191"/>
                <a:gd name="T6" fmla="*/ 101 w 170"/>
                <a:gd name="T7" fmla="*/ 184 h 191"/>
                <a:gd name="T8" fmla="*/ 71 w 170"/>
                <a:gd name="T9" fmla="*/ 185 h 191"/>
                <a:gd name="T10" fmla="*/ 15 w 170"/>
                <a:gd name="T11" fmla="*/ 153 h 191"/>
                <a:gd name="T12" fmla="*/ 0 w 170"/>
                <a:gd name="T13" fmla="*/ 127 h 191"/>
                <a:gd name="T14" fmla="*/ 0 w 170"/>
                <a:gd name="T15" fmla="*/ 63 h 191"/>
                <a:gd name="T16" fmla="*/ 15 w 170"/>
                <a:gd name="T17" fmla="*/ 38 h 191"/>
                <a:gd name="T18" fmla="*/ 71 w 170"/>
                <a:gd name="T19" fmla="*/ 6 h 191"/>
                <a:gd name="T20" fmla="*/ 100 w 170"/>
                <a:gd name="T21" fmla="*/ 6 h 191"/>
                <a:gd name="T22" fmla="*/ 156 w 170"/>
                <a:gd name="T23" fmla="*/ 38 h 191"/>
                <a:gd name="T24" fmla="*/ 170 w 170"/>
                <a:gd name="T25" fmla="*/ 63 h 191"/>
                <a:gd name="T26" fmla="*/ 170 w 170"/>
                <a:gd name="T27" fmla="*/ 95 h 191"/>
                <a:gd name="T28" fmla="*/ 6 w 170"/>
                <a:gd name="T29" fmla="*/ 95 h 191"/>
                <a:gd name="T30" fmla="*/ 6 w 170"/>
                <a:gd name="T31" fmla="*/ 95 h 191"/>
                <a:gd name="T32" fmla="*/ 6 w 170"/>
                <a:gd name="T33" fmla="*/ 128 h 191"/>
                <a:gd name="T34" fmla="*/ 17 w 170"/>
                <a:gd name="T35" fmla="*/ 148 h 191"/>
                <a:gd name="T36" fmla="*/ 74 w 170"/>
                <a:gd name="T37" fmla="*/ 181 h 191"/>
                <a:gd name="T38" fmla="*/ 96 w 170"/>
                <a:gd name="T39" fmla="*/ 181 h 191"/>
                <a:gd name="T40" fmla="*/ 153 w 170"/>
                <a:gd name="T41" fmla="*/ 148 h 191"/>
                <a:gd name="T42" fmla="*/ 165 w 170"/>
                <a:gd name="T43" fmla="*/ 128 h 191"/>
                <a:gd name="T44" fmla="*/ 165 w 170"/>
                <a:gd name="T45" fmla="*/ 62 h 191"/>
                <a:gd name="T46" fmla="*/ 154 w 170"/>
                <a:gd name="T47" fmla="*/ 43 h 191"/>
                <a:gd name="T48" fmla="*/ 96 w 170"/>
                <a:gd name="T49" fmla="*/ 10 h 191"/>
                <a:gd name="T50" fmla="*/ 76 w 170"/>
                <a:gd name="T51" fmla="*/ 9 h 191"/>
                <a:gd name="T52" fmla="*/ 15 w 170"/>
                <a:gd name="T53" fmla="*/ 44 h 191"/>
                <a:gd name="T54" fmla="*/ 6 w 170"/>
                <a:gd name="T55" fmla="*/ 61 h 191"/>
                <a:gd name="T56" fmla="*/ 6 w 170"/>
                <a:gd name="T57" fmla="*/ 9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0" h="191">
                  <a:moveTo>
                    <a:pt x="170" y="95"/>
                  </a:moveTo>
                  <a:cubicBezTo>
                    <a:pt x="170" y="105"/>
                    <a:pt x="170" y="116"/>
                    <a:pt x="170" y="127"/>
                  </a:cubicBezTo>
                  <a:cubicBezTo>
                    <a:pt x="170" y="139"/>
                    <a:pt x="166" y="147"/>
                    <a:pt x="155" y="153"/>
                  </a:cubicBezTo>
                  <a:cubicBezTo>
                    <a:pt x="137" y="163"/>
                    <a:pt x="119" y="174"/>
                    <a:pt x="101" y="184"/>
                  </a:cubicBezTo>
                  <a:cubicBezTo>
                    <a:pt x="90" y="190"/>
                    <a:pt x="81" y="191"/>
                    <a:pt x="71" y="185"/>
                  </a:cubicBezTo>
                  <a:cubicBezTo>
                    <a:pt x="52" y="174"/>
                    <a:pt x="34" y="163"/>
                    <a:pt x="15" y="153"/>
                  </a:cubicBezTo>
                  <a:cubicBezTo>
                    <a:pt x="5" y="147"/>
                    <a:pt x="0" y="139"/>
                    <a:pt x="0" y="127"/>
                  </a:cubicBezTo>
                  <a:cubicBezTo>
                    <a:pt x="1" y="106"/>
                    <a:pt x="1" y="84"/>
                    <a:pt x="0" y="63"/>
                  </a:cubicBezTo>
                  <a:cubicBezTo>
                    <a:pt x="0" y="51"/>
                    <a:pt x="5" y="43"/>
                    <a:pt x="15" y="38"/>
                  </a:cubicBezTo>
                  <a:cubicBezTo>
                    <a:pt x="34" y="27"/>
                    <a:pt x="52" y="16"/>
                    <a:pt x="71" y="6"/>
                  </a:cubicBezTo>
                  <a:cubicBezTo>
                    <a:pt x="81" y="0"/>
                    <a:pt x="90" y="0"/>
                    <a:pt x="100" y="6"/>
                  </a:cubicBezTo>
                  <a:cubicBezTo>
                    <a:pt x="118" y="17"/>
                    <a:pt x="137" y="27"/>
                    <a:pt x="156" y="38"/>
                  </a:cubicBezTo>
                  <a:cubicBezTo>
                    <a:pt x="166" y="43"/>
                    <a:pt x="170" y="52"/>
                    <a:pt x="170" y="63"/>
                  </a:cubicBezTo>
                  <a:cubicBezTo>
                    <a:pt x="170" y="74"/>
                    <a:pt x="170" y="84"/>
                    <a:pt x="170" y="95"/>
                  </a:cubicBezTo>
                  <a:close/>
                  <a:moveTo>
                    <a:pt x="6" y="95"/>
                  </a:moveTo>
                  <a:cubicBezTo>
                    <a:pt x="6" y="95"/>
                    <a:pt x="6" y="95"/>
                    <a:pt x="6" y="95"/>
                  </a:cubicBezTo>
                  <a:cubicBezTo>
                    <a:pt x="6" y="106"/>
                    <a:pt x="6" y="117"/>
                    <a:pt x="6" y="128"/>
                  </a:cubicBezTo>
                  <a:cubicBezTo>
                    <a:pt x="6" y="137"/>
                    <a:pt x="9" y="143"/>
                    <a:pt x="17" y="148"/>
                  </a:cubicBezTo>
                  <a:cubicBezTo>
                    <a:pt x="36" y="159"/>
                    <a:pt x="55" y="170"/>
                    <a:pt x="74" y="181"/>
                  </a:cubicBezTo>
                  <a:cubicBezTo>
                    <a:pt x="82" y="185"/>
                    <a:pt x="89" y="185"/>
                    <a:pt x="96" y="181"/>
                  </a:cubicBezTo>
                  <a:cubicBezTo>
                    <a:pt x="115" y="170"/>
                    <a:pt x="134" y="159"/>
                    <a:pt x="153" y="148"/>
                  </a:cubicBezTo>
                  <a:cubicBezTo>
                    <a:pt x="161" y="143"/>
                    <a:pt x="165" y="137"/>
                    <a:pt x="165" y="128"/>
                  </a:cubicBezTo>
                  <a:cubicBezTo>
                    <a:pt x="165" y="106"/>
                    <a:pt x="165" y="84"/>
                    <a:pt x="165" y="62"/>
                  </a:cubicBezTo>
                  <a:cubicBezTo>
                    <a:pt x="165" y="53"/>
                    <a:pt x="162" y="47"/>
                    <a:pt x="154" y="43"/>
                  </a:cubicBezTo>
                  <a:cubicBezTo>
                    <a:pt x="135" y="32"/>
                    <a:pt x="116" y="21"/>
                    <a:pt x="96" y="10"/>
                  </a:cubicBezTo>
                  <a:cubicBezTo>
                    <a:pt x="90" y="6"/>
                    <a:pt x="83" y="5"/>
                    <a:pt x="76" y="9"/>
                  </a:cubicBezTo>
                  <a:cubicBezTo>
                    <a:pt x="56" y="21"/>
                    <a:pt x="35" y="32"/>
                    <a:pt x="15" y="44"/>
                  </a:cubicBezTo>
                  <a:cubicBezTo>
                    <a:pt x="9" y="48"/>
                    <a:pt x="6" y="53"/>
                    <a:pt x="6" y="61"/>
                  </a:cubicBezTo>
                  <a:cubicBezTo>
                    <a:pt x="6" y="72"/>
                    <a:pt x="6" y="84"/>
                    <a:pt x="6"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p:cNvSpPr>
            <p:nvPr/>
          </p:nvSpPr>
          <p:spPr bwMode="auto">
            <a:xfrm>
              <a:off x="3829050" y="1098550"/>
              <a:ext cx="346075" cy="1028700"/>
            </a:xfrm>
            <a:custGeom>
              <a:avLst/>
              <a:gdLst>
                <a:gd name="T0" fmla="*/ 3 w 37"/>
                <a:gd name="T1" fmla="*/ 42 h 110"/>
                <a:gd name="T2" fmla="*/ 3 w 37"/>
                <a:gd name="T3" fmla="*/ 86 h 110"/>
                <a:gd name="T4" fmla="*/ 0 w 37"/>
                <a:gd name="T5" fmla="*/ 86 h 110"/>
                <a:gd name="T6" fmla="*/ 0 w 37"/>
                <a:gd name="T7" fmla="*/ 22 h 110"/>
                <a:gd name="T8" fmla="*/ 1 w 37"/>
                <a:gd name="T9" fmla="*/ 21 h 110"/>
                <a:gd name="T10" fmla="*/ 6 w 37"/>
                <a:gd name="T11" fmla="*/ 28 h 110"/>
                <a:gd name="T12" fmla="*/ 29 w 37"/>
                <a:gd name="T13" fmla="*/ 84 h 110"/>
                <a:gd name="T14" fmla="*/ 32 w 37"/>
                <a:gd name="T15" fmla="*/ 89 h 110"/>
                <a:gd name="T16" fmla="*/ 32 w 37"/>
                <a:gd name="T17" fmla="*/ 45 h 110"/>
                <a:gd name="T18" fmla="*/ 32 w 37"/>
                <a:gd name="T19" fmla="*/ 0 h 110"/>
                <a:gd name="T20" fmla="*/ 36 w 37"/>
                <a:gd name="T21" fmla="*/ 0 h 110"/>
                <a:gd name="T22" fmla="*/ 37 w 37"/>
                <a:gd name="T23" fmla="*/ 7 h 110"/>
                <a:gd name="T24" fmla="*/ 37 w 37"/>
                <a:gd name="T25" fmla="*/ 102 h 110"/>
                <a:gd name="T26" fmla="*/ 36 w 37"/>
                <a:gd name="T27" fmla="*/ 110 h 110"/>
                <a:gd name="T28" fmla="*/ 33 w 37"/>
                <a:gd name="T29" fmla="*/ 110 h 110"/>
                <a:gd name="T30" fmla="*/ 6 w 37"/>
                <a:gd name="T31" fmla="*/ 42 h 110"/>
                <a:gd name="T32" fmla="*/ 3 w 37"/>
                <a:gd name="T33" fmla="*/ 4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10">
                  <a:moveTo>
                    <a:pt x="3" y="42"/>
                  </a:moveTo>
                  <a:cubicBezTo>
                    <a:pt x="3" y="57"/>
                    <a:pt x="3" y="72"/>
                    <a:pt x="3" y="86"/>
                  </a:cubicBezTo>
                  <a:cubicBezTo>
                    <a:pt x="2" y="86"/>
                    <a:pt x="1" y="86"/>
                    <a:pt x="0" y="86"/>
                  </a:cubicBezTo>
                  <a:cubicBezTo>
                    <a:pt x="0" y="65"/>
                    <a:pt x="0" y="44"/>
                    <a:pt x="0" y="22"/>
                  </a:cubicBezTo>
                  <a:cubicBezTo>
                    <a:pt x="0" y="22"/>
                    <a:pt x="1" y="22"/>
                    <a:pt x="1" y="21"/>
                  </a:cubicBezTo>
                  <a:cubicBezTo>
                    <a:pt x="3" y="23"/>
                    <a:pt x="5" y="25"/>
                    <a:pt x="6" y="28"/>
                  </a:cubicBezTo>
                  <a:cubicBezTo>
                    <a:pt x="13" y="47"/>
                    <a:pt x="21" y="66"/>
                    <a:pt x="29" y="84"/>
                  </a:cubicBezTo>
                  <a:cubicBezTo>
                    <a:pt x="29" y="86"/>
                    <a:pt x="30" y="88"/>
                    <a:pt x="32" y="89"/>
                  </a:cubicBezTo>
                  <a:cubicBezTo>
                    <a:pt x="32" y="74"/>
                    <a:pt x="32" y="59"/>
                    <a:pt x="32" y="45"/>
                  </a:cubicBezTo>
                  <a:cubicBezTo>
                    <a:pt x="32" y="30"/>
                    <a:pt x="32" y="15"/>
                    <a:pt x="32" y="0"/>
                  </a:cubicBezTo>
                  <a:cubicBezTo>
                    <a:pt x="33" y="0"/>
                    <a:pt x="34" y="0"/>
                    <a:pt x="36" y="0"/>
                  </a:cubicBezTo>
                  <a:cubicBezTo>
                    <a:pt x="36" y="2"/>
                    <a:pt x="37" y="5"/>
                    <a:pt x="37" y="7"/>
                  </a:cubicBezTo>
                  <a:cubicBezTo>
                    <a:pt x="37" y="39"/>
                    <a:pt x="37" y="70"/>
                    <a:pt x="37" y="102"/>
                  </a:cubicBezTo>
                  <a:cubicBezTo>
                    <a:pt x="37" y="104"/>
                    <a:pt x="36" y="107"/>
                    <a:pt x="36" y="110"/>
                  </a:cubicBezTo>
                  <a:cubicBezTo>
                    <a:pt x="35" y="110"/>
                    <a:pt x="34" y="110"/>
                    <a:pt x="33" y="110"/>
                  </a:cubicBezTo>
                  <a:cubicBezTo>
                    <a:pt x="24" y="87"/>
                    <a:pt x="15" y="65"/>
                    <a:pt x="6" y="42"/>
                  </a:cubicBezTo>
                  <a:cubicBezTo>
                    <a:pt x="5" y="42"/>
                    <a:pt x="4" y="42"/>
                    <a:pt x="3"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7" name="Freeform 7"/>
            <p:cNvSpPr>
              <a:spLocks/>
            </p:cNvSpPr>
            <p:nvPr/>
          </p:nvSpPr>
          <p:spPr bwMode="auto">
            <a:xfrm>
              <a:off x="4324350" y="920750"/>
              <a:ext cx="393700" cy="1373188"/>
            </a:xfrm>
            <a:custGeom>
              <a:avLst/>
              <a:gdLst>
                <a:gd name="T0" fmla="*/ 7 w 42"/>
                <a:gd name="T1" fmla="*/ 147 h 147"/>
                <a:gd name="T2" fmla="*/ 4 w 42"/>
                <a:gd name="T3" fmla="*/ 0 h 147"/>
                <a:gd name="T4" fmla="*/ 42 w 42"/>
                <a:gd name="T5" fmla="*/ 20 h 147"/>
                <a:gd name="T6" fmla="*/ 40 w 42"/>
                <a:gd name="T7" fmla="*/ 23 h 147"/>
                <a:gd name="T8" fmla="*/ 8 w 42"/>
                <a:gd name="T9" fmla="*/ 9 h 147"/>
                <a:gd name="T10" fmla="*/ 8 w 42"/>
                <a:gd name="T11" fmla="*/ 74 h 147"/>
                <a:gd name="T12" fmla="*/ 39 w 42"/>
                <a:gd name="T13" fmla="*/ 74 h 147"/>
                <a:gd name="T14" fmla="*/ 39 w 42"/>
                <a:gd name="T15" fmla="*/ 78 h 147"/>
                <a:gd name="T16" fmla="*/ 21 w 42"/>
                <a:gd name="T17" fmla="*/ 78 h 147"/>
                <a:gd name="T18" fmla="*/ 7 w 42"/>
                <a:gd name="T19" fmla="*/ 92 h 147"/>
                <a:gd name="T20" fmla="*/ 7 w 42"/>
                <a:gd name="T21" fmla="*/ 136 h 147"/>
                <a:gd name="T22" fmla="*/ 7 w 42"/>
                <a:gd name="T23"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147">
                  <a:moveTo>
                    <a:pt x="7" y="147"/>
                  </a:moveTo>
                  <a:cubicBezTo>
                    <a:pt x="2" y="142"/>
                    <a:pt x="0" y="12"/>
                    <a:pt x="4" y="0"/>
                  </a:cubicBezTo>
                  <a:cubicBezTo>
                    <a:pt x="17" y="7"/>
                    <a:pt x="29" y="13"/>
                    <a:pt x="42" y="20"/>
                  </a:cubicBezTo>
                  <a:cubicBezTo>
                    <a:pt x="41" y="21"/>
                    <a:pt x="41" y="22"/>
                    <a:pt x="40" y="23"/>
                  </a:cubicBezTo>
                  <a:cubicBezTo>
                    <a:pt x="29" y="21"/>
                    <a:pt x="20" y="13"/>
                    <a:pt x="8" y="9"/>
                  </a:cubicBezTo>
                  <a:cubicBezTo>
                    <a:pt x="8" y="30"/>
                    <a:pt x="8" y="51"/>
                    <a:pt x="8" y="74"/>
                  </a:cubicBezTo>
                  <a:cubicBezTo>
                    <a:pt x="19" y="74"/>
                    <a:pt x="29" y="74"/>
                    <a:pt x="39" y="74"/>
                  </a:cubicBezTo>
                  <a:cubicBezTo>
                    <a:pt x="39" y="75"/>
                    <a:pt x="39" y="77"/>
                    <a:pt x="39" y="78"/>
                  </a:cubicBezTo>
                  <a:cubicBezTo>
                    <a:pt x="33" y="78"/>
                    <a:pt x="27" y="78"/>
                    <a:pt x="21" y="78"/>
                  </a:cubicBezTo>
                  <a:cubicBezTo>
                    <a:pt x="5" y="78"/>
                    <a:pt x="8" y="76"/>
                    <a:pt x="7" y="92"/>
                  </a:cubicBezTo>
                  <a:cubicBezTo>
                    <a:pt x="7" y="107"/>
                    <a:pt x="7" y="122"/>
                    <a:pt x="7" y="136"/>
                  </a:cubicBezTo>
                  <a:cubicBezTo>
                    <a:pt x="7" y="139"/>
                    <a:pt x="7" y="142"/>
                    <a:pt x="7"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8" name="Freeform 8"/>
            <p:cNvSpPr>
              <a:spLocks/>
            </p:cNvSpPr>
            <p:nvPr/>
          </p:nvSpPr>
          <p:spPr bwMode="auto">
            <a:xfrm>
              <a:off x="4754563" y="1146175"/>
              <a:ext cx="290513" cy="896938"/>
            </a:xfrm>
            <a:custGeom>
              <a:avLst/>
              <a:gdLst>
                <a:gd name="T0" fmla="*/ 2 w 31"/>
                <a:gd name="T1" fmla="*/ 0 h 96"/>
                <a:gd name="T2" fmla="*/ 31 w 31"/>
                <a:gd name="T3" fmla="*/ 15 h 96"/>
                <a:gd name="T4" fmla="*/ 31 w 31"/>
                <a:gd name="T5" fmla="*/ 18 h 96"/>
                <a:gd name="T6" fmla="*/ 28 w 31"/>
                <a:gd name="T7" fmla="*/ 19 h 96"/>
                <a:gd name="T8" fmla="*/ 18 w 31"/>
                <a:gd name="T9" fmla="*/ 14 h 96"/>
                <a:gd name="T10" fmla="*/ 18 w 31"/>
                <a:gd name="T11" fmla="*/ 46 h 96"/>
                <a:gd name="T12" fmla="*/ 18 w 31"/>
                <a:gd name="T13" fmla="*/ 90 h 96"/>
                <a:gd name="T14" fmla="*/ 15 w 31"/>
                <a:gd name="T15" fmla="*/ 96 h 96"/>
                <a:gd name="T16" fmla="*/ 12 w 31"/>
                <a:gd name="T17" fmla="*/ 90 h 96"/>
                <a:gd name="T18" fmla="*/ 12 w 31"/>
                <a:gd name="T19" fmla="*/ 20 h 96"/>
                <a:gd name="T20" fmla="*/ 5 w 31"/>
                <a:gd name="T21" fmla="*/ 7 h 96"/>
                <a:gd name="T22" fmla="*/ 0 w 31"/>
                <a:gd name="T23" fmla="*/ 3 h 96"/>
                <a:gd name="T24" fmla="*/ 2 w 31"/>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6">
                  <a:moveTo>
                    <a:pt x="2" y="0"/>
                  </a:moveTo>
                  <a:cubicBezTo>
                    <a:pt x="12" y="5"/>
                    <a:pt x="21" y="10"/>
                    <a:pt x="31" y="15"/>
                  </a:cubicBezTo>
                  <a:cubicBezTo>
                    <a:pt x="31" y="15"/>
                    <a:pt x="31" y="17"/>
                    <a:pt x="31" y="18"/>
                  </a:cubicBezTo>
                  <a:cubicBezTo>
                    <a:pt x="30" y="18"/>
                    <a:pt x="29" y="19"/>
                    <a:pt x="28" y="19"/>
                  </a:cubicBezTo>
                  <a:cubicBezTo>
                    <a:pt x="25" y="17"/>
                    <a:pt x="22" y="16"/>
                    <a:pt x="18" y="14"/>
                  </a:cubicBezTo>
                  <a:cubicBezTo>
                    <a:pt x="18" y="26"/>
                    <a:pt x="18" y="36"/>
                    <a:pt x="18" y="46"/>
                  </a:cubicBezTo>
                  <a:cubicBezTo>
                    <a:pt x="18" y="61"/>
                    <a:pt x="18" y="75"/>
                    <a:pt x="18" y="90"/>
                  </a:cubicBezTo>
                  <a:cubicBezTo>
                    <a:pt x="18" y="92"/>
                    <a:pt x="16" y="94"/>
                    <a:pt x="15" y="96"/>
                  </a:cubicBezTo>
                  <a:cubicBezTo>
                    <a:pt x="14" y="94"/>
                    <a:pt x="12" y="92"/>
                    <a:pt x="12" y="90"/>
                  </a:cubicBezTo>
                  <a:cubicBezTo>
                    <a:pt x="12" y="67"/>
                    <a:pt x="12" y="44"/>
                    <a:pt x="12" y="20"/>
                  </a:cubicBezTo>
                  <a:cubicBezTo>
                    <a:pt x="13" y="14"/>
                    <a:pt x="11" y="9"/>
                    <a:pt x="5" y="7"/>
                  </a:cubicBezTo>
                  <a:cubicBezTo>
                    <a:pt x="3" y="6"/>
                    <a:pt x="2" y="4"/>
                    <a:pt x="0"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09"/>
        <p:cNvGrpSpPr/>
        <p:nvPr/>
      </p:nvGrpSpPr>
      <p:grpSpPr>
        <a:xfrm>
          <a:off x="0" y="0"/>
          <a:ext cx="0" cy="0"/>
          <a:chOff x="0" y="0"/>
          <a:chExt cx="0" cy="0"/>
        </a:xfrm>
      </p:grpSpPr>
      <p:sp>
        <p:nvSpPr>
          <p:cNvPr id="810" name="Google Shape;810;p53"/>
          <p:cNvSpPr txBox="1">
            <a:spLocks noGrp="1"/>
          </p:cNvSpPr>
          <p:nvPr>
            <p:ph type="title"/>
          </p:nvPr>
        </p:nvSpPr>
        <p:spPr>
          <a:xfrm>
            <a:off x="715550" y="538250"/>
            <a:ext cx="7713000" cy="356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PROJECT 2</a:t>
            </a:r>
            <a:endParaRPr/>
          </a:p>
        </p:txBody>
      </p:sp>
      <p:sp>
        <p:nvSpPr>
          <p:cNvPr id="811" name="Google Shape;811;p53"/>
          <p:cNvSpPr txBox="1">
            <a:spLocks noGrp="1"/>
          </p:cNvSpPr>
          <p:nvPr>
            <p:ph type="subTitle" idx="1"/>
          </p:nvPr>
        </p:nvSpPr>
        <p:spPr>
          <a:xfrm>
            <a:off x="4724435" y="3338740"/>
            <a:ext cx="3505200" cy="1524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Jupiter is a gas giant and the biggest planet in the Solar System. It's the fourth-brightest object in the night sky. It was named after the Roman god of the skies and lightning</a:t>
            </a:r>
            <a:endParaRPr dirty="0"/>
          </a:p>
        </p:txBody>
      </p:sp>
      <p:sp>
        <p:nvSpPr>
          <p:cNvPr id="812" name="Google Shape;812;p53"/>
          <p:cNvSpPr txBox="1">
            <a:spLocks noGrp="1"/>
          </p:cNvSpPr>
          <p:nvPr>
            <p:ph type="title" idx="2"/>
          </p:nvPr>
        </p:nvSpPr>
        <p:spPr>
          <a:xfrm>
            <a:off x="3864299" y="1230689"/>
            <a:ext cx="5225471" cy="69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0000"/>
                </a:solidFill>
              </a:rPr>
              <a:t>TEMPORARY SCULPTURE</a:t>
            </a:r>
            <a:endParaRPr sz="2800" dirty="0">
              <a:solidFill>
                <a:srgbClr val="FF0000"/>
              </a:solidFill>
            </a:endParaRPr>
          </a:p>
        </p:txBody>
      </p:sp>
      <p:sp>
        <p:nvSpPr>
          <p:cNvPr id="813" name="Google Shape;813;p53"/>
          <p:cNvSpPr txBox="1">
            <a:spLocks noGrp="1"/>
          </p:cNvSpPr>
          <p:nvPr>
            <p:ph type="title" idx="3"/>
          </p:nvPr>
        </p:nvSpPr>
        <p:spPr>
          <a:xfrm>
            <a:off x="715550" y="1352888"/>
            <a:ext cx="2534400" cy="31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C81D31"/>
                </a:solidFill>
              </a:rPr>
              <a:t>SKILLS</a:t>
            </a:r>
            <a:endParaRPr dirty="0">
              <a:solidFill>
                <a:srgbClr val="C81D31"/>
              </a:solidFill>
            </a:endParaRPr>
          </a:p>
        </p:txBody>
      </p:sp>
      <p:sp>
        <p:nvSpPr>
          <p:cNvPr id="814" name="Google Shape;814;p53"/>
          <p:cNvSpPr txBox="1"/>
          <p:nvPr/>
        </p:nvSpPr>
        <p:spPr>
          <a:xfrm>
            <a:off x="1462102" y="1918038"/>
            <a:ext cx="1470900" cy="244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dk1"/>
                </a:solidFill>
                <a:latin typeface="Alice"/>
                <a:ea typeface="Alice"/>
                <a:cs typeface="Alice"/>
                <a:sym typeface="Alice"/>
              </a:rPr>
              <a:t>Skill 1</a:t>
            </a:r>
            <a:endParaRPr sz="1500">
              <a:solidFill>
                <a:schemeClr val="dk1"/>
              </a:solidFill>
              <a:latin typeface="Alice"/>
              <a:ea typeface="Alice"/>
              <a:cs typeface="Alice"/>
              <a:sym typeface="Alice"/>
            </a:endParaRPr>
          </a:p>
        </p:txBody>
      </p:sp>
      <p:grpSp>
        <p:nvGrpSpPr>
          <p:cNvPr id="815" name="Google Shape;815;p53"/>
          <p:cNvGrpSpPr/>
          <p:nvPr/>
        </p:nvGrpSpPr>
        <p:grpSpPr>
          <a:xfrm>
            <a:off x="1567950" y="2308894"/>
            <a:ext cx="2136400" cy="226225"/>
            <a:chOff x="1567950" y="2308894"/>
            <a:chExt cx="2136400" cy="226225"/>
          </a:xfrm>
        </p:grpSpPr>
        <p:sp>
          <p:nvSpPr>
            <p:cNvPr id="816" name="Google Shape;816;p53"/>
            <p:cNvSpPr/>
            <p:nvPr/>
          </p:nvSpPr>
          <p:spPr>
            <a:xfrm>
              <a:off x="1567950" y="2308919"/>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3"/>
            <p:cNvSpPr/>
            <p:nvPr/>
          </p:nvSpPr>
          <p:spPr>
            <a:xfrm>
              <a:off x="1948400" y="2308906"/>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3"/>
            <p:cNvSpPr/>
            <p:nvPr/>
          </p:nvSpPr>
          <p:spPr>
            <a:xfrm>
              <a:off x="2328850" y="2311319"/>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3"/>
            <p:cNvSpPr/>
            <p:nvPr/>
          </p:nvSpPr>
          <p:spPr>
            <a:xfrm>
              <a:off x="2709300" y="2308919"/>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3"/>
            <p:cNvSpPr/>
            <p:nvPr/>
          </p:nvSpPr>
          <p:spPr>
            <a:xfrm>
              <a:off x="3089750" y="2311319"/>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3"/>
            <p:cNvSpPr/>
            <p:nvPr/>
          </p:nvSpPr>
          <p:spPr>
            <a:xfrm>
              <a:off x="3480550" y="2308894"/>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 name="Google Shape;822;p53"/>
          <p:cNvSpPr txBox="1"/>
          <p:nvPr/>
        </p:nvSpPr>
        <p:spPr>
          <a:xfrm>
            <a:off x="1462102" y="2823088"/>
            <a:ext cx="1470900" cy="244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dk1"/>
                </a:solidFill>
                <a:latin typeface="Alice"/>
                <a:ea typeface="Alice"/>
                <a:cs typeface="Alice"/>
                <a:sym typeface="Alice"/>
              </a:rPr>
              <a:t>Skill 2</a:t>
            </a:r>
            <a:endParaRPr sz="1500">
              <a:solidFill>
                <a:schemeClr val="dk1"/>
              </a:solidFill>
              <a:latin typeface="Alice"/>
              <a:ea typeface="Alice"/>
              <a:cs typeface="Alice"/>
              <a:sym typeface="Alice"/>
            </a:endParaRPr>
          </a:p>
        </p:txBody>
      </p:sp>
      <p:grpSp>
        <p:nvGrpSpPr>
          <p:cNvPr id="823" name="Google Shape;823;p53"/>
          <p:cNvGrpSpPr/>
          <p:nvPr/>
        </p:nvGrpSpPr>
        <p:grpSpPr>
          <a:xfrm>
            <a:off x="1567950" y="3213944"/>
            <a:ext cx="2136400" cy="226225"/>
            <a:chOff x="1567950" y="3213944"/>
            <a:chExt cx="2136400" cy="226225"/>
          </a:xfrm>
        </p:grpSpPr>
        <p:sp>
          <p:nvSpPr>
            <p:cNvPr id="824" name="Google Shape;824;p53"/>
            <p:cNvSpPr/>
            <p:nvPr/>
          </p:nvSpPr>
          <p:spPr>
            <a:xfrm>
              <a:off x="1567950" y="3213969"/>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3"/>
            <p:cNvSpPr/>
            <p:nvPr/>
          </p:nvSpPr>
          <p:spPr>
            <a:xfrm>
              <a:off x="1948400" y="3213956"/>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3"/>
            <p:cNvSpPr/>
            <p:nvPr/>
          </p:nvSpPr>
          <p:spPr>
            <a:xfrm>
              <a:off x="2328850" y="3216369"/>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3"/>
            <p:cNvSpPr/>
            <p:nvPr/>
          </p:nvSpPr>
          <p:spPr>
            <a:xfrm>
              <a:off x="2709300" y="3213969"/>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3"/>
            <p:cNvSpPr/>
            <p:nvPr/>
          </p:nvSpPr>
          <p:spPr>
            <a:xfrm>
              <a:off x="3089750" y="3216369"/>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3"/>
            <p:cNvSpPr/>
            <p:nvPr/>
          </p:nvSpPr>
          <p:spPr>
            <a:xfrm>
              <a:off x="3480550" y="3213944"/>
              <a:ext cx="223800" cy="2238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53"/>
          <p:cNvSpPr txBox="1"/>
          <p:nvPr/>
        </p:nvSpPr>
        <p:spPr>
          <a:xfrm>
            <a:off x="1462102" y="3764763"/>
            <a:ext cx="1470900" cy="244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500">
                <a:solidFill>
                  <a:schemeClr val="dk1"/>
                </a:solidFill>
                <a:latin typeface="Alice"/>
                <a:ea typeface="Alice"/>
                <a:cs typeface="Alice"/>
                <a:sym typeface="Alice"/>
              </a:rPr>
              <a:t>Skill 3</a:t>
            </a:r>
            <a:endParaRPr sz="1500">
              <a:solidFill>
                <a:schemeClr val="dk1"/>
              </a:solidFill>
              <a:latin typeface="Alice"/>
              <a:ea typeface="Alice"/>
              <a:cs typeface="Alice"/>
              <a:sym typeface="Alice"/>
            </a:endParaRPr>
          </a:p>
        </p:txBody>
      </p:sp>
      <p:grpSp>
        <p:nvGrpSpPr>
          <p:cNvPr id="831" name="Google Shape;831;p53"/>
          <p:cNvGrpSpPr/>
          <p:nvPr/>
        </p:nvGrpSpPr>
        <p:grpSpPr>
          <a:xfrm>
            <a:off x="1567950" y="4155619"/>
            <a:ext cx="2136400" cy="226225"/>
            <a:chOff x="1567950" y="4155619"/>
            <a:chExt cx="2136400" cy="226225"/>
          </a:xfrm>
        </p:grpSpPr>
        <p:sp>
          <p:nvSpPr>
            <p:cNvPr id="832" name="Google Shape;832;p53"/>
            <p:cNvSpPr/>
            <p:nvPr/>
          </p:nvSpPr>
          <p:spPr>
            <a:xfrm>
              <a:off x="1567950" y="4155644"/>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3"/>
            <p:cNvSpPr/>
            <p:nvPr/>
          </p:nvSpPr>
          <p:spPr>
            <a:xfrm>
              <a:off x="1948400" y="4155631"/>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3"/>
            <p:cNvSpPr/>
            <p:nvPr/>
          </p:nvSpPr>
          <p:spPr>
            <a:xfrm>
              <a:off x="2328850" y="4158044"/>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3"/>
            <p:cNvSpPr/>
            <p:nvPr/>
          </p:nvSpPr>
          <p:spPr>
            <a:xfrm>
              <a:off x="2709300" y="4155644"/>
              <a:ext cx="223800" cy="2238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3"/>
            <p:cNvSpPr/>
            <p:nvPr/>
          </p:nvSpPr>
          <p:spPr>
            <a:xfrm>
              <a:off x="3089750" y="4158044"/>
              <a:ext cx="223800" cy="2238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3"/>
            <p:cNvSpPr/>
            <p:nvPr/>
          </p:nvSpPr>
          <p:spPr>
            <a:xfrm>
              <a:off x="3480550" y="4155619"/>
              <a:ext cx="223800" cy="2238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53"/>
          <p:cNvGrpSpPr/>
          <p:nvPr/>
        </p:nvGrpSpPr>
        <p:grpSpPr>
          <a:xfrm>
            <a:off x="784884" y="2920491"/>
            <a:ext cx="523881" cy="523881"/>
            <a:chOff x="1190625" y="238125"/>
            <a:chExt cx="5228350" cy="5228350"/>
          </a:xfrm>
        </p:grpSpPr>
        <p:sp>
          <p:nvSpPr>
            <p:cNvPr id="839" name="Google Shape;839;p53"/>
            <p:cNvSpPr/>
            <p:nvPr/>
          </p:nvSpPr>
          <p:spPr>
            <a:xfrm>
              <a:off x="1190625" y="238125"/>
              <a:ext cx="5228350" cy="5228350"/>
            </a:xfrm>
            <a:custGeom>
              <a:avLst/>
              <a:gdLst/>
              <a:ahLst/>
              <a:cxnLst/>
              <a:rect l="l" t="t" r="r" b="b"/>
              <a:pathLst>
                <a:path w="209134" h="209134" extrusionOk="0">
                  <a:moveTo>
                    <a:pt x="184625" y="98452"/>
                  </a:moveTo>
                  <a:lnTo>
                    <a:pt x="184625" y="184232"/>
                  </a:lnTo>
                  <a:lnTo>
                    <a:pt x="160827" y="184232"/>
                  </a:lnTo>
                  <a:cubicBezTo>
                    <a:pt x="166390" y="176733"/>
                    <a:pt x="170753" y="168106"/>
                    <a:pt x="170753" y="159724"/>
                  </a:cubicBezTo>
                  <a:cubicBezTo>
                    <a:pt x="170753" y="144773"/>
                    <a:pt x="156685" y="135215"/>
                    <a:pt x="141342" y="135215"/>
                  </a:cubicBezTo>
                  <a:cubicBezTo>
                    <a:pt x="125142" y="135215"/>
                    <a:pt x="111932" y="145263"/>
                    <a:pt x="111932" y="159724"/>
                  </a:cubicBezTo>
                  <a:cubicBezTo>
                    <a:pt x="111932" y="168277"/>
                    <a:pt x="116319" y="176757"/>
                    <a:pt x="121882" y="184232"/>
                  </a:cubicBezTo>
                  <a:lnTo>
                    <a:pt x="87300" y="184232"/>
                  </a:lnTo>
                  <a:cubicBezTo>
                    <a:pt x="92864" y="176733"/>
                    <a:pt x="97226" y="168106"/>
                    <a:pt x="97226" y="159724"/>
                  </a:cubicBezTo>
                  <a:cubicBezTo>
                    <a:pt x="97226" y="144773"/>
                    <a:pt x="83158" y="135215"/>
                    <a:pt x="67816" y="135215"/>
                  </a:cubicBezTo>
                  <a:cubicBezTo>
                    <a:pt x="51615" y="135215"/>
                    <a:pt x="38405" y="145263"/>
                    <a:pt x="38405" y="159724"/>
                  </a:cubicBezTo>
                  <a:cubicBezTo>
                    <a:pt x="38405" y="168277"/>
                    <a:pt x="42792" y="176757"/>
                    <a:pt x="48356" y="184232"/>
                  </a:cubicBezTo>
                  <a:lnTo>
                    <a:pt x="24509" y="184232"/>
                  </a:lnTo>
                  <a:lnTo>
                    <a:pt x="24509" y="98452"/>
                  </a:lnTo>
                  <a:close/>
                  <a:moveTo>
                    <a:pt x="0" y="0"/>
                  </a:moveTo>
                  <a:lnTo>
                    <a:pt x="0" y="209133"/>
                  </a:lnTo>
                  <a:lnTo>
                    <a:pt x="24509" y="209133"/>
                  </a:lnTo>
                  <a:lnTo>
                    <a:pt x="24509" y="196487"/>
                  </a:lnTo>
                  <a:lnTo>
                    <a:pt x="184625" y="196487"/>
                  </a:lnTo>
                  <a:lnTo>
                    <a:pt x="184625" y="209133"/>
                  </a:lnTo>
                  <a:lnTo>
                    <a:pt x="209133" y="209133"/>
                  </a:lnTo>
                  <a:lnTo>
                    <a:pt x="209133" y="0"/>
                  </a:lnTo>
                  <a:lnTo>
                    <a:pt x="184625" y="0"/>
                  </a:lnTo>
                  <a:lnTo>
                    <a:pt x="184625" y="86197"/>
                  </a:lnTo>
                  <a:lnTo>
                    <a:pt x="160827" y="86197"/>
                  </a:lnTo>
                  <a:cubicBezTo>
                    <a:pt x="166390" y="78698"/>
                    <a:pt x="170753" y="70071"/>
                    <a:pt x="170753" y="61689"/>
                  </a:cubicBezTo>
                  <a:cubicBezTo>
                    <a:pt x="170753" y="46738"/>
                    <a:pt x="156685" y="37180"/>
                    <a:pt x="141342" y="37180"/>
                  </a:cubicBezTo>
                  <a:cubicBezTo>
                    <a:pt x="125142" y="37180"/>
                    <a:pt x="111932" y="47228"/>
                    <a:pt x="111932" y="61689"/>
                  </a:cubicBezTo>
                  <a:cubicBezTo>
                    <a:pt x="111932" y="70242"/>
                    <a:pt x="116319" y="78722"/>
                    <a:pt x="121882" y="86197"/>
                  </a:cubicBezTo>
                  <a:lnTo>
                    <a:pt x="87300" y="86197"/>
                  </a:lnTo>
                  <a:cubicBezTo>
                    <a:pt x="92864" y="78698"/>
                    <a:pt x="97226" y="70071"/>
                    <a:pt x="97226" y="61689"/>
                  </a:cubicBezTo>
                  <a:cubicBezTo>
                    <a:pt x="97226" y="46738"/>
                    <a:pt x="83158" y="37180"/>
                    <a:pt x="67816" y="37180"/>
                  </a:cubicBezTo>
                  <a:cubicBezTo>
                    <a:pt x="51615" y="37180"/>
                    <a:pt x="38405" y="47228"/>
                    <a:pt x="38405" y="61689"/>
                  </a:cubicBezTo>
                  <a:cubicBezTo>
                    <a:pt x="38405" y="70242"/>
                    <a:pt x="42792" y="78722"/>
                    <a:pt x="48356" y="86197"/>
                  </a:cubicBezTo>
                  <a:lnTo>
                    <a:pt x="24509" y="86197"/>
                  </a:lnTo>
                  <a:lnTo>
                    <a:pt x="245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3"/>
            <p:cNvSpPr/>
            <p:nvPr/>
          </p:nvSpPr>
          <p:spPr>
            <a:xfrm>
              <a:off x="2178325" y="544475"/>
              <a:ext cx="1414775" cy="429550"/>
            </a:xfrm>
            <a:custGeom>
              <a:avLst/>
              <a:gdLst/>
              <a:ahLst/>
              <a:cxnLst/>
              <a:rect l="l" t="t" r="r" b="b"/>
              <a:pathLst>
                <a:path w="56591" h="17182" extrusionOk="0">
                  <a:moveTo>
                    <a:pt x="0" y="0"/>
                  </a:moveTo>
                  <a:lnTo>
                    <a:pt x="8333" y="17058"/>
                  </a:lnTo>
                  <a:cubicBezTo>
                    <a:pt x="14215" y="14338"/>
                    <a:pt x="20931" y="12671"/>
                    <a:pt x="28308" y="12671"/>
                  </a:cubicBezTo>
                  <a:cubicBezTo>
                    <a:pt x="35611" y="12671"/>
                    <a:pt x="42302" y="14387"/>
                    <a:pt x="48209" y="17181"/>
                  </a:cubicBezTo>
                  <a:lnTo>
                    <a:pt x="565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3"/>
            <p:cNvSpPr/>
            <p:nvPr/>
          </p:nvSpPr>
          <p:spPr>
            <a:xfrm>
              <a:off x="4016475" y="544475"/>
              <a:ext cx="1414800" cy="429550"/>
            </a:xfrm>
            <a:custGeom>
              <a:avLst/>
              <a:gdLst/>
              <a:ahLst/>
              <a:cxnLst/>
              <a:rect l="l" t="t" r="r" b="b"/>
              <a:pathLst>
                <a:path w="56592" h="17182" extrusionOk="0">
                  <a:moveTo>
                    <a:pt x="0" y="0"/>
                  </a:moveTo>
                  <a:lnTo>
                    <a:pt x="8333" y="17058"/>
                  </a:lnTo>
                  <a:cubicBezTo>
                    <a:pt x="14216" y="14338"/>
                    <a:pt x="20931" y="12671"/>
                    <a:pt x="28308" y="12671"/>
                  </a:cubicBezTo>
                  <a:cubicBezTo>
                    <a:pt x="35612" y="12671"/>
                    <a:pt x="42303" y="14387"/>
                    <a:pt x="48209" y="17181"/>
                  </a:cubicBezTo>
                  <a:lnTo>
                    <a:pt x="565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3"/>
            <p:cNvSpPr/>
            <p:nvPr/>
          </p:nvSpPr>
          <p:spPr>
            <a:xfrm>
              <a:off x="2178325" y="3005775"/>
              <a:ext cx="1414775" cy="419125"/>
            </a:xfrm>
            <a:custGeom>
              <a:avLst/>
              <a:gdLst/>
              <a:ahLst/>
              <a:cxnLst/>
              <a:rect l="l" t="t" r="r" b="b"/>
              <a:pathLst>
                <a:path w="56591" h="16765" extrusionOk="0">
                  <a:moveTo>
                    <a:pt x="0" y="0"/>
                  </a:moveTo>
                  <a:lnTo>
                    <a:pt x="8333" y="16642"/>
                  </a:lnTo>
                  <a:cubicBezTo>
                    <a:pt x="14215" y="13921"/>
                    <a:pt x="20931" y="12255"/>
                    <a:pt x="28308" y="12255"/>
                  </a:cubicBezTo>
                  <a:cubicBezTo>
                    <a:pt x="35611" y="12255"/>
                    <a:pt x="42302" y="13970"/>
                    <a:pt x="48209" y="16764"/>
                  </a:cubicBezTo>
                  <a:lnTo>
                    <a:pt x="565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3"/>
            <p:cNvSpPr/>
            <p:nvPr/>
          </p:nvSpPr>
          <p:spPr>
            <a:xfrm>
              <a:off x="4016475" y="3005775"/>
              <a:ext cx="1414800" cy="419125"/>
            </a:xfrm>
            <a:custGeom>
              <a:avLst/>
              <a:gdLst/>
              <a:ahLst/>
              <a:cxnLst/>
              <a:rect l="l" t="t" r="r" b="b"/>
              <a:pathLst>
                <a:path w="56592" h="16765" extrusionOk="0">
                  <a:moveTo>
                    <a:pt x="0" y="0"/>
                  </a:moveTo>
                  <a:lnTo>
                    <a:pt x="8333" y="16642"/>
                  </a:lnTo>
                  <a:cubicBezTo>
                    <a:pt x="14216" y="13921"/>
                    <a:pt x="20931" y="12255"/>
                    <a:pt x="28308" y="12255"/>
                  </a:cubicBezTo>
                  <a:cubicBezTo>
                    <a:pt x="35612" y="12255"/>
                    <a:pt x="42303" y="13970"/>
                    <a:pt x="48209" y="16764"/>
                  </a:cubicBezTo>
                  <a:lnTo>
                    <a:pt x="565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53"/>
          <p:cNvGrpSpPr/>
          <p:nvPr/>
        </p:nvGrpSpPr>
        <p:grpSpPr>
          <a:xfrm>
            <a:off x="870929" y="2008822"/>
            <a:ext cx="351792" cy="523881"/>
            <a:chOff x="2048425" y="238125"/>
            <a:chExt cx="3510900" cy="5228350"/>
          </a:xfrm>
        </p:grpSpPr>
        <p:sp>
          <p:nvSpPr>
            <p:cNvPr id="845" name="Google Shape;845;p53"/>
            <p:cNvSpPr/>
            <p:nvPr/>
          </p:nvSpPr>
          <p:spPr>
            <a:xfrm>
              <a:off x="2189350" y="1473975"/>
              <a:ext cx="447300" cy="558825"/>
            </a:xfrm>
            <a:custGeom>
              <a:avLst/>
              <a:gdLst/>
              <a:ahLst/>
              <a:cxnLst/>
              <a:rect l="l" t="t" r="r" b="b"/>
              <a:pathLst>
                <a:path w="17892" h="22353" extrusionOk="0">
                  <a:moveTo>
                    <a:pt x="0" y="0"/>
                  </a:moveTo>
                  <a:lnTo>
                    <a:pt x="0" y="22352"/>
                  </a:lnTo>
                  <a:lnTo>
                    <a:pt x="17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3"/>
            <p:cNvSpPr/>
            <p:nvPr/>
          </p:nvSpPr>
          <p:spPr>
            <a:xfrm>
              <a:off x="2048425" y="238125"/>
              <a:ext cx="3204550" cy="3993100"/>
            </a:xfrm>
            <a:custGeom>
              <a:avLst/>
              <a:gdLst/>
              <a:ahLst/>
              <a:cxnLst/>
              <a:rect l="l" t="t" r="r" b="b"/>
              <a:pathLst>
                <a:path w="128182" h="159724" extrusionOk="0">
                  <a:moveTo>
                    <a:pt x="103672" y="37180"/>
                  </a:moveTo>
                  <a:lnTo>
                    <a:pt x="103672" y="49434"/>
                  </a:lnTo>
                  <a:lnTo>
                    <a:pt x="66909" y="49434"/>
                  </a:lnTo>
                  <a:lnTo>
                    <a:pt x="66909" y="37180"/>
                  </a:lnTo>
                  <a:close/>
                  <a:moveTo>
                    <a:pt x="32965" y="0"/>
                  </a:moveTo>
                  <a:lnTo>
                    <a:pt x="8456" y="37180"/>
                  </a:lnTo>
                  <a:lnTo>
                    <a:pt x="49018" y="37180"/>
                  </a:lnTo>
                  <a:lnTo>
                    <a:pt x="0" y="98452"/>
                  </a:lnTo>
                  <a:lnTo>
                    <a:pt x="36273" y="98452"/>
                  </a:lnTo>
                  <a:lnTo>
                    <a:pt x="36273" y="110706"/>
                  </a:lnTo>
                  <a:lnTo>
                    <a:pt x="5637" y="110706"/>
                  </a:lnTo>
                  <a:lnTo>
                    <a:pt x="5637" y="135215"/>
                  </a:lnTo>
                  <a:lnTo>
                    <a:pt x="17892" y="135215"/>
                  </a:lnTo>
                  <a:lnTo>
                    <a:pt x="17892" y="159724"/>
                  </a:lnTo>
                  <a:lnTo>
                    <a:pt x="128181" y="159724"/>
                  </a:lnTo>
                  <a:lnTo>
                    <a:pt x="1281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3"/>
            <p:cNvSpPr/>
            <p:nvPr/>
          </p:nvSpPr>
          <p:spPr>
            <a:xfrm>
              <a:off x="2189350" y="4537575"/>
              <a:ext cx="3369975" cy="928900"/>
            </a:xfrm>
            <a:custGeom>
              <a:avLst/>
              <a:gdLst/>
              <a:ahLst/>
              <a:cxnLst/>
              <a:rect l="l" t="t" r="r" b="b"/>
              <a:pathLst>
                <a:path w="134799" h="37156" extrusionOk="0">
                  <a:moveTo>
                    <a:pt x="24509" y="0"/>
                  </a:moveTo>
                  <a:lnTo>
                    <a:pt x="24509" y="12254"/>
                  </a:lnTo>
                  <a:lnTo>
                    <a:pt x="12255" y="12254"/>
                  </a:lnTo>
                  <a:lnTo>
                    <a:pt x="0" y="37155"/>
                  </a:lnTo>
                  <a:lnTo>
                    <a:pt x="134799" y="37155"/>
                  </a:lnTo>
                  <a:lnTo>
                    <a:pt x="122544" y="12254"/>
                  </a:lnTo>
                  <a:lnTo>
                    <a:pt x="110290" y="12254"/>
                  </a:lnTo>
                  <a:lnTo>
                    <a:pt x="110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53"/>
          <p:cNvGrpSpPr/>
          <p:nvPr/>
        </p:nvGrpSpPr>
        <p:grpSpPr>
          <a:xfrm>
            <a:off x="784884" y="3837655"/>
            <a:ext cx="523881" cy="523881"/>
            <a:chOff x="1190625" y="238125"/>
            <a:chExt cx="5228350" cy="5228350"/>
          </a:xfrm>
        </p:grpSpPr>
        <p:sp>
          <p:nvSpPr>
            <p:cNvPr id="849" name="Google Shape;849;p53"/>
            <p:cNvSpPr/>
            <p:nvPr/>
          </p:nvSpPr>
          <p:spPr>
            <a:xfrm>
              <a:off x="2426475" y="4003275"/>
              <a:ext cx="2757250" cy="1463200"/>
            </a:xfrm>
            <a:custGeom>
              <a:avLst/>
              <a:gdLst/>
              <a:ahLst/>
              <a:cxnLst/>
              <a:rect l="l" t="t" r="r" b="b"/>
              <a:pathLst>
                <a:path w="110290" h="58528" extrusionOk="0">
                  <a:moveTo>
                    <a:pt x="30636" y="0"/>
                  </a:moveTo>
                  <a:cubicBezTo>
                    <a:pt x="11960" y="4951"/>
                    <a:pt x="0" y="15269"/>
                    <a:pt x="0" y="27499"/>
                  </a:cubicBezTo>
                  <a:cubicBezTo>
                    <a:pt x="0" y="44949"/>
                    <a:pt x="23700" y="58527"/>
                    <a:pt x="55145" y="58527"/>
                  </a:cubicBezTo>
                  <a:cubicBezTo>
                    <a:pt x="86565" y="58527"/>
                    <a:pt x="110290" y="44949"/>
                    <a:pt x="110290" y="27499"/>
                  </a:cubicBezTo>
                  <a:cubicBezTo>
                    <a:pt x="110290" y="15269"/>
                    <a:pt x="98305" y="4951"/>
                    <a:pt x="79654" y="0"/>
                  </a:cubicBezTo>
                  <a:lnTo>
                    <a:pt x="79654" y="9118"/>
                  </a:lnTo>
                  <a:cubicBezTo>
                    <a:pt x="79654" y="22622"/>
                    <a:pt x="68649" y="33626"/>
                    <a:pt x="55145" y="33626"/>
                  </a:cubicBezTo>
                  <a:cubicBezTo>
                    <a:pt x="41616" y="33626"/>
                    <a:pt x="30636" y="22622"/>
                    <a:pt x="30636" y="9118"/>
                  </a:cubicBezTo>
                  <a:lnTo>
                    <a:pt x="306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3"/>
            <p:cNvSpPr/>
            <p:nvPr/>
          </p:nvSpPr>
          <p:spPr>
            <a:xfrm>
              <a:off x="1190625" y="238125"/>
              <a:ext cx="5228350" cy="2154950"/>
            </a:xfrm>
            <a:custGeom>
              <a:avLst/>
              <a:gdLst/>
              <a:ahLst/>
              <a:cxnLst/>
              <a:rect l="l" t="t" r="r" b="b"/>
              <a:pathLst>
                <a:path w="209134" h="86198" extrusionOk="0">
                  <a:moveTo>
                    <a:pt x="104579" y="0"/>
                  </a:moveTo>
                  <a:cubicBezTo>
                    <a:pt x="47032" y="0"/>
                    <a:pt x="0" y="19607"/>
                    <a:pt x="0" y="43307"/>
                  </a:cubicBezTo>
                  <a:cubicBezTo>
                    <a:pt x="0" y="66982"/>
                    <a:pt x="47032" y="86197"/>
                    <a:pt x="104579" y="86197"/>
                  </a:cubicBezTo>
                  <a:cubicBezTo>
                    <a:pt x="162101" y="86197"/>
                    <a:pt x="209133" y="66982"/>
                    <a:pt x="209133" y="43307"/>
                  </a:cubicBezTo>
                  <a:cubicBezTo>
                    <a:pt x="209133" y="19607"/>
                    <a:pt x="162101" y="0"/>
                    <a:pt x="10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3"/>
            <p:cNvSpPr/>
            <p:nvPr/>
          </p:nvSpPr>
          <p:spPr>
            <a:xfrm>
              <a:off x="1190625" y="1969050"/>
              <a:ext cx="5228350" cy="1343100"/>
            </a:xfrm>
            <a:custGeom>
              <a:avLst/>
              <a:gdLst/>
              <a:ahLst/>
              <a:cxnLst/>
              <a:rect l="l" t="t" r="r" b="b"/>
              <a:pathLst>
                <a:path w="209134" h="53724" extrusionOk="0">
                  <a:moveTo>
                    <a:pt x="0" y="0"/>
                  </a:moveTo>
                  <a:lnTo>
                    <a:pt x="0" y="10833"/>
                  </a:lnTo>
                  <a:cubicBezTo>
                    <a:pt x="0" y="42449"/>
                    <a:pt x="54213" y="53724"/>
                    <a:pt x="104579" y="53724"/>
                  </a:cubicBezTo>
                  <a:cubicBezTo>
                    <a:pt x="154920" y="53724"/>
                    <a:pt x="209133" y="42449"/>
                    <a:pt x="209133" y="10833"/>
                  </a:cubicBezTo>
                  <a:lnTo>
                    <a:pt x="209133" y="0"/>
                  </a:lnTo>
                  <a:cubicBezTo>
                    <a:pt x="189012" y="19215"/>
                    <a:pt x="146464" y="29215"/>
                    <a:pt x="104579" y="29215"/>
                  </a:cubicBezTo>
                  <a:cubicBezTo>
                    <a:pt x="62693" y="29215"/>
                    <a:pt x="20146" y="19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3"/>
            <p:cNvSpPr/>
            <p:nvPr/>
          </p:nvSpPr>
          <p:spPr>
            <a:xfrm>
              <a:off x="3498725" y="3612975"/>
              <a:ext cx="612750" cy="924625"/>
            </a:xfrm>
            <a:custGeom>
              <a:avLst/>
              <a:gdLst/>
              <a:ahLst/>
              <a:cxnLst/>
              <a:rect l="l" t="t" r="r" b="b"/>
              <a:pathLst>
                <a:path w="24510" h="36985" extrusionOk="0">
                  <a:moveTo>
                    <a:pt x="1" y="0"/>
                  </a:moveTo>
                  <a:lnTo>
                    <a:pt x="1" y="24730"/>
                  </a:lnTo>
                  <a:cubicBezTo>
                    <a:pt x="1" y="31494"/>
                    <a:pt x="5466" y="36984"/>
                    <a:pt x="12255" y="36984"/>
                  </a:cubicBezTo>
                  <a:cubicBezTo>
                    <a:pt x="19019" y="36984"/>
                    <a:pt x="24509" y="31494"/>
                    <a:pt x="24509" y="24730"/>
                  </a:cubicBezTo>
                  <a:lnTo>
                    <a:pt x="24509" y="0"/>
                  </a:lnTo>
                  <a:cubicBezTo>
                    <a:pt x="20514" y="123"/>
                    <a:pt x="16446" y="221"/>
                    <a:pt x="12255" y="221"/>
                  </a:cubicBezTo>
                  <a:cubicBezTo>
                    <a:pt x="8064" y="221"/>
                    <a:pt x="3995" y="1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rupo 12"/>
          <p:cNvGrpSpPr/>
          <p:nvPr/>
        </p:nvGrpSpPr>
        <p:grpSpPr>
          <a:xfrm>
            <a:off x="5876135" y="1898682"/>
            <a:ext cx="1120775" cy="1427162"/>
            <a:chOff x="9104313" y="2022476"/>
            <a:chExt cx="1120775" cy="1427162"/>
          </a:xfrm>
        </p:grpSpPr>
        <p:sp>
          <p:nvSpPr>
            <p:cNvPr id="5" name="Freeform 5"/>
            <p:cNvSpPr>
              <a:spLocks noEditPoints="1"/>
            </p:cNvSpPr>
            <p:nvPr/>
          </p:nvSpPr>
          <p:spPr bwMode="auto">
            <a:xfrm>
              <a:off x="9104313" y="2022476"/>
              <a:ext cx="1120775" cy="1427162"/>
            </a:xfrm>
            <a:custGeom>
              <a:avLst/>
              <a:gdLst>
                <a:gd name="T0" fmla="*/ 203 w 296"/>
                <a:gd name="T1" fmla="*/ 22 h 377"/>
                <a:gd name="T2" fmla="*/ 273 w 296"/>
                <a:gd name="T3" fmla="*/ 142 h 377"/>
                <a:gd name="T4" fmla="*/ 284 w 296"/>
                <a:gd name="T5" fmla="*/ 253 h 377"/>
                <a:gd name="T6" fmla="*/ 296 w 296"/>
                <a:gd name="T7" fmla="*/ 307 h 377"/>
                <a:gd name="T8" fmla="*/ 284 w 296"/>
                <a:gd name="T9" fmla="*/ 368 h 377"/>
                <a:gd name="T10" fmla="*/ 0 w 296"/>
                <a:gd name="T11" fmla="*/ 346 h 377"/>
                <a:gd name="T12" fmla="*/ 47 w 296"/>
                <a:gd name="T13" fmla="*/ 142 h 377"/>
                <a:gd name="T14" fmla="*/ 149 w 296"/>
                <a:gd name="T15" fmla="*/ 243 h 377"/>
                <a:gd name="T16" fmla="*/ 135 w 296"/>
                <a:gd name="T17" fmla="*/ 302 h 377"/>
                <a:gd name="T18" fmla="*/ 107 w 296"/>
                <a:gd name="T19" fmla="*/ 282 h 377"/>
                <a:gd name="T20" fmla="*/ 135 w 296"/>
                <a:gd name="T21" fmla="*/ 239 h 377"/>
                <a:gd name="T22" fmla="*/ 95 w 296"/>
                <a:gd name="T23" fmla="*/ 222 h 377"/>
                <a:gd name="T24" fmla="*/ 86 w 296"/>
                <a:gd name="T25" fmla="*/ 272 h 377"/>
                <a:gd name="T26" fmla="*/ 80 w 296"/>
                <a:gd name="T27" fmla="*/ 230 h 377"/>
                <a:gd name="T28" fmla="*/ 94 w 296"/>
                <a:gd name="T29" fmla="*/ 204 h 377"/>
                <a:gd name="T30" fmla="*/ 13 w 296"/>
                <a:gd name="T31" fmla="*/ 202 h 377"/>
                <a:gd name="T32" fmla="*/ 265 w 296"/>
                <a:gd name="T33" fmla="*/ 364 h 377"/>
                <a:gd name="T34" fmla="*/ 272 w 296"/>
                <a:gd name="T35" fmla="*/ 321 h 377"/>
                <a:gd name="T36" fmla="*/ 197 w 296"/>
                <a:gd name="T37" fmla="*/ 284 h 377"/>
                <a:gd name="T38" fmla="*/ 271 w 296"/>
                <a:gd name="T39" fmla="*/ 253 h 377"/>
                <a:gd name="T40" fmla="*/ 232 w 296"/>
                <a:gd name="T41" fmla="*/ 211 h 377"/>
                <a:gd name="T42" fmla="*/ 227 w 296"/>
                <a:gd name="T43" fmla="*/ 246 h 377"/>
                <a:gd name="T44" fmla="*/ 208 w 296"/>
                <a:gd name="T45" fmla="*/ 212 h 377"/>
                <a:gd name="T46" fmla="*/ 185 w 296"/>
                <a:gd name="T47" fmla="*/ 243 h 377"/>
                <a:gd name="T48" fmla="*/ 179 w 296"/>
                <a:gd name="T49" fmla="*/ 284 h 377"/>
                <a:gd name="T50" fmla="*/ 172 w 296"/>
                <a:gd name="T51" fmla="*/ 247 h 377"/>
                <a:gd name="T52" fmla="*/ 149 w 296"/>
                <a:gd name="T53" fmla="*/ 204 h 377"/>
                <a:gd name="T54" fmla="*/ 56 w 296"/>
                <a:gd name="T55" fmla="*/ 112 h 377"/>
                <a:gd name="T56" fmla="*/ 226 w 296"/>
                <a:gd name="T57" fmla="*/ 266 h 377"/>
                <a:gd name="T58" fmla="*/ 229 w 296"/>
                <a:gd name="T59" fmla="*/ 303 h 377"/>
                <a:gd name="T60" fmla="*/ 283 w 296"/>
                <a:gd name="T61" fmla="*/ 266 h 377"/>
                <a:gd name="T62" fmla="*/ 31 w 296"/>
                <a:gd name="T63" fmla="*/ 155 h 377"/>
                <a:gd name="T64" fmla="*/ 29 w 296"/>
                <a:gd name="T65" fmla="*/ 191 h 377"/>
                <a:gd name="T66" fmla="*/ 249 w 296"/>
                <a:gd name="T67" fmla="*/ 155 h 377"/>
                <a:gd name="T68" fmla="*/ 217 w 296"/>
                <a:gd name="T69" fmla="*/ 191 h 377"/>
                <a:gd name="T70" fmla="*/ 178 w 296"/>
                <a:gd name="T71" fmla="*/ 273 h 377"/>
                <a:gd name="T72" fmla="*/ 179 w 296"/>
                <a:gd name="T73" fmla="*/ 260 h 377"/>
                <a:gd name="T74" fmla="*/ 124 w 296"/>
                <a:gd name="T75" fmla="*/ 298 h 377"/>
                <a:gd name="T76" fmla="*/ 112 w 296"/>
                <a:gd name="T77" fmla="*/ 297 h 377"/>
                <a:gd name="T78" fmla="*/ 93 w 296"/>
                <a:gd name="T79" fmla="*/ 255 h 377"/>
                <a:gd name="T80" fmla="*/ 81 w 296"/>
                <a:gd name="T81" fmla="*/ 253 h 377"/>
                <a:gd name="T82" fmla="*/ 241 w 296"/>
                <a:gd name="T83" fmla="*/ 230 h 377"/>
                <a:gd name="T84" fmla="*/ 229 w 296"/>
                <a:gd name="T85" fmla="*/ 22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6" h="377">
                  <a:moveTo>
                    <a:pt x="47" y="142"/>
                  </a:moveTo>
                  <a:cubicBezTo>
                    <a:pt x="36" y="92"/>
                    <a:pt x="49" y="51"/>
                    <a:pt x="92" y="23"/>
                  </a:cubicBezTo>
                  <a:cubicBezTo>
                    <a:pt x="128" y="0"/>
                    <a:pt x="166" y="1"/>
                    <a:pt x="203" y="22"/>
                  </a:cubicBezTo>
                  <a:cubicBezTo>
                    <a:pt x="223" y="34"/>
                    <a:pt x="238" y="52"/>
                    <a:pt x="246" y="74"/>
                  </a:cubicBezTo>
                  <a:cubicBezTo>
                    <a:pt x="255" y="96"/>
                    <a:pt x="255" y="118"/>
                    <a:pt x="249" y="142"/>
                  </a:cubicBezTo>
                  <a:cubicBezTo>
                    <a:pt x="257" y="142"/>
                    <a:pt x="265" y="142"/>
                    <a:pt x="273" y="142"/>
                  </a:cubicBezTo>
                  <a:cubicBezTo>
                    <a:pt x="283" y="142"/>
                    <a:pt x="284" y="144"/>
                    <a:pt x="284" y="153"/>
                  </a:cubicBezTo>
                  <a:cubicBezTo>
                    <a:pt x="284" y="185"/>
                    <a:pt x="284" y="216"/>
                    <a:pt x="284" y="247"/>
                  </a:cubicBezTo>
                  <a:cubicBezTo>
                    <a:pt x="284" y="249"/>
                    <a:pt x="284" y="250"/>
                    <a:pt x="284" y="253"/>
                  </a:cubicBezTo>
                  <a:cubicBezTo>
                    <a:pt x="286" y="253"/>
                    <a:pt x="288" y="253"/>
                    <a:pt x="289" y="253"/>
                  </a:cubicBezTo>
                  <a:cubicBezTo>
                    <a:pt x="294" y="253"/>
                    <a:pt x="296" y="256"/>
                    <a:pt x="296" y="261"/>
                  </a:cubicBezTo>
                  <a:cubicBezTo>
                    <a:pt x="296" y="276"/>
                    <a:pt x="296" y="292"/>
                    <a:pt x="296" y="307"/>
                  </a:cubicBezTo>
                  <a:cubicBezTo>
                    <a:pt x="296" y="314"/>
                    <a:pt x="295" y="314"/>
                    <a:pt x="285" y="316"/>
                  </a:cubicBezTo>
                  <a:cubicBezTo>
                    <a:pt x="284" y="318"/>
                    <a:pt x="284" y="320"/>
                    <a:pt x="284" y="322"/>
                  </a:cubicBezTo>
                  <a:cubicBezTo>
                    <a:pt x="284" y="338"/>
                    <a:pt x="284" y="353"/>
                    <a:pt x="284" y="368"/>
                  </a:cubicBezTo>
                  <a:cubicBezTo>
                    <a:pt x="284" y="375"/>
                    <a:pt x="282" y="377"/>
                    <a:pt x="275" y="377"/>
                  </a:cubicBezTo>
                  <a:cubicBezTo>
                    <a:pt x="194" y="377"/>
                    <a:pt x="112" y="377"/>
                    <a:pt x="31" y="377"/>
                  </a:cubicBezTo>
                  <a:cubicBezTo>
                    <a:pt x="14" y="377"/>
                    <a:pt x="0" y="363"/>
                    <a:pt x="0" y="346"/>
                  </a:cubicBezTo>
                  <a:cubicBezTo>
                    <a:pt x="0" y="288"/>
                    <a:pt x="0" y="231"/>
                    <a:pt x="0" y="173"/>
                  </a:cubicBezTo>
                  <a:cubicBezTo>
                    <a:pt x="0" y="156"/>
                    <a:pt x="13" y="143"/>
                    <a:pt x="29" y="142"/>
                  </a:cubicBezTo>
                  <a:cubicBezTo>
                    <a:pt x="35" y="142"/>
                    <a:pt x="41" y="142"/>
                    <a:pt x="47" y="142"/>
                  </a:cubicBezTo>
                  <a:close/>
                  <a:moveTo>
                    <a:pt x="154" y="217"/>
                  </a:moveTo>
                  <a:cubicBezTo>
                    <a:pt x="154" y="221"/>
                    <a:pt x="154" y="226"/>
                    <a:pt x="155" y="230"/>
                  </a:cubicBezTo>
                  <a:cubicBezTo>
                    <a:pt x="155" y="235"/>
                    <a:pt x="153" y="239"/>
                    <a:pt x="149" y="243"/>
                  </a:cubicBezTo>
                  <a:cubicBezTo>
                    <a:pt x="142" y="250"/>
                    <a:pt x="135" y="258"/>
                    <a:pt x="127" y="265"/>
                  </a:cubicBezTo>
                  <a:cubicBezTo>
                    <a:pt x="122" y="270"/>
                    <a:pt x="122" y="277"/>
                    <a:pt x="128" y="282"/>
                  </a:cubicBezTo>
                  <a:cubicBezTo>
                    <a:pt x="135" y="286"/>
                    <a:pt x="138" y="295"/>
                    <a:pt x="135" y="302"/>
                  </a:cubicBezTo>
                  <a:cubicBezTo>
                    <a:pt x="132" y="310"/>
                    <a:pt x="126" y="315"/>
                    <a:pt x="117" y="315"/>
                  </a:cubicBezTo>
                  <a:cubicBezTo>
                    <a:pt x="109" y="315"/>
                    <a:pt x="102" y="310"/>
                    <a:pt x="100" y="302"/>
                  </a:cubicBezTo>
                  <a:cubicBezTo>
                    <a:pt x="97" y="294"/>
                    <a:pt x="100" y="286"/>
                    <a:pt x="107" y="282"/>
                  </a:cubicBezTo>
                  <a:cubicBezTo>
                    <a:pt x="110" y="279"/>
                    <a:pt x="112" y="277"/>
                    <a:pt x="111" y="273"/>
                  </a:cubicBezTo>
                  <a:cubicBezTo>
                    <a:pt x="110" y="266"/>
                    <a:pt x="113" y="261"/>
                    <a:pt x="118" y="256"/>
                  </a:cubicBezTo>
                  <a:cubicBezTo>
                    <a:pt x="124" y="251"/>
                    <a:pt x="129" y="244"/>
                    <a:pt x="135" y="239"/>
                  </a:cubicBezTo>
                  <a:cubicBezTo>
                    <a:pt x="143" y="233"/>
                    <a:pt x="142" y="225"/>
                    <a:pt x="141" y="217"/>
                  </a:cubicBezTo>
                  <a:cubicBezTo>
                    <a:pt x="135" y="216"/>
                    <a:pt x="129" y="216"/>
                    <a:pt x="124" y="213"/>
                  </a:cubicBezTo>
                  <a:cubicBezTo>
                    <a:pt x="111" y="207"/>
                    <a:pt x="103" y="213"/>
                    <a:pt x="95" y="222"/>
                  </a:cubicBezTo>
                  <a:cubicBezTo>
                    <a:pt x="91" y="228"/>
                    <a:pt x="92" y="234"/>
                    <a:pt x="97" y="238"/>
                  </a:cubicBezTo>
                  <a:cubicBezTo>
                    <a:pt x="104" y="243"/>
                    <a:pt x="107" y="251"/>
                    <a:pt x="104" y="259"/>
                  </a:cubicBezTo>
                  <a:cubicBezTo>
                    <a:pt x="102" y="267"/>
                    <a:pt x="94" y="272"/>
                    <a:pt x="86" y="272"/>
                  </a:cubicBezTo>
                  <a:cubicBezTo>
                    <a:pt x="78" y="272"/>
                    <a:pt x="71" y="267"/>
                    <a:pt x="69" y="259"/>
                  </a:cubicBezTo>
                  <a:cubicBezTo>
                    <a:pt x="66" y="251"/>
                    <a:pt x="69" y="243"/>
                    <a:pt x="76" y="238"/>
                  </a:cubicBezTo>
                  <a:cubicBezTo>
                    <a:pt x="79" y="236"/>
                    <a:pt x="81" y="234"/>
                    <a:pt x="80" y="230"/>
                  </a:cubicBezTo>
                  <a:cubicBezTo>
                    <a:pt x="79" y="223"/>
                    <a:pt x="81" y="217"/>
                    <a:pt x="87" y="213"/>
                  </a:cubicBezTo>
                  <a:cubicBezTo>
                    <a:pt x="90" y="211"/>
                    <a:pt x="92" y="208"/>
                    <a:pt x="95" y="206"/>
                  </a:cubicBezTo>
                  <a:cubicBezTo>
                    <a:pt x="95" y="205"/>
                    <a:pt x="94" y="205"/>
                    <a:pt x="94" y="204"/>
                  </a:cubicBezTo>
                  <a:cubicBezTo>
                    <a:pt x="82" y="204"/>
                    <a:pt x="70" y="205"/>
                    <a:pt x="58" y="204"/>
                  </a:cubicBezTo>
                  <a:cubicBezTo>
                    <a:pt x="43" y="203"/>
                    <a:pt x="28" y="207"/>
                    <a:pt x="13" y="199"/>
                  </a:cubicBezTo>
                  <a:cubicBezTo>
                    <a:pt x="13" y="200"/>
                    <a:pt x="13" y="201"/>
                    <a:pt x="13" y="202"/>
                  </a:cubicBezTo>
                  <a:cubicBezTo>
                    <a:pt x="13" y="250"/>
                    <a:pt x="13" y="298"/>
                    <a:pt x="13" y="345"/>
                  </a:cubicBezTo>
                  <a:cubicBezTo>
                    <a:pt x="13" y="357"/>
                    <a:pt x="21" y="364"/>
                    <a:pt x="33" y="364"/>
                  </a:cubicBezTo>
                  <a:cubicBezTo>
                    <a:pt x="110" y="364"/>
                    <a:pt x="187" y="364"/>
                    <a:pt x="265" y="364"/>
                  </a:cubicBezTo>
                  <a:cubicBezTo>
                    <a:pt x="267" y="364"/>
                    <a:pt x="269" y="364"/>
                    <a:pt x="271" y="364"/>
                  </a:cubicBezTo>
                  <a:cubicBezTo>
                    <a:pt x="271" y="363"/>
                    <a:pt x="271" y="362"/>
                    <a:pt x="271" y="362"/>
                  </a:cubicBezTo>
                  <a:cubicBezTo>
                    <a:pt x="271" y="348"/>
                    <a:pt x="271" y="334"/>
                    <a:pt x="272" y="321"/>
                  </a:cubicBezTo>
                  <a:cubicBezTo>
                    <a:pt x="272" y="316"/>
                    <a:pt x="270" y="315"/>
                    <a:pt x="266" y="315"/>
                  </a:cubicBezTo>
                  <a:cubicBezTo>
                    <a:pt x="253" y="315"/>
                    <a:pt x="241" y="315"/>
                    <a:pt x="228" y="315"/>
                  </a:cubicBezTo>
                  <a:cubicBezTo>
                    <a:pt x="210" y="315"/>
                    <a:pt x="197" y="301"/>
                    <a:pt x="197" y="284"/>
                  </a:cubicBezTo>
                  <a:cubicBezTo>
                    <a:pt x="197" y="267"/>
                    <a:pt x="211" y="254"/>
                    <a:pt x="229" y="253"/>
                  </a:cubicBezTo>
                  <a:cubicBezTo>
                    <a:pt x="240" y="253"/>
                    <a:pt x="252" y="253"/>
                    <a:pt x="263" y="253"/>
                  </a:cubicBezTo>
                  <a:cubicBezTo>
                    <a:pt x="266" y="253"/>
                    <a:pt x="268" y="253"/>
                    <a:pt x="271" y="253"/>
                  </a:cubicBezTo>
                  <a:cubicBezTo>
                    <a:pt x="271" y="237"/>
                    <a:pt x="271" y="221"/>
                    <a:pt x="271" y="205"/>
                  </a:cubicBezTo>
                  <a:cubicBezTo>
                    <a:pt x="254" y="205"/>
                    <a:pt x="237" y="205"/>
                    <a:pt x="220" y="205"/>
                  </a:cubicBezTo>
                  <a:cubicBezTo>
                    <a:pt x="223" y="209"/>
                    <a:pt x="226" y="212"/>
                    <a:pt x="232" y="211"/>
                  </a:cubicBezTo>
                  <a:cubicBezTo>
                    <a:pt x="240" y="209"/>
                    <a:pt x="248" y="213"/>
                    <a:pt x="251" y="221"/>
                  </a:cubicBezTo>
                  <a:cubicBezTo>
                    <a:pt x="255" y="227"/>
                    <a:pt x="253" y="236"/>
                    <a:pt x="248" y="242"/>
                  </a:cubicBezTo>
                  <a:cubicBezTo>
                    <a:pt x="243" y="247"/>
                    <a:pt x="234" y="249"/>
                    <a:pt x="227" y="246"/>
                  </a:cubicBezTo>
                  <a:cubicBezTo>
                    <a:pt x="220" y="242"/>
                    <a:pt x="214" y="234"/>
                    <a:pt x="216" y="227"/>
                  </a:cubicBezTo>
                  <a:cubicBezTo>
                    <a:pt x="218" y="222"/>
                    <a:pt x="216" y="218"/>
                    <a:pt x="212" y="215"/>
                  </a:cubicBezTo>
                  <a:cubicBezTo>
                    <a:pt x="211" y="214"/>
                    <a:pt x="210" y="213"/>
                    <a:pt x="208" y="212"/>
                  </a:cubicBezTo>
                  <a:cubicBezTo>
                    <a:pt x="200" y="203"/>
                    <a:pt x="200" y="203"/>
                    <a:pt x="190" y="208"/>
                  </a:cubicBezTo>
                  <a:cubicBezTo>
                    <a:pt x="186" y="209"/>
                    <a:pt x="185" y="211"/>
                    <a:pt x="185" y="215"/>
                  </a:cubicBezTo>
                  <a:cubicBezTo>
                    <a:pt x="185" y="224"/>
                    <a:pt x="185" y="234"/>
                    <a:pt x="185" y="243"/>
                  </a:cubicBezTo>
                  <a:cubicBezTo>
                    <a:pt x="185" y="246"/>
                    <a:pt x="187" y="248"/>
                    <a:pt x="189" y="250"/>
                  </a:cubicBezTo>
                  <a:cubicBezTo>
                    <a:pt x="196" y="255"/>
                    <a:pt x="199" y="263"/>
                    <a:pt x="197" y="271"/>
                  </a:cubicBezTo>
                  <a:cubicBezTo>
                    <a:pt x="195" y="279"/>
                    <a:pt x="188" y="284"/>
                    <a:pt x="179" y="284"/>
                  </a:cubicBezTo>
                  <a:cubicBezTo>
                    <a:pt x="171" y="284"/>
                    <a:pt x="164" y="279"/>
                    <a:pt x="161" y="271"/>
                  </a:cubicBezTo>
                  <a:cubicBezTo>
                    <a:pt x="159" y="263"/>
                    <a:pt x="162" y="255"/>
                    <a:pt x="169" y="250"/>
                  </a:cubicBezTo>
                  <a:cubicBezTo>
                    <a:pt x="170" y="249"/>
                    <a:pt x="172" y="248"/>
                    <a:pt x="172" y="247"/>
                  </a:cubicBezTo>
                  <a:cubicBezTo>
                    <a:pt x="173" y="236"/>
                    <a:pt x="172" y="225"/>
                    <a:pt x="172" y="214"/>
                  </a:cubicBezTo>
                  <a:cubicBezTo>
                    <a:pt x="166" y="215"/>
                    <a:pt x="161" y="216"/>
                    <a:pt x="154" y="217"/>
                  </a:cubicBezTo>
                  <a:close/>
                  <a:moveTo>
                    <a:pt x="149" y="204"/>
                  </a:moveTo>
                  <a:cubicBezTo>
                    <a:pt x="200" y="203"/>
                    <a:pt x="241" y="162"/>
                    <a:pt x="240" y="110"/>
                  </a:cubicBezTo>
                  <a:cubicBezTo>
                    <a:pt x="240" y="60"/>
                    <a:pt x="198" y="19"/>
                    <a:pt x="147" y="19"/>
                  </a:cubicBezTo>
                  <a:cubicBezTo>
                    <a:pt x="96" y="20"/>
                    <a:pt x="55" y="62"/>
                    <a:pt x="56" y="112"/>
                  </a:cubicBezTo>
                  <a:cubicBezTo>
                    <a:pt x="56" y="163"/>
                    <a:pt x="98" y="204"/>
                    <a:pt x="149" y="204"/>
                  </a:cubicBezTo>
                  <a:close/>
                  <a:moveTo>
                    <a:pt x="283" y="266"/>
                  </a:moveTo>
                  <a:cubicBezTo>
                    <a:pt x="264" y="266"/>
                    <a:pt x="245" y="266"/>
                    <a:pt x="226" y="266"/>
                  </a:cubicBezTo>
                  <a:cubicBezTo>
                    <a:pt x="223" y="266"/>
                    <a:pt x="220" y="268"/>
                    <a:pt x="217" y="270"/>
                  </a:cubicBezTo>
                  <a:cubicBezTo>
                    <a:pt x="211" y="275"/>
                    <a:pt x="209" y="283"/>
                    <a:pt x="211" y="290"/>
                  </a:cubicBezTo>
                  <a:cubicBezTo>
                    <a:pt x="214" y="298"/>
                    <a:pt x="220" y="302"/>
                    <a:pt x="229" y="303"/>
                  </a:cubicBezTo>
                  <a:cubicBezTo>
                    <a:pt x="244" y="303"/>
                    <a:pt x="260" y="303"/>
                    <a:pt x="275" y="303"/>
                  </a:cubicBezTo>
                  <a:cubicBezTo>
                    <a:pt x="278" y="303"/>
                    <a:pt x="280" y="303"/>
                    <a:pt x="283" y="303"/>
                  </a:cubicBezTo>
                  <a:cubicBezTo>
                    <a:pt x="283" y="290"/>
                    <a:pt x="283" y="279"/>
                    <a:pt x="283" y="266"/>
                  </a:cubicBezTo>
                  <a:close/>
                  <a:moveTo>
                    <a:pt x="79" y="191"/>
                  </a:moveTo>
                  <a:cubicBezTo>
                    <a:pt x="72" y="184"/>
                    <a:pt x="65" y="178"/>
                    <a:pt x="61" y="170"/>
                  </a:cubicBezTo>
                  <a:cubicBezTo>
                    <a:pt x="55" y="155"/>
                    <a:pt x="44" y="153"/>
                    <a:pt x="31" y="155"/>
                  </a:cubicBezTo>
                  <a:cubicBezTo>
                    <a:pt x="31" y="155"/>
                    <a:pt x="31" y="155"/>
                    <a:pt x="31" y="155"/>
                  </a:cubicBezTo>
                  <a:cubicBezTo>
                    <a:pt x="20" y="156"/>
                    <a:pt x="13" y="163"/>
                    <a:pt x="13" y="172"/>
                  </a:cubicBezTo>
                  <a:cubicBezTo>
                    <a:pt x="12" y="182"/>
                    <a:pt x="19" y="191"/>
                    <a:pt x="29" y="191"/>
                  </a:cubicBezTo>
                  <a:cubicBezTo>
                    <a:pt x="45" y="192"/>
                    <a:pt x="62" y="191"/>
                    <a:pt x="79" y="191"/>
                  </a:cubicBezTo>
                  <a:close/>
                  <a:moveTo>
                    <a:pt x="271" y="155"/>
                  </a:moveTo>
                  <a:cubicBezTo>
                    <a:pt x="263" y="155"/>
                    <a:pt x="256" y="155"/>
                    <a:pt x="249" y="155"/>
                  </a:cubicBezTo>
                  <a:cubicBezTo>
                    <a:pt x="245" y="155"/>
                    <a:pt x="243" y="156"/>
                    <a:pt x="241" y="159"/>
                  </a:cubicBezTo>
                  <a:cubicBezTo>
                    <a:pt x="235" y="169"/>
                    <a:pt x="227" y="179"/>
                    <a:pt x="220" y="188"/>
                  </a:cubicBezTo>
                  <a:cubicBezTo>
                    <a:pt x="219" y="189"/>
                    <a:pt x="218" y="190"/>
                    <a:pt x="217" y="191"/>
                  </a:cubicBezTo>
                  <a:cubicBezTo>
                    <a:pt x="236" y="191"/>
                    <a:pt x="253" y="191"/>
                    <a:pt x="271" y="191"/>
                  </a:cubicBezTo>
                  <a:cubicBezTo>
                    <a:pt x="271" y="179"/>
                    <a:pt x="271" y="168"/>
                    <a:pt x="271" y="155"/>
                  </a:cubicBezTo>
                  <a:close/>
                  <a:moveTo>
                    <a:pt x="178" y="273"/>
                  </a:moveTo>
                  <a:cubicBezTo>
                    <a:pt x="179" y="273"/>
                    <a:pt x="180" y="273"/>
                    <a:pt x="180" y="273"/>
                  </a:cubicBezTo>
                  <a:cubicBezTo>
                    <a:pt x="182" y="270"/>
                    <a:pt x="185" y="268"/>
                    <a:pt x="184" y="266"/>
                  </a:cubicBezTo>
                  <a:cubicBezTo>
                    <a:pt x="184" y="263"/>
                    <a:pt x="181" y="261"/>
                    <a:pt x="179" y="260"/>
                  </a:cubicBezTo>
                  <a:cubicBezTo>
                    <a:pt x="177" y="260"/>
                    <a:pt x="174" y="264"/>
                    <a:pt x="174" y="266"/>
                  </a:cubicBezTo>
                  <a:cubicBezTo>
                    <a:pt x="173" y="268"/>
                    <a:pt x="176" y="270"/>
                    <a:pt x="178" y="273"/>
                  </a:cubicBezTo>
                  <a:close/>
                  <a:moveTo>
                    <a:pt x="124" y="298"/>
                  </a:moveTo>
                  <a:cubicBezTo>
                    <a:pt x="124" y="297"/>
                    <a:pt x="124" y="296"/>
                    <a:pt x="124" y="295"/>
                  </a:cubicBezTo>
                  <a:cubicBezTo>
                    <a:pt x="122" y="294"/>
                    <a:pt x="119" y="291"/>
                    <a:pt x="117" y="291"/>
                  </a:cubicBezTo>
                  <a:cubicBezTo>
                    <a:pt x="115" y="291"/>
                    <a:pt x="112" y="295"/>
                    <a:pt x="112" y="297"/>
                  </a:cubicBezTo>
                  <a:cubicBezTo>
                    <a:pt x="111" y="298"/>
                    <a:pt x="115" y="302"/>
                    <a:pt x="117" y="302"/>
                  </a:cubicBezTo>
                  <a:cubicBezTo>
                    <a:pt x="119" y="302"/>
                    <a:pt x="122" y="300"/>
                    <a:pt x="124" y="298"/>
                  </a:cubicBezTo>
                  <a:close/>
                  <a:moveTo>
                    <a:pt x="93" y="255"/>
                  </a:moveTo>
                  <a:cubicBezTo>
                    <a:pt x="93" y="254"/>
                    <a:pt x="93" y="253"/>
                    <a:pt x="93" y="252"/>
                  </a:cubicBezTo>
                  <a:cubicBezTo>
                    <a:pt x="91" y="251"/>
                    <a:pt x="89" y="248"/>
                    <a:pt x="86" y="248"/>
                  </a:cubicBezTo>
                  <a:cubicBezTo>
                    <a:pt x="84" y="248"/>
                    <a:pt x="81" y="251"/>
                    <a:pt x="81" y="253"/>
                  </a:cubicBezTo>
                  <a:cubicBezTo>
                    <a:pt x="81" y="255"/>
                    <a:pt x="84" y="259"/>
                    <a:pt x="86" y="259"/>
                  </a:cubicBezTo>
                  <a:cubicBezTo>
                    <a:pt x="88" y="259"/>
                    <a:pt x="91" y="256"/>
                    <a:pt x="93" y="255"/>
                  </a:cubicBezTo>
                  <a:close/>
                  <a:moveTo>
                    <a:pt x="241" y="230"/>
                  </a:moveTo>
                  <a:cubicBezTo>
                    <a:pt x="241" y="229"/>
                    <a:pt x="241" y="228"/>
                    <a:pt x="241" y="227"/>
                  </a:cubicBezTo>
                  <a:cubicBezTo>
                    <a:pt x="239" y="226"/>
                    <a:pt x="237" y="223"/>
                    <a:pt x="235" y="223"/>
                  </a:cubicBezTo>
                  <a:cubicBezTo>
                    <a:pt x="232" y="223"/>
                    <a:pt x="229" y="227"/>
                    <a:pt x="229" y="228"/>
                  </a:cubicBezTo>
                  <a:cubicBezTo>
                    <a:pt x="229" y="231"/>
                    <a:pt x="232" y="234"/>
                    <a:pt x="234" y="234"/>
                  </a:cubicBezTo>
                  <a:cubicBezTo>
                    <a:pt x="236" y="235"/>
                    <a:pt x="239" y="232"/>
                    <a:pt x="241" y="230"/>
                  </a:cubicBezTo>
                  <a:close/>
                </a:path>
              </a:pathLst>
            </a:custGeom>
            <a:solidFill>
              <a:srgbClr val="2C325B"/>
            </a:solidFill>
            <a:ln>
              <a:noFill/>
            </a:ln>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p:cNvSpPr>
            <p:nvPr/>
          </p:nvSpPr>
          <p:spPr bwMode="auto">
            <a:xfrm>
              <a:off x="9244013" y="2824163"/>
              <a:ext cx="112713" cy="227012"/>
            </a:xfrm>
            <a:custGeom>
              <a:avLst/>
              <a:gdLst>
                <a:gd name="T0" fmla="*/ 13 w 30"/>
                <a:gd name="T1" fmla="*/ 60 h 60"/>
                <a:gd name="T2" fmla="*/ 0 w 30"/>
                <a:gd name="T3" fmla="*/ 60 h 60"/>
                <a:gd name="T4" fmla="*/ 0 w 30"/>
                <a:gd name="T5" fmla="*/ 22 h 60"/>
                <a:gd name="T6" fmla="*/ 2 w 30"/>
                <a:gd name="T7" fmla="*/ 19 h 60"/>
                <a:gd name="T8" fmla="*/ 20 w 30"/>
                <a:gd name="T9" fmla="*/ 0 h 60"/>
                <a:gd name="T10" fmla="*/ 30 w 30"/>
                <a:gd name="T11" fmla="*/ 10 h 60"/>
                <a:gd name="T12" fmla="*/ 16 w 30"/>
                <a:gd name="T13" fmla="*/ 23 h 60"/>
                <a:gd name="T14" fmla="*/ 13 w 30"/>
                <a:gd name="T15" fmla="*/ 30 h 60"/>
                <a:gd name="T16" fmla="*/ 13 w 30"/>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60">
                  <a:moveTo>
                    <a:pt x="13" y="60"/>
                  </a:moveTo>
                  <a:cubicBezTo>
                    <a:pt x="8" y="60"/>
                    <a:pt x="4" y="60"/>
                    <a:pt x="0" y="60"/>
                  </a:cubicBezTo>
                  <a:cubicBezTo>
                    <a:pt x="0" y="47"/>
                    <a:pt x="0" y="34"/>
                    <a:pt x="0" y="22"/>
                  </a:cubicBezTo>
                  <a:cubicBezTo>
                    <a:pt x="0" y="21"/>
                    <a:pt x="1" y="20"/>
                    <a:pt x="2" y="19"/>
                  </a:cubicBezTo>
                  <a:cubicBezTo>
                    <a:pt x="8" y="13"/>
                    <a:pt x="14" y="6"/>
                    <a:pt x="20" y="0"/>
                  </a:cubicBezTo>
                  <a:cubicBezTo>
                    <a:pt x="23" y="3"/>
                    <a:pt x="26" y="6"/>
                    <a:pt x="30" y="10"/>
                  </a:cubicBezTo>
                  <a:cubicBezTo>
                    <a:pt x="25" y="14"/>
                    <a:pt x="20" y="18"/>
                    <a:pt x="16" y="23"/>
                  </a:cubicBezTo>
                  <a:cubicBezTo>
                    <a:pt x="14" y="25"/>
                    <a:pt x="13" y="27"/>
                    <a:pt x="13" y="30"/>
                  </a:cubicBezTo>
                  <a:cubicBezTo>
                    <a:pt x="12" y="40"/>
                    <a:pt x="13" y="49"/>
                    <a:pt x="13" y="60"/>
                  </a:cubicBezTo>
                  <a:close/>
                </a:path>
              </a:pathLst>
            </a:custGeom>
            <a:solidFill>
              <a:srgbClr val="2C325B"/>
            </a:solidFill>
            <a:ln>
              <a:noFill/>
            </a:ln>
          </p:spPr>
          <p:txBody>
            <a:bodyPr vert="horz" wrap="square" lIns="91440" tIns="45720" rIns="91440" bIns="45720" numCol="1" anchor="t" anchorCtr="0" compatLnSpc="1">
              <a:prstTxWarp prst="textNoShape">
                <a:avLst/>
              </a:prstTxWarp>
            </a:bodyPr>
            <a:lstStyle/>
            <a:p>
              <a:endParaRPr lang="es-AR"/>
            </a:p>
          </p:txBody>
        </p:sp>
        <p:sp>
          <p:nvSpPr>
            <p:cNvPr id="7" name="Freeform 7"/>
            <p:cNvSpPr>
              <a:spLocks/>
            </p:cNvSpPr>
            <p:nvPr/>
          </p:nvSpPr>
          <p:spPr bwMode="auto">
            <a:xfrm>
              <a:off x="9659938" y="3100388"/>
              <a:ext cx="92075" cy="158750"/>
            </a:xfrm>
            <a:custGeom>
              <a:avLst/>
              <a:gdLst>
                <a:gd name="T0" fmla="*/ 14 w 24"/>
                <a:gd name="T1" fmla="*/ 42 h 42"/>
                <a:gd name="T2" fmla="*/ 1 w 24"/>
                <a:gd name="T3" fmla="*/ 42 h 42"/>
                <a:gd name="T4" fmla="*/ 2 w 24"/>
                <a:gd name="T5" fmla="*/ 17 h 42"/>
                <a:gd name="T6" fmla="*/ 15 w 24"/>
                <a:gd name="T7" fmla="*/ 0 h 42"/>
                <a:gd name="T8" fmla="*/ 24 w 24"/>
                <a:gd name="T9" fmla="*/ 11 h 42"/>
                <a:gd name="T10" fmla="*/ 14 w 24"/>
                <a:gd name="T11" fmla="*/ 42 h 42"/>
              </a:gdLst>
              <a:ahLst/>
              <a:cxnLst>
                <a:cxn ang="0">
                  <a:pos x="T0" y="T1"/>
                </a:cxn>
                <a:cxn ang="0">
                  <a:pos x="T2" y="T3"/>
                </a:cxn>
                <a:cxn ang="0">
                  <a:pos x="T4" y="T5"/>
                </a:cxn>
                <a:cxn ang="0">
                  <a:pos x="T6" y="T7"/>
                </a:cxn>
                <a:cxn ang="0">
                  <a:pos x="T8" y="T9"/>
                </a:cxn>
                <a:cxn ang="0">
                  <a:pos x="T10" y="T11"/>
                </a:cxn>
              </a:cxnLst>
              <a:rect l="0" t="0" r="r" b="b"/>
              <a:pathLst>
                <a:path w="24" h="42">
                  <a:moveTo>
                    <a:pt x="14" y="42"/>
                  </a:moveTo>
                  <a:cubicBezTo>
                    <a:pt x="9" y="42"/>
                    <a:pt x="6" y="42"/>
                    <a:pt x="1" y="42"/>
                  </a:cubicBezTo>
                  <a:cubicBezTo>
                    <a:pt x="1" y="34"/>
                    <a:pt x="0" y="25"/>
                    <a:pt x="2" y="17"/>
                  </a:cubicBezTo>
                  <a:cubicBezTo>
                    <a:pt x="4" y="11"/>
                    <a:pt x="10" y="6"/>
                    <a:pt x="15" y="0"/>
                  </a:cubicBezTo>
                  <a:cubicBezTo>
                    <a:pt x="18" y="4"/>
                    <a:pt x="21" y="7"/>
                    <a:pt x="24" y="11"/>
                  </a:cubicBezTo>
                  <a:cubicBezTo>
                    <a:pt x="11" y="17"/>
                    <a:pt x="14" y="30"/>
                    <a:pt x="14" y="42"/>
                  </a:cubicBezTo>
                  <a:close/>
                </a:path>
              </a:pathLst>
            </a:custGeom>
            <a:solidFill>
              <a:srgbClr val="2C325B"/>
            </a:solidFill>
            <a:ln>
              <a:noFill/>
            </a:ln>
          </p:spPr>
          <p:txBody>
            <a:bodyPr vert="horz" wrap="square" lIns="91440" tIns="45720" rIns="91440" bIns="45720" numCol="1" anchor="t" anchorCtr="0" compatLnSpc="1">
              <a:prstTxWarp prst="textNoShape">
                <a:avLst/>
              </a:prstTxWarp>
            </a:bodyPr>
            <a:lstStyle/>
            <a:p>
              <a:endParaRPr lang="es-AR"/>
            </a:p>
          </p:txBody>
        </p:sp>
        <p:sp>
          <p:nvSpPr>
            <p:cNvPr id="8" name="Freeform 8"/>
            <p:cNvSpPr>
              <a:spLocks/>
            </p:cNvSpPr>
            <p:nvPr/>
          </p:nvSpPr>
          <p:spPr bwMode="auto">
            <a:xfrm>
              <a:off x="9339263" y="3074988"/>
              <a:ext cx="44450" cy="93662"/>
            </a:xfrm>
            <a:custGeom>
              <a:avLst/>
              <a:gdLst>
                <a:gd name="T0" fmla="*/ 12 w 12"/>
                <a:gd name="T1" fmla="*/ 0 h 25"/>
                <a:gd name="T2" fmla="*/ 12 w 12"/>
                <a:gd name="T3" fmla="*/ 25 h 25"/>
                <a:gd name="T4" fmla="*/ 0 w 12"/>
                <a:gd name="T5" fmla="*/ 25 h 25"/>
                <a:gd name="T6" fmla="*/ 0 w 12"/>
                <a:gd name="T7" fmla="*/ 0 h 25"/>
                <a:gd name="T8" fmla="*/ 12 w 12"/>
                <a:gd name="T9" fmla="*/ 0 h 25"/>
              </a:gdLst>
              <a:ahLst/>
              <a:cxnLst>
                <a:cxn ang="0">
                  <a:pos x="T0" y="T1"/>
                </a:cxn>
                <a:cxn ang="0">
                  <a:pos x="T2" y="T3"/>
                </a:cxn>
                <a:cxn ang="0">
                  <a:pos x="T4" y="T5"/>
                </a:cxn>
                <a:cxn ang="0">
                  <a:pos x="T6" y="T7"/>
                </a:cxn>
                <a:cxn ang="0">
                  <a:pos x="T8" y="T9"/>
                </a:cxn>
              </a:cxnLst>
              <a:rect l="0" t="0" r="r" b="b"/>
              <a:pathLst>
                <a:path w="12" h="25">
                  <a:moveTo>
                    <a:pt x="12" y="0"/>
                  </a:moveTo>
                  <a:cubicBezTo>
                    <a:pt x="12" y="8"/>
                    <a:pt x="12" y="16"/>
                    <a:pt x="12" y="25"/>
                  </a:cubicBezTo>
                  <a:cubicBezTo>
                    <a:pt x="8" y="25"/>
                    <a:pt x="4" y="25"/>
                    <a:pt x="0" y="25"/>
                  </a:cubicBezTo>
                  <a:cubicBezTo>
                    <a:pt x="0" y="17"/>
                    <a:pt x="0" y="9"/>
                    <a:pt x="0" y="0"/>
                  </a:cubicBezTo>
                  <a:cubicBezTo>
                    <a:pt x="4" y="0"/>
                    <a:pt x="8" y="0"/>
                    <a:pt x="12" y="0"/>
                  </a:cubicBezTo>
                  <a:close/>
                </a:path>
              </a:pathLst>
            </a:custGeom>
            <a:solidFill>
              <a:srgbClr val="2C325B"/>
            </a:solid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9"/>
            <p:cNvSpPr>
              <a:spLocks/>
            </p:cNvSpPr>
            <p:nvPr/>
          </p:nvSpPr>
          <p:spPr bwMode="auto">
            <a:xfrm>
              <a:off x="9804400" y="3168650"/>
              <a:ext cx="46038" cy="90487"/>
            </a:xfrm>
            <a:custGeom>
              <a:avLst/>
              <a:gdLst>
                <a:gd name="T0" fmla="*/ 12 w 12"/>
                <a:gd name="T1" fmla="*/ 24 h 24"/>
                <a:gd name="T2" fmla="*/ 0 w 12"/>
                <a:gd name="T3" fmla="*/ 24 h 24"/>
                <a:gd name="T4" fmla="*/ 0 w 12"/>
                <a:gd name="T5" fmla="*/ 0 h 24"/>
                <a:gd name="T6" fmla="*/ 12 w 12"/>
                <a:gd name="T7" fmla="*/ 0 h 24"/>
                <a:gd name="T8" fmla="*/ 12 w 12"/>
                <a:gd name="T9" fmla="*/ 24 h 24"/>
              </a:gdLst>
              <a:ahLst/>
              <a:cxnLst>
                <a:cxn ang="0">
                  <a:pos x="T0" y="T1"/>
                </a:cxn>
                <a:cxn ang="0">
                  <a:pos x="T2" y="T3"/>
                </a:cxn>
                <a:cxn ang="0">
                  <a:pos x="T4" y="T5"/>
                </a:cxn>
                <a:cxn ang="0">
                  <a:pos x="T6" y="T7"/>
                </a:cxn>
                <a:cxn ang="0">
                  <a:pos x="T8" y="T9"/>
                </a:cxn>
              </a:cxnLst>
              <a:rect l="0" t="0" r="r" b="b"/>
              <a:pathLst>
                <a:path w="12" h="24">
                  <a:moveTo>
                    <a:pt x="12" y="24"/>
                  </a:moveTo>
                  <a:cubicBezTo>
                    <a:pt x="8" y="24"/>
                    <a:pt x="5" y="24"/>
                    <a:pt x="0" y="24"/>
                  </a:cubicBezTo>
                  <a:cubicBezTo>
                    <a:pt x="0" y="16"/>
                    <a:pt x="0" y="9"/>
                    <a:pt x="0" y="0"/>
                  </a:cubicBezTo>
                  <a:cubicBezTo>
                    <a:pt x="4" y="0"/>
                    <a:pt x="8" y="0"/>
                    <a:pt x="12" y="0"/>
                  </a:cubicBezTo>
                  <a:cubicBezTo>
                    <a:pt x="12" y="8"/>
                    <a:pt x="12" y="16"/>
                    <a:pt x="12" y="24"/>
                  </a:cubicBezTo>
                  <a:close/>
                </a:path>
              </a:pathLst>
            </a:custGeom>
            <a:solidFill>
              <a:srgbClr val="2C325B"/>
            </a:solid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10"/>
            <p:cNvSpPr>
              <a:spLocks noEditPoints="1"/>
            </p:cNvSpPr>
            <p:nvPr/>
          </p:nvSpPr>
          <p:spPr bwMode="auto">
            <a:xfrm>
              <a:off x="9356725" y="2139950"/>
              <a:ext cx="611188" cy="609600"/>
            </a:xfrm>
            <a:custGeom>
              <a:avLst/>
              <a:gdLst>
                <a:gd name="T0" fmla="*/ 81 w 161"/>
                <a:gd name="T1" fmla="*/ 161 h 161"/>
                <a:gd name="T2" fmla="*/ 1 w 161"/>
                <a:gd name="T3" fmla="*/ 80 h 161"/>
                <a:gd name="T4" fmla="*/ 82 w 161"/>
                <a:gd name="T5" fmla="*/ 0 h 161"/>
                <a:gd name="T6" fmla="*/ 161 w 161"/>
                <a:gd name="T7" fmla="*/ 81 h 161"/>
                <a:gd name="T8" fmla="*/ 81 w 161"/>
                <a:gd name="T9" fmla="*/ 161 h 161"/>
                <a:gd name="T10" fmla="*/ 80 w 161"/>
                <a:gd name="T11" fmla="*/ 148 h 161"/>
                <a:gd name="T12" fmla="*/ 149 w 161"/>
                <a:gd name="T13" fmla="*/ 83 h 161"/>
                <a:gd name="T14" fmla="*/ 83 w 161"/>
                <a:gd name="T15" fmla="*/ 13 h 161"/>
                <a:gd name="T16" fmla="*/ 14 w 161"/>
                <a:gd name="T17" fmla="*/ 79 h 161"/>
                <a:gd name="T18" fmla="*/ 80 w 161"/>
                <a:gd name="T19" fmla="*/ 14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1">
                  <a:moveTo>
                    <a:pt x="81" y="161"/>
                  </a:moveTo>
                  <a:cubicBezTo>
                    <a:pt x="37" y="161"/>
                    <a:pt x="0" y="124"/>
                    <a:pt x="1" y="80"/>
                  </a:cubicBezTo>
                  <a:cubicBezTo>
                    <a:pt x="1" y="36"/>
                    <a:pt x="37" y="0"/>
                    <a:pt x="82" y="0"/>
                  </a:cubicBezTo>
                  <a:cubicBezTo>
                    <a:pt x="126" y="0"/>
                    <a:pt x="161" y="36"/>
                    <a:pt x="161" y="81"/>
                  </a:cubicBezTo>
                  <a:cubicBezTo>
                    <a:pt x="161" y="125"/>
                    <a:pt x="125" y="161"/>
                    <a:pt x="81" y="161"/>
                  </a:cubicBezTo>
                  <a:close/>
                  <a:moveTo>
                    <a:pt x="80" y="148"/>
                  </a:moveTo>
                  <a:cubicBezTo>
                    <a:pt x="116" y="149"/>
                    <a:pt x="148" y="119"/>
                    <a:pt x="149" y="83"/>
                  </a:cubicBezTo>
                  <a:cubicBezTo>
                    <a:pt x="150" y="45"/>
                    <a:pt x="121" y="14"/>
                    <a:pt x="83" y="13"/>
                  </a:cubicBezTo>
                  <a:cubicBezTo>
                    <a:pt x="45" y="12"/>
                    <a:pt x="14" y="42"/>
                    <a:pt x="14" y="79"/>
                  </a:cubicBezTo>
                  <a:cubicBezTo>
                    <a:pt x="13" y="117"/>
                    <a:pt x="43" y="147"/>
                    <a:pt x="80" y="148"/>
                  </a:cubicBezTo>
                  <a:close/>
                </a:path>
              </a:pathLst>
            </a:custGeom>
            <a:solidFill>
              <a:srgbClr val="2C325B"/>
            </a:solid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11"/>
            <p:cNvSpPr>
              <a:spLocks/>
            </p:cNvSpPr>
            <p:nvPr/>
          </p:nvSpPr>
          <p:spPr bwMode="auto">
            <a:xfrm>
              <a:off x="9944100" y="3070225"/>
              <a:ext cx="46038" cy="53975"/>
            </a:xfrm>
            <a:custGeom>
              <a:avLst/>
              <a:gdLst>
                <a:gd name="T0" fmla="*/ 8 w 12"/>
                <a:gd name="T1" fmla="*/ 0 h 14"/>
                <a:gd name="T2" fmla="*/ 12 w 12"/>
                <a:gd name="T3" fmla="*/ 7 h 14"/>
                <a:gd name="T4" fmla="*/ 7 w 12"/>
                <a:gd name="T5" fmla="*/ 13 h 14"/>
                <a:gd name="T6" fmla="*/ 0 w 12"/>
                <a:gd name="T7" fmla="*/ 7 h 14"/>
                <a:gd name="T8" fmla="*/ 5 w 12"/>
                <a:gd name="T9" fmla="*/ 0 h 14"/>
                <a:gd name="T10" fmla="*/ 8 w 12"/>
                <a:gd name="T11" fmla="*/ 0 h 14"/>
              </a:gdLst>
              <a:ahLst/>
              <a:cxnLst>
                <a:cxn ang="0">
                  <a:pos x="T0" y="T1"/>
                </a:cxn>
                <a:cxn ang="0">
                  <a:pos x="T2" y="T3"/>
                </a:cxn>
                <a:cxn ang="0">
                  <a:pos x="T4" y="T5"/>
                </a:cxn>
                <a:cxn ang="0">
                  <a:pos x="T6" y="T7"/>
                </a:cxn>
                <a:cxn ang="0">
                  <a:pos x="T8" y="T9"/>
                </a:cxn>
                <a:cxn ang="0">
                  <a:pos x="T10" y="T11"/>
                </a:cxn>
              </a:cxnLst>
              <a:rect l="0" t="0" r="r" b="b"/>
              <a:pathLst>
                <a:path w="12" h="14">
                  <a:moveTo>
                    <a:pt x="8" y="0"/>
                  </a:moveTo>
                  <a:cubicBezTo>
                    <a:pt x="9" y="3"/>
                    <a:pt x="12" y="5"/>
                    <a:pt x="12" y="7"/>
                  </a:cubicBezTo>
                  <a:cubicBezTo>
                    <a:pt x="12" y="10"/>
                    <a:pt x="9" y="13"/>
                    <a:pt x="7" y="13"/>
                  </a:cubicBezTo>
                  <a:cubicBezTo>
                    <a:pt x="3" y="14"/>
                    <a:pt x="0" y="11"/>
                    <a:pt x="0" y="7"/>
                  </a:cubicBezTo>
                  <a:cubicBezTo>
                    <a:pt x="1" y="5"/>
                    <a:pt x="3" y="3"/>
                    <a:pt x="5" y="0"/>
                  </a:cubicBezTo>
                  <a:cubicBezTo>
                    <a:pt x="6" y="0"/>
                    <a:pt x="7" y="0"/>
                    <a:pt x="8" y="0"/>
                  </a:cubicBezTo>
                  <a:close/>
                </a:path>
              </a:pathLst>
            </a:custGeom>
            <a:solidFill>
              <a:srgbClr val="2C325B"/>
            </a:solid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12"/>
            <p:cNvSpPr>
              <a:spLocks noEditPoints="1"/>
            </p:cNvSpPr>
            <p:nvPr/>
          </p:nvSpPr>
          <p:spPr bwMode="auto">
            <a:xfrm>
              <a:off x="9501188" y="2230438"/>
              <a:ext cx="330200" cy="423862"/>
            </a:xfrm>
            <a:custGeom>
              <a:avLst/>
              <a:gdLst>
                <a:gd name="T0" fmla="*/ 0 w 87"/>
                <a:gd name="T1" fmla="*/ 56 h 112"/>
                <a:gd name="T2" fmla="*/ 0 w 87"/>
                <a:gd name="T3" fmla="*/ 34 h 112"/>
                <a:gd name="T4" fmla="*/ 5 w 87"/>
                <a:gd name="T5" fmla="*/ 26 h 112"/>
                <a:gd name="T6" fmla="*/ 38 w 87"/>
                <a:gd name="T7" fmla="*/ 3 h 112"/>
                <a:gd name="T8" fmla="*/ 49 w 87"/>
                <a:gd name="T9" fmla="*/ 3 h 112"/>
                <a:gd name="T10" fmla="*/ 81 w 87"/>
                <a:gd name="T11" fmla="*/ 25 h 112"/>
                <a:gd name="T12" fmla="*/ 87 w 87"/>
                <a:gd name="T13" fmla="*/ 35 h 112"/>
                <a:gd name="T14" fmla="*/ 86 w 87"/>
                <a:gd name="T15" fmla="*/ 78 h 112"/>
                <a:gd name="T16" fmla="*/ 82 w 87"/>
                <a:gd name="T17" fmla="*/ 87 h 112"/>
                <a:gd name="T18" fmla="*/ 48 w 87"/>
                <a:gd name="T19" fmla="*/ 110 h 112"/>
                <a:gd name="T20" fmla="*/ 38 w 87"/>
                <a:gd name="T21" fmla="*/ 110 h 112"/>
                <a:gd name="T22" fmla="*/ 4 w 87"/>
                <a:gd name="T23" fmla="*/ 87 h 112"/>
                <a:gd name="T24" fmla="*/ 0 w 87"/>
                <a:gd name="T25" fmla="*/ 79 h 112"/>
                <a:gd name="T26" fmla="*/ 0 w 87"/>
                <a:gd name="T27" fmla="*/ 56 h 112"/>
                <a:gd name="T28" fmla="*/ 43 w 87"/>
                <a:gd name="T29" fmla="*/ 98 h 112"/>
                <a:gd name="T30" fmla="*/ 72 w 87"/>
                <a:gd name="T31" fmla="*/ 79 h 112"/>
                <a:gd name="T32" fmla="*/ 74 w 87"/>
                <a:gd name="T33" fmla="*/ 73 h 112"/>
                <a:gd name="T34" fmla="*/ 74 w 87"/>
                <a:gd name="T35" fmla="*/ 39 h 112"/>
                <a:gd name="T36" fmla="*/ 71 w 87"/>
                <a:gd name="T37" fmla="*/ 33 h 112"/>
                <a:gd name="T38" fmla="*/ 46 w 87"/>
                <a:gd name="T39" fmla="*/ 17 h 112"/>
                <a:gd name="T40" fmla="*/ 40 w 87"/>
                <a:gd name="T41" fmla="*/ 17 h 112"/>
                <a:gd name="T42" fmla="*/ 16 w 87"/>
                <a:gd name="T43" fmla="*/ 33 h 112"/>
                <a:gd name="T44" fmla="*/ 13 w 87"/>
                <a:gd name="T45" fmla="*/ 39 h 112"/>
                <a:gd name="T46" fmla="*/ 13 w 87"/>
                <a:gd name="T47" fmla="*/ 74 h 112"/>
                <a:gd name="T48" fmla="*/ 15 w 87"/>
                <a:gd name="T49" fmla="*/ 79 h 112"/>
                <a:gd name="T50" fmla="*/ 43 w 87"/>
                <a:gd name="T51" fmla="*/ 9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112">
                  <a:moveTo>
                    <a:pt x="0" y="56"/>
                  </a:moveTo>
                  <a:cubicBezTo>
                    <a:pt x="0" y="49"/>
                    <a:pt x="0" y="41"/>
                    <a:pt x="0" y="34"/>
                  </a:cubicBezTo>
                  <a:cubicBezTo>
                    <a:pt x="0" y="31"/>
                    <a:pt x="2" y="27"/>
                    <a:pt x="5" y="26"/>
                  </a:cubicBezTo>
                  <a:cubicBezTo>
                    <a:pt x="15" y="18"/>
                    <a:pt x="27" y="11"/>
                    <a:pt x="38" y="3"/>
                  </a:cubicBezTo>
                  <a:cubicBezTo>
                    <a:pt x="42" y="0"/>
                    <a:pt x="45" y="1"/>
                    <a:pt x="49" y="3"/>
                  </a:cubicBezTo>
                  <a:cubicBezTo>
                    <a:pt x="59" y="11"/>
                    <a:pt x="70" y="18"/>
                    <a:pt x="81" y="25"/>
                  </a:cubicBezTo>
                  <a:cubicBezTo>
                    <a:pt x="85" y="27"/>
                    <a:pt x="87" y="31"/>
                    <a:pt x="87" y="35"/>
                  </a:cubicBezTo>
                  <a:cubicBezTo>
                    <a:pt x="87" y="50"/>
                    <a:pt x="87" y="64"/>
                    <a:pt x="86" y="78"/>
                  </a:cubicBezTo>
                  <a:cubicBezTo>
                    <a:pt x="86" y="81"/>
                    <a:pt x="84" y="85"/>
                    <a:pt x="82" y="87"/>
                  </a:cubicBezTo>
                  <a:cubicBezTo>
                    <a:pt x="71" y="95"/>
                    <a:pt x="60" y="102"/>
                    <a:pt x="48" y="110"/>
                  </a:cubicBezTo>
                  <a:cubicBezTo>
                    <a:pt x="45" y="112"/>
                    <a:pt x="42" y="112"/>
                    <a:pt x="38" y="110"/>
                  </a:cubicBezTo>
                  <a:cubicBezTo>
                    <a:pt x="27" y="102"/>
                    <a:pt x="15" y="95"/>
                    <a:pt x="4" y="87"/>
                  </a:cubicBezTo>
                  <a:cubicBezTo>
                    <a:pt x="2" y="85"/>
                    <a:pt x="0" y="82"/>
                    <a:pt x="0" y="79"/>
                  </a:cubicBezTo>
                  <a:cubicBezTo>
                    <a:pt x="0" y="71"/>
                    <a:pt x="0" y="64"/>
                    <a:pt x="0" y="56"/>
                  </a:cubicBezTo>
                  <a:close/>
                  <a:moveTo>
                    <a:pt x="43" y="98"/>
                  </a:moveTo>
                  <a:cubicBezTo>
                    <a:pt x="53" y="91"/>
                    <a:pt x="62" y="85"/>
                    <a:pt x="72" y="79"/>
                  </a:cubicBezTo>
                  <a:cubicBezTo>
                    <a:pt x="73" y="78"/>
                    <a:pt x="74" y="75"/>
                    <a:pt x="74" y="73"/>
                  </a:cubicBezTo>
                  <a:cubicBezTo>
                    <a:pt x="74" y="62"/>
                    <a:pt x="74" y="51"/>
                    <a:pt x="74" y="39"/>
                  </a:cubicBezTo>
                  <a:cubicBezTo>
                    <a:pt x="74" y="37"/>
                    <a:pt x="72" y="35"/>
                    <a:pt x="71" y="33"/>
                  </a:cubicBezTo>
                  <a:cubicBezTo>
                    <a:pt x="63" y="28"/>
                    <a:pt x="55" y="22"/>
                    <a:pt x="46" y="17"/>
                  </a:cubicBezTo>
                  <a:cubicBezTo>
                    <a:pt x="45" y="16"/>
                    <a:pt x="41" y="16"/>
                    <a:pt x="40" y="17"/>
                  </a:cubicBezTo>
                  <a:cubicBezTo>
                    <a:pt x="32" y="22"/>
                    <a:pt x="24" y="28"/>
                    <a:pt x="16" y="33"/>
                  </a:cubicBezTo>
                  <a:cubicBezTo>
                    <a:pt x="14" y="34"/>
                    <a:pt x="13" y="37"/>
                    <a:pt x="13" y="39"/>
                  </a:cubicBezTo>
                  <a:cubicBezTo>
                    <a:pt x="12" y="50"/>
                    <a:pt x="12" y="62"/>
                    <a:pt x="13" y="74"/>
                  </a:cubicBezTo>
                  <a:cubicBezTo>
                    <a:pt x="13" y="76"/>
                    <a:pt x="14" y="78"/>
                    <a:pt x="15" y="79"/>
                  </a:cubicBezTo>
                  <a:cubicBezTo>
                    <a:pt x="24" y="85"/>
                    <a:pt x="34" y="91"/>
                    <a:pt x="43" y="98"/>
                  </a:cubicBezTo>
                  <a:close/>
                </a:path>
              </a:pathLst>
            </a:custGeom>
            <a:solidFill>
              <a:srgbClr val="2C325B"/>
            </a:solidFill>
            <a:ln>
              <a:noFill/>
            </a:ln>
          </p:spPr>
          <p:txBody>
            <a:bodyPr vert="horz" wrap="square" lIns="91440" tIns="45720" rIns="91440" bIns="45720" numCol="1" anchor="t" anchorCtr="0" compatLnSpc="1">
              <a:prstTxWarp prst="textNoShape">
                <a:avLst/>
              </a:prstTxWarp>
            </a:bodyPr>
            <a:lstStyle/>
            <a:p>
              <a:endParaRPr lang="es-A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3845"/>
        <p:cNvGrpSpPr/>
        <p:nvPr/>
      </p:nvGrpSpPr>
      <p:grpSpPr>
        <a:xfrm>
          <a:off x="0" y="0"/>
          <a:ext cx="0" cy="0"/>
          <a:chOff x="0" y="0"/>
          <a:chExt cx="0" cy="0"/>
        </a:xfrm>
      </p:grpSpPr>
      <p:sp>
        <p:nvSpPr>
          <p:cNvPr id="13846" name="Google Shape;13846;p43"/>
          <p:cNvSpPr txBox="1">
            <a:spLocks noGrp="1"/>
          </p:cNvSpPr>
          <p:nvPr>
            <p:ph type="title"/>
          </p:nvPr>
        </p:nvSpPr>
        <p:spPr>
          <a:xfrm>
            <a:off x="4497579" y="670225"/>
            <a:ext cx="3933300" cy="768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2,105</a:t>
            </a:r>
            <a:endParaRPr/>
          </a:p>
        </p:txBody>
      </p:sp>
      <p:sp>
        <p:nvSpPr>
          <p:cNvPr id="13847" name="Google Shape;13847;p43"/>
          <p:cNvSpPr txBox="1">
            <a:spLocks noGrp="1"/>
          </p:cNvSpPr>
          <p:nvPr>
            <p:ph type="subTitle" idx="1"/>
          </p:nvPr>
        </p:nvSpPr>
        <p:spPr>
          <a:xfrm>
            <a:off x="4497579" y="1234827"/>
            <a:ext cx="3933300" cy="598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yards in a season</a:t>
            </a:r>
            <a:endParaRPr/>
          </a:p>
        </p:txBody>
      </p:sp>
      <p:sp>
        <p:nvSpPr>
          <p:cNvPr id="13848" name="Google Shape;13848;p43"/>
          <p:cNvSpPr txBox="1">
            <a:spLocks noGrp="1"/>
          </p:cNvSpPr>
          <p:nvPr>
            <p:ph type="title" idx="2"/>
          </p:nvPr>
        </p:nvSpPr>
        <p:spPr>
          <a:xfrm>
            <a:off x="4497579" y="1954315"/>
            <a:ext cx="3933300" cy="768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1h 12m 40s</a:t>
            </a:r>
            <a:endParaRPr/>
          </a:p>
        </p:txBody>
      </p:sp>
      <p:sp>
        <p:nvSpPr>
          <p:cNvPr id="13849" name="Google Shape;13849;p43"/>
          <p:cNvSpPr txBox="1">
            <a:spLocks noGrp="1"/>
          </p:cNvSpPr>
          <p:nvPr>
            <p:ph type="subTitle" idx="3"/>
          </p:nvPr>
        </p:nvSpPr>
        <p:spPr>
          <a:xfrm>
            <a:off x="4497579" y="2554650"/>
            <a:ext cx="3933300" cy="598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longest match in NFT history</a:t>
            </a:r>
            <a:endParaRPr/>
          </a:p>
        </p:txBody>
      </p:sp>
      <p:sp>
        <p:nvSpPr>
          <p:cNvPr id="13850" name="Google Shape;13850;p43"/>
          <p:cNvSpPr txBox="1">
            <a:spLocks noGrp="1"/>
          </p:cNvSpPr>
          <p:nvPr>
            <p:ph type="title" idx="4"/>
          </p:nvPr>
        </p:nvSpPr>
        <p:spPr>
          <a:xfrm>
            <a:off x="4497579" y="3265646"/>
            <a:ext cx="3933300" cy="768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336</a:t>
            </a:r>
            <a:endParaRPr/>
          </a:p>
        </p:txBody>
      </p:sp>
      <p:sp>
        <p:nvSpPr>
          <p:cNvPr id="13851" name="Google Shape;13851;p43"/>
          <p:cNvSpPr txBox="1">
            <a:spLocks noGrp="1"/>
          </p:cNvSpPr>
          <p:nvPr>
            <p:ph type="subTitle" idx="5"/>
          </p:nvPr>
        </p:nvSpPr>
        <p:spPr>
          <a:xfrm>
            <a:off x="4497579" y="3874473"/>
            <a:ext cx="3933300" cy="598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number of passes intercepted</a:t>
            </a:r>
            <a:endParaRPr/>
          </a:p>
        </p:txBody>
      </p:sp>
      <p:sp>
        <p:nvSpPr>
          <p:cNvPr id="911" name="Rectángulo 910"/>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912" name="Rectángulo redondeado 911"/>
          <p:cNvSpPr/>
          <p:nvPr/>
        </p:nvSpPr>
        <p:spPr>
          <a:xfrm>
            <a:off x="157773" y="176464"/>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 name="Imagen 1"/>
          <p:cNvPicPr>
            <a:picLocks noChangeAspect="1"/>
          </p:cNvPicPr>
          <p:nvPr/>
        </p:nvPicPr>
        <p:blipFill>
          <a:blip r:embed="rId3"/>
          <a:stretch>
            <a:fillRect/>
          </a:stretch>
        </p:blipFill>
        <p:spPr>
          <a:xfrm>
            <a:off x="730910" y="1344507"/>
            <a:ext cx="3766669" cy="3019086"/>
          </a:xfrm>
          <a:prstGeom prst="rect">
            <a:avLst/>
          </a:prstGeom>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4758"/>
        <p:cNvGrpSpPr/>
        <p:nvPr/>
      </p:nvGrpSpPr>
      <p:grpSpPr>
        <a:xfrm>
          <a:off x="0" y="0"/>
          <a:ext cx="0" cy="0"/>
          <a:chOff x="0" y="0"/>
          <a:chExt cx="0" cy="0"/>
        </a:xfrm>
      </p:grpSpPr>
      <p:sp>
        <p:nvSpPr>
          <p:cNvPr id="14759" name="Google Shape;14759;p44"/>
          <p:cNvSpPr txBox="1">
            <a:spLocks noGrp="1"/>
          </p:cNvSpPr>
          <p:nvPr>
            <p:ph type="title"/>
          </p:nvPr>
        </p:nvSpPr>
        <p:spPr>
          <a:xfrm>
            <a:off x="720000" y="539400"/>
            <a:ext cx="7704000" cy="52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Most nft wins since 1970</a:t>
            </a:r>
            <a:endParaRPr>
              <a:solidFill>
                <a:srgbClr val="D9D9D9"/>
              </a:solidFill>
            </a:endParaRPr>
          </a:p>
        </p:txBody>
      </p:sp>
      <p:sp>
        <p:nvSpPr>
          <p:cNvPr id="14760" name="Google Shape;14760;p44"/>
          <p:cNvSpPr txBox="1">
            <a:spLocks noGrp="1"/>
          </p:cNvSpPr>
          <p:nvPr>
            <p:ph type="subTitle" idx="4294967295"/>
          </p:nvPr>
        </p:nvSpPr>
        <p:spPr>
          <a:xfrm>
            <a:off x="714225" y="4242000"/>
            <a:ext cx="7715400" cy="362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t>Follow the link in the graph to modify its data and then paste the new one here. </a:t>
            </a:r>
            <a:r>
              <a:rPr lang="en" sz="1200" b="1">
                <a:uFill>
                  <a:noFill/>
                </a:uFill>
                <a:hlinkClick r:id="rId3"/>
              </a:rPr>
              <a:t>For more info, click here</a:t>
            </a:r>
            <a:endParaRPr sz="1200" b="1"/>
          </a:p>
        </p:txBody>
      </p:sp>
      <p:pic>
        <p:nvPicPr>
          <p:cNvPr id="15431" name="Google Shape;15431;p44" title="Chart">
            <a:hlinkClick r:id="rId4"/>
          </p:cNvPr>
          <p:cNvPicPr preferRelativeResize="0"/>
          <p:nvPr/>
        </p:nvPicPr>
        <p:blipFill rotWithShape="1">
          <a:blip r:embed="rId5">
            <a:alphaModFix/>
          </a:blip>
          <a:srcRect l="14214"/>
          <a:stretch/>
        </p:blipFill>
        <p:spPr>
          <a:xfrm>
            <a:off x="1872289" y="1219200"/>
            <a:ext cx="4405185" cy="3175200"/>
          </a:xfrm>
          <a:prstGeom prst="rect">
            <a:avLst/>
          </a:prstGeom>
          <a:noFill/>
          <a:ln>
            <a:noFill/>
          </a:ln>
        </p:spPr>
      </p:pic>
      <p:sp>
        <p:nvSpPr>
          <p:cNvPr id="15432" name="Google Shape;15432;p44"/>
          <p:cNvSpPr txBox="1"/>
          <p:nvPr/>
        </p:nvSpPr>
        <p:spPr>
          <a:xfrm>
            <a:off x="1944604" y="1590475"/>
            <a:ext cx="1672500" cy="237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Bungee"/>
                <a:ea typeface="Bungee"/>
                <a:cs typeface="Bungee"/>
                <a:sym typeface="Bungee"/>
              </a:rPr>
              <a:t>CROCODILES</a:t>
            </a:r>
            <a:endParaRPr>
              <a:solidFill>
                <a:schemeClr val="dk1"/>
              </a:solidFill>
              <a:latin typeface="Bungee"/>
              <a:ea typeface="Bungee"/>
              <a:cs typeface="Bungee"/>
              <a:sym typeface="Bungee"/>
            </a:endParaRPr>
          </a:p>
        </p:txBody>
      </p:sp>
      <p:sp>
        <p:nvSpPr>
          <p:cNvPr id="15433" name="Google Shape;15433;p44"/>
          <p:cNvSpPr txBox="1"/>
          <p:nvPr/>
        </p:nvSpPr>
        <p:spPr>
          <a:xfrm>
            <a:off x="1944604" y="2098150"/>
            <a:ext cx="1672500" cy="237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Bungee"/>
                <a:ea typeface="Bungee"/>
                <a:cs typeface="Bungee"/>
                <a:sym typeface="Bungee"/>
              </a:rPr>
              <a:t>WYVERNS</a:t>
            </a:r>
            <a:endParaRPr>
              <a:solidFill>
                <a:schemeClr val="dk1"/>
              </a:solidFill>
              <a:latin typeface="Bungee"/>
              <a:ea typeface="Bungee"/>
              <a:cs typeface="Bungee"/>
              <a:sym typeface="Bungee"/>
            </a:endParaRPr>
          </a:p>
        </p:txBody>
      </p:sp>
      <p:sp>
        <p:nvSpPr>
          <p:cNvPr id="15434" name="Google Shape;15434;p44"/>
          <p:cNvSpPr txBox="1"/>
          <p:nvPr/>
        </p:nvSpPr>
        <p:spPr>
          <a:xfrm>
            <a:off x="1944604" y="2605825"/>
            <a:ext cx="1672500" cy="237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Bungee"/>
                <a:ea typeface="Bungee"/>
                <a:cs typeface="Bungee"/>
                <a:sym typeface="Bungee"/>
              </a:rPr>
              <a:t>SAILORS</a:t>
            </a:r>
            <a:endParaRPr>
              <a:solidFill>
                <a:schemeClr val="dk1"/>
              </a:solidFill>
              <a:latin typeface="Bungee"/>
              <a:ea typeface="Bungee"/>
              <a:cs typeface="Bungee"/>
              <a:sym typeface="Bungee"/>
            </a:endParaRPr>
          </a:p>
        </p:txBody>
      </p:sp>
      <p:sp>
        <p:nvSpPr>
          <p:cNvPr id="15435" name="Google Shape;15435;p44"/>
          <p:cNvSpPr txBox="1"/>
          <p:nvPr/>
        </p:nvSpPr>
        <p:spPr>
          <a:xfrm>
            <a:off x="1944604" y="3113500"/>
            <a:ext cx="1672500" cy="237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Bungee"/>
                <a:ea typeface="Bungee"/>
                <a:cs typeface="Bungee"/>
                <a:sym typeface="Bungee"/>
              </a:rPr>
              <a:t>SLIDEGOERS</a:t>
            </a:r>
            <a:endParaRPr>
              <a:solidFill>
                <a:schemeClr val="dk1"/>
              </a:solidFill>
              <a:latin typeface="Bungee"/>
              <a:ea typeface="Bungee"/>
              <a:cs typeface="Bungee"/>
              <a:sym typeface="Bungee"/>
            </a:endParaRPr>
          </a:p>
        </p:txBody>
      </p:sp>
      <p:sp>
        <p:nvSpPr>
          <p:cNvPr id="15436" name="Google Shape;15436;p44"/>
          <p:cNvSpPr txBox="1"/>
          <p:nvPr/>
        </p:nvSpPr>
        <p:spPr>
          <a:xfrm>
            <a:off x="1944604" y="3621200"/>
            <a:ext cx="1672500" cy="237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Bungee"/>
                <a:ea typeface="Bungee"/>
                <a:cs typeface="Bungee"/>
                <a:sym typeface="Bungee"/>
              </a:rPr>
              <a:t>ARCHERS</a:t>
            </a:r>
            <a:endParaRPr>
              <a:solidFill>
                <a:schemeClr val="lt1"/>
              </a:solidFill>
              <a:latin typeface="Bungee"/>
              <a:ea typeface="Bungee"/>
              <a:cs typeface="Bungee"/>
              <a:sym typeface="Bungee"/>
            </a:endParaRPr>
          </a:p>
        </p:txBody>
      </p:sp>
      <p:sp>
        <p:nvSpPr>
          <p:cNvPr id="15437" name="Google Shape;15437;p44"/>
          <p:cNvSpPr txBox="1"/>
          <p:nvPr/>
        </p:nvSpPr>
        <p:spPr>
          <a:xfrm>
            <a:off x="6225011" y="1590477"/>
            <a:ext cx="1265700" cy="23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Bungee"/>
                <a:ea typeface="Bungee"/>
                <a:cs typeface="Bungee"/>
                <a:sym typeface="Bungee"/>
              </a:rPr>
              <a:t>277</a:t>
            </a:r>
            <a:endParaRPr>
              <a:solidFill>
                <a:schemeClr val="lt1"/>
              </a:solidFill>
              <a:latin typeface="Bungee"/>
              <a:ea typeface="Bungee"/>
              <a:cs typeface="Bungee"/>
              <a:sym typeface="Bungee"/>
            </a:endParaRPr>
          </a:p>
        </p:txBody>
      </p:sp>
      <p:sp>
        <p:nvSpPr>
          <p:cNvPr id="15438" name="Google Shape;15438;p44"/>
          <p:cNvSpPr txBox="1"/>
          <p:nvPr/>
        </p:nvSpPr>
        <p:spPr>
          <a:xfrm>
            <a:off x="6225011" y="2098155"/>
            <a:ext cx="1265700" cy="23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Bungee"/>
                <a:ea typeface="Bungee"/>
                <a:cs typeface="Bungee"/>
                <a:sym typeface="Bungee"/>
              </a:rPr>
              <a:t>272</a:t>
            </a:r>
            <a:endParaRPr>
              <a:solidFill>
                <a:schemeClr val="lt1"/>
              </a:solidFill>
              <a:latin typeface="Bungee"/>
              <a:ea typeface="Bungee"/>
              <a:cs typeface="Bungee"/>
              <a:sym typeface="Bungee"/>
            </a:endParaRPr>
          </a:p>
        </p:txBody>
      </p:sp>
      <p:sp>
        <p:nvSpPr>
          <p:cNvPr id="15439" name="Google Shape;15439;p44"/>
          <p:cNvSpPr txBox="1"/>
          <p:nvPr/>
        </p:nvSpPr>
        <p:spPr>
          <a:xfrm>
            <a:off x="6225011" y="2605832"/>
            <a:ext cx="1265700" cy="23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Bungee"/>
                <a:ea typeface="Bungee"/>
                <a:cs typeface="Bungee"/>
                <a:sym typeface="Bungee"/>
              </a:rPr>
              <a:t>260</a:t>
            </a:r>
            <a:endParaRPr>
              <a:solidFill>
                <a:schemeClr val="lt1"/>
              </a:solidFill>
              <a:latin typeface="Bungee"/>
              <a:ea typeface="Bungee"/>
              <a:cs typeface="Bungee"/>
              <a:sym typeface="Bungee"/>
            </a:endParaRPr>
          </a:p>
        </p:txBody>
      </p:sp>
      <p:sp>
        <p:nvSpPr>
          <p:cNvPr id="15440" name="Google Shape;15440;p44"/>
          <p:cNvSpPr txBox="1"/>
          <p:nvPr/>
        </p:nvSpPr>
        <p:spPr>
          <a:xfrm>
            <a:off x="6225011" y="3113510"/>
            <a:ext cx="1265700" cy="23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Bungee"/>
                <a:ea typeface="Bungee"/>
                <a:cs typeface="Bungee"/>
                <a:sym typeface="Bungee"/>
              </a:rPr>
              <a:t>254</a:t>
            </a:r>
            <a:endParaRPr>
              <a:solidFill>
                <a:schemeClr val="lt1"/>
              </a:solidFill>
              <a:latin typeface="Bungee"/>
              <a:ea typeface="Bungee"/>
              <a:cs typeface="Bungee"/>
              <a:sym typeface="Bungee"/>
            </a:endParaRPr>
          </a:p>
        </p:txBody>
      </p:sp>
      <p:sp>
        <p:nvSpPr>
          <p:cNvPr id="15441" name="Google Shape;15441;p44"/>
          <p:cNvSpPr txBox="1"/>
          <p:nvPr/>
        </p:nvSpPr>
        <p:spPr>
          <a:xfrm>
            <a:off x="6225011" y="3621188"/>
            <a:ext cx="1265700" cy="237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Bungee"/>
                <a:ea typeface="Bungee"/>
                <a:cs typeface="Bungee"/>
                <a:sym typeface="Bungee"/>
              </a:rPr>
              <a:t>251</a:t>
            </a:r>
            <a:endParaRPr>
              <a:solidFill>
                <a:schemeClr val="lt1"/>
              </a:solidFill>
              <a:latin typeface="Bungee"/>
              <a:ea typeface="Bungee"/>
              <a:cs typeface="Bungee"/>
              <a:sym typeface="Bungee"/>
            </a:endParaRPr>
          </a:p>
        </p:txBody>
      </p:sp>
      <p:cxnSp>
        <p:nvCxnSpPr>
          <p:cNvPr id="15442" name="Google Shape;15442;p44"/>
          <p:cNvCxnSpPr/>
          <p:nvPr/>
        </p:nvCxnSpPr>
        <p:spPr>
          <a:xfrm>
            <a:off x="6557125" y="1453450"/>
            <a:ext cx="0" cy="2528700"/>
          </a:xfrm>
          <a:prstGeom prst="straightConnector1">
            <a:avLst/>
          </a:prstGeom>
          <a:noFill/>
          <a:ln w="28575" cap="flat" cmpd="sng">
            <a:solidFill>
              <a:schemeClr val="lt1"/>
            </a:solidFill>
            <a:prstDash val="solid"/>
            <a:round/>
            <a:headEnd type="none" w="med" len="med"/>
            <a:tailEnd type="none" w="med" len="med"/>
          </a:ln>
        </p:spPr>
      </p:cxnSp>
      <p:sp>
        <p:nvSpPr>
          <p:cNvPr id="16" name="Freeform 5"/>
          <p:cNvSpPr>
            <a:spLocks noEditPoints="1"/>
          </p:cNvSpPr>
          <p:nvPr/>
        </p:nvSpPr>
        <p:spPr bwMode="auto">
          <a:xfrm>
            <a:off x="7793137" y="577073"/>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446"/>
        <p:cNvGrpSpPr/>
        <p:nvPr/>
      </p:nvGrpSpPr>
      <p:grpSpPr>
        <a:xfrm>
          <a:off x="0" y="0"/>
          <a:ext cx="0" cy="0"/>
          <a:chOff x="0" y="0"/>
          <a:chExt cx="0" cy="0"/>
        </a:xfrm>
      </p:grpSpPr>
      <p:sp>
        <p:nvSpPr>
          <p:cNvPr id="15447" name="Google Shape;15447;p45"/>
          <p:cNvSpPr txBox="1">
            <a:spLocks noGrp="1"/>
          </p:cNvSpPr>
          <p:nvPr>
            <p:ph type="title"/>
          </p:nvPr>
        </p:nvSpPr>
        <p:spPr>
          <a:xfrm>
            <a:off x="720000" y="539400"/>
            <a:ext cx="7704000" cy="52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NFT MAP</a:t>
            </a:r>
            <a:endParaRPr/>
          </a:p>
        </p:txBody>
      </p:sp>
      <p:sp>
        <p:nvSpPr>
          <p:cNvPr id="15448" name="Google Shape;15448;p45"/>
          <p:cNvSpPr txBox="1"/>
          <p:nvPr/>
        </p:nvSpPr>
        <p:spPr>
          <a:xfrm>
            <a:off x="6216196" y="2212265"/>
            <a:ext cx="19860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Advent Pro Medium"/>
                <a:ea typeface="Advent Pro Medium"/>
                <a:cs typeface="Advent Pro Medium"/>
                <a:sym typeface="Advent Pro Medium"/>
              </a:rPr>
              <a:t>Mercury is the closest planet to the Sun</a:t>
            </a:r>
            <a:endParaRPr>
              <a:solidFill>
                <a:schemeClr val="lt1"/>
              </a:solidFill>
              <a:latin typeface="Advent Pro Medium"/>
              <a:ea typeface="Advent Pro Medium"/>
              <a:cs typeface="Advent Pro Medium"/>
              <a:sym typeface="Advent Pro Medium"/>
            </a:endParaRPr>
          </a:p>
        </p:txBody>
      </p:sp>
      <p:sp>
        <p:nvSpPr>
          <p:cNvPr id="15449" name="Google Shape;15449;p45"/>
          <p:cNvSpPr txBox="1"/>
          <p:nvPr/>
        </p:nvSpPr>
        <p:spPr>
          <a:xfrm>
            <a:off x="6216296" y="3645665"/>
            <a:ext cx="19860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Advent Pro Medium"/>
                <a:ea typeface="Advent Pro Medium"/>
                <a:cs typeface="Advent Pro Medium"/>
                <a:sym typeface="Advent Pro Medium"/>
              </a:rPr>
              <a:t>Venus is the second planet from the Sun</a:t>
            </a:r>
            <a:endParaRPr>
              <a:solidFill>
                <a:schemeClr val="lt1"/>
              </a:solidFill>
              <a:latin typeface="Advent Pro Medium"/>
              <a:ea typeface="Advent Pro Medium"/>
              <a:cs typeface="Advent Pro Medium"/>
              <a:sym typeface="Advent Pro Medium"/>
            </a:endParaRPr>
          </a:p>
        </p:txBody>
      </p:sp>
      <p:sp>
        <p:nvSpPr>
          <p:cNvPr id="15450" name="Google Shape;15450;p45"/>
          <p:cNvSpPr txBox="1"/>
          <p:nvPr/>
        </p:nvSpPr>
        <p:spPr>
          <a:xfrm>
            <a:off x="6216196" y="1775035"/>
            <a:ext cx="19860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2C325B"/>
                </a:solidFill>
                <a:latin typeface="Bungee"/>
                <a:ea typeface="Bungee"/>
                <a:cs typeface="Bungee"/>
                <a:sym typeface="Bungee"/>
              </a:rPr>
              <a:t>mERCURY</a:t>
            </a:r>
            <a:endParaRPr sz="2000">
              <a:solidFill>
                <a:srgbClr val="2C325B"/>
              </a:solidFill>
              <a:latin typeface="Bungee"/>
              <a:ea typeface="Bungee"/>
              <a:cs typeface="Bungee"/>
              <a:sym typeface="Bungee"/>
            </a:endParaRPr>
          </a:p>
        </p:txBody>
      </p:sp>
      <p:sp>
        <p:nvSpPr>
          <p:cNvPr id="15451" name="Google Shape;15451;p45"/>
          <p:cNvSpPr txBox="1"/>
          <p:nvPr/>
        </p:nvSpPr>
        <p:spPr>
          <a:xfrm>
            <a:off x="6216196" y="3208435"/>
            <a:ext cx="19860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2C325B"/>
                </a:solidFill>
                <a:latin typeface="Bungee"/>
                <a:ea typeface="Bungee"/>
                <a:cs typeface="Bungee"/>
                <a:sym typeface="Bungee"/>
              </a:rPr>
              <a:t>vENUS</a:t>
            </a:r>
            <a:endParaRPr sz="2000">
              <a:solidFill>
                <a:srgbClr val="2C325B"/>
              </a:solidFill>
              <a:latin typeface="Bungee"/>
              <a:ea typeface="Bungee"/>
              <a:cs typeface="Bungee"/>
              <a:sym typeface="Bungee"/>
            </a:endParaRPr>
          </a:p>
        </p:txBody>
      </p:sp>
      <p:sp>
        <p:nvSpPr>
          <p:cNvPr id="15452" name="Google Shape;15452;p45"/>
          <p:cNvSpPr/>
          <p:nvPr/>
        </p:nvSpPr>
        <p:spPr>
          <a:xfrm>
            <a:off x="7931344" y="1907785"/>
            <a:ext cx="262200" cy="2622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45"/>
          <p:cNvSpPr/>
          <p:nvPr/>
        </p:nvSpPr>
        <p:spPr>
          <a:xfrm>
            <a:off x="7931344" y="3341185"/>
            <a:ext cx="262200" cy="2622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4" name="Google Shape;15454;p45"/>
          <p:cNvGrpSpPr/>
          <p:nvPr/>
        </p:nvGrpSpPr>
        <p:grpSpPr>
          <a:xfrm>
            <a:off x="941704" y="1371524"/>
            <a:ext cx="4918131" cy="3162453"/>
            <a:chOff x="232350" y="552725"/>
            <a:chExt cx="7150525" cy="4597925"/>
          </a:xfrm>
        </p:grpSpPr>
        <p:sp>
          <p:nvSpPr>
            <p:cNvPr id="15455" name="Google Shape;15455;p45"/>
            <p:cNvSpPr/>
            <p:nvPr/>
          </p:nvSpPr>
          <p:spPr>
            <a:xfrm>
              <a:off x="6333825" y="5149150"/>
              <a:ext cx="425" cy="1500"/>
            </a:xfrm>
            <a:custGeom>
              <a:avLst/>
              <a:gdLst/>
              <a:ahLst/>
              <a:cxnLst/>
              <a:rect l="l" t="t" r="r" b="b"/>
              <a:pathLst>
                <a:path w="17" h="60" extrusionOk="0">
                  <a:moveTo>
                    <a:pt x="16" y="1"/>
                  </a:moveTo>
                  <a:cubicBezTo>
                    <a:pt x="15" y="2"/>
                    <a:pt x="14" y="4"/>
                    <a:pt x="13" y="6"/>
                  </a:cubicBezTo>
                  <a:lnTo>
                    <a:pt x="13" y="6"/>
                  </a:lnTo>
                  <a:cubicBezTo>
                    <a:pt x="15" y="5"/>
                    <a:pt x="16" y="3"/>
                    <a:pt x="16" y="1"/>
                  </a:cubicBezTo>
                  <a:close/>
                  <a:moveTo>
                    <a:pt x="13" y="6"/>
                  </a:moveTo>
                  <a:cubicBezTo>
                    <a:pt x="12" y="7"/>
                    <a:pt x="11" y="9"/>
                    <a:pt x="11" y="11"/>
                  </a:cubicBezTo>
                  <a:cubicBezTo>
                    <a:pt x="11" y="12"/>
                    <a:pt x="11" y="12"/>
                    <a:pt x="10" y="13"/>
                  </a:cubicBezTo>
                  <a:lnTo>
                    <a:pt x="10" y="13"/>
                  </a:lnTo>
                  <a:cubicBezTo>
                    <a:pt x="11" y="11"/>
                    <a:pt x="12" y="8"/>
                    <a:pt x="13" y="6"/>
                  </a:cubicBezTo>
                  <a:close/>
                  <a:moveTo>
                    <a:pt x="10" y="13"/>
                  </a:moveTo>
                  <a:lnTo>
                    <a:pt x="10" y="13"/>
                  </a:lnTo>
                  <a:cubicBezTo>
                    <a:pt x="6" y="27"/>
                    <a:pt x="5" y="43"/>
                    <a:pt x="1" y="60"/>
                  </a:cubicBezTo>
                  <a:cubicBezTo>
                    <a:pt x="6" y="44"/>
                    <a:pt x="6" y="29"/>
                    <a:pt x="10" y="13"/>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45"/>
            <p:cNvSpPr/>
            <p:nvPr/>
          </p:nvSpPr>
          <p:spPr>
            <a:xfrm>
              <a:off x="3057850" y="2490725"/>
              <a:ext cx="1012675" cy="560075"/>
            </a:xfrm>
            <a:custGeom>
              <a:avLst/>
              <a:gdLst/>
              <a:ahLst/>
              <a:cxnLst/>
              <a:rect l="l" t="t" r="r" b="b"/>
              <a:pathLst>
                <a:path w="40507" h="22403" extrusionOk="0">
                  <a:moveTo>
                    <a:pt x="38358" y="3616"/>
                  </a:moveTo>
                  <a:lnTo>
                    <a:pt x="38348" y="3632"/>
                  </a:lnTo>
                  <a:lnTo>
                    <a:pt x="38348" y="3632"/>
                  </a:lnTo>
                  <a:cubicBezTo>
                    <a:pt x="38352" y="3627"/>
                    <a:pt x="38355" y="3622"/>
                    <a:pt x="38358" y="3616"/>
                  </a:cubicBezTo>
                  <a:close/>
                  <a:moveTo>
                    <a:pt x="38348" y="3632"/>
                  </a:moveTo>
                  <a:cubicBezTo>
                    <a:pt x="38347" y="3635"/>
                    <a:pt x="38345" y="3637"/>
                    <a:pt x="38343" y="3640"/>
                  </a:cubicBezTo>
                  <a:lnTo>
                    <a:pt x="38343" y="3640"/>
                  </a:lnTo>
                  <a:cubicBezTo>
                    <a:pt x="38343" y="3641"/>
                    <a:pt x="38342" y="3642"/>
                    <a:pt x="38342" y="3643"/>
                  </a:cubicBezTo>
                  <a:lnTo>
                    <a:pt x="38348" y="3632"/>
                  </a:lnTo>
                  <a:close/>
                  <a:moveTo>
                    <a:pt x="2026" y="1"/>
                  </a:moveTo>
                  <a:cubicBezTo>
                    <a:pt x="1993" y="11"/>
                    <a:pt x="1961" y="22"/>
                    <a:pt x="1929" y="33"/>
                  </a:cubicBezTo>
                  <a:cubicBezTo>
                    <a:pt x="1671" y="130"/>
                    <a:pt x="1483" y="307"/>
                    <a:pt x="1366" y="559"/>
                  </a:cubicBezTo>
                  <a:cubicBezTo>
                    <a:pt x="1064" y="5351"/>
                    <a:pt x="785" y="10149"/>
                    <a:pt x="506" y="14946"/>
                  </a:cubicBezTo>
                  <a:cubicBezTo>
                    <a:pt x="495" y="15155"/>
                    <a:pt x="392" y="15430"/>
                    <a:pt x="457" y="15639"/>
                  </a:cubicBezTo>
                  <a:cubicBezTo>
                    <a:pt x="451" y="16053"/>
                    <a:pt x="441" y="16467"/>
                    <a:pt x="409" y="16880"/>
                  </a:cubicBezTo>
                  <a:cubicBezTo>
                    <a:pt x="371" y="17359"/>
                    <a:pt x="290" y="17798"/>
                    <a:pt x="323" y="18266"/>
                  </a:cubicBezTo>
                  <a:cubicBezTo>
                    <a:pt x="275" y="18981"/>
                    <a:pt x="199" y="19700"/>
                    <a:pt x="205" y="20414"/>
                  </a:cubicBezTo>
                  <a:cubicBezTo>
                    <a:pt x="205" y="20759"/>
                    <a:pt x="161" y="20995"/>
                    <a:pt x="0" y="21118"/>
                  </a:cubicBezTo>
                  <a:cubicBezTo>
                    <a:pt x="38" y="21227"/>
                    <a:pt x="92" y="21329"/>
                    <a:pt x="173" y="21420"/>
                  </a:cubicBezTo>
                  <a:cubicBezTo>
                    <a:pt x="199" y="21446"/>
                    <a:pt x="226" y="21468"/>
                    <a:pt x="253" y="21495"/>
                  </a:cubicBezTo>
                  <a:cubicBezTo>
                    <a:pt x="2284" y="21554"/>
                    <a:pt x="4319" y="21614"/>
                    <a:pt x="6355" y="21672"/>
                  </a:cubicBezTo>
                  <a:cubicBezTo>
                    <a:pt x="6657" y="21736"/>
                    <a:pt x="6963" y="21775"/>
                    <a:pt x="7269" y="21800"/>
                  </a:cubicBezTo>
                  <a:lnTo>
                    <a:pt x="7946" y="21800"/>
                  </a:lnTo>
                  <a:lnTo>
                    <a:pt x="8891" y="21833"/>
                  </a:lnTo>
                  <a:cubicBezTo>
                    <a:pt x="9359" y="21817"/>
                    <a:pt x="9826" y="21795"/>
                    <a:pt x="10294" y="21780"/>
                  </a:cubicBezTo>
                  <a:cubicBezTo>
                    <a:pt x="20066" y="21956"/>
                    <a:pt x="29833" y="22145"/>
                    <a:pt x="39604" y="22296"/>
                  </a:cubicBezTo>
                  <a:cubicBezTo>
                    <a:pt x="39867" y="22301"/>
                    <a:pt x="40066" y="22333"/>
                    <a:pt x="40212" y="22403"/>
                  </a:cubicBezTo>
                  <a:lnTo>
                    <a:pt x="40212" y="21936"/>
                  </a:lnTo>
                  <a:cubicBezTo>
                    <a:pt x="40415" y="21822"/>
                    <a:pt x="40507" y="21586"/>
                    <a:pt x="40507" y="21135"/>
                  </a:cubicBezTo>
                  <a:cubicBezTo>
                    <a:pt x="40470" y="16826"/>
                    <a:pt x="40480" y="12512"/>
                    <a:pt x="40502" y="8205"/>
                  </a:cubicBezTo>
                  <a:cubicBezTo>
                    <a:pt x="40502" y="8000"/>
                    <a:pt x="40464" y="7818"/>
                    <a:pt x="40405" y="7645"/>
                  </a:cubicBezTo>
                  <a:lnTo>
                    <a:pt x="40405" y="7640"/>
                  </a:lnTo>
                  <a:lnTo>
                    <a:pt x="40405" y="7630"/>
                  </a:lnTo>
                  <a:cubicBezTo>
                    <a:pt x="40346" y="7452"/>
                    <a:pt x="40276" y="7285"/>
                    <a:pt x="40212" y="7114"/>
                  </a:cubicBezTo>
                  <a:cubicBezTo>
                    <a:pt x="40203" y="7116"/>
                    <a:pt x="40195" y="7116"/>
                    <a:pt x="40187" y="7116"/>
                  </a:cubicBezTo>
                  <a:cubicBezTo>
                    <a:pt x="40179" y="7116"/>
                    <a:pt x="40171" y="7116"/>
                    <a:pt x="40163" y="7119"/>
                  </a:cubicBezTo>
                  <a:cubicBezTo>
                    <a:pt x="39486" y="6001"/>
                    <a:pt x="38154" y="5319"/>
                    <a:pt x="38320" y="3794"/>
                  </a:cubicBezTo>
                  <a:cubicBezTo>
                    <a:pt x="38325" y="3750"/>
                    <a:pt x="38315" y="3718"/>
                    <a:pt x="38320" y="3675"/>
                  </a:cubicBezTo>
                  <a:cubicBezTo>
                    <a:pt x="38326" y="3662"/>
                    <a:pt x="38335" y="3651"/>
                    <a:pt x="38343" y="3640"/>
                  </a:cubicBezTo>
                  <a:lnTo>
                    <a:pt x="38343" y="3640"/>
                  </a:lnTo>
                  <a:cubicBezTo>
                    <a:pt x="38433" y="3254"/>
                    <a:pt x="38362" y="2906"/>
                    <a:pt x="38105" y="2606"/>
                  </a:cubicBezTo>
                  <a:cubicBezTo>
                    <a:pt x="37767" y="1989"/>
                    <a:pt x="37095" y="1597"/>
                    <a:pt x="36429" y="1107"/>
                  </a:cubicBezTo>
                  <a:cubicBezTo>
                    <a:pt x="36371" y="1066"/>
                    <a:pt x="36312" y="1049"/>
                    <a:pt x="36258" y="1049"/>
                  </a:cubicBezTo>
                  <a:cubicBezTo>
                    <a:pt x="36197" y="1049"/>
                    <a:pt x="36142" y="1070"/>
                    <a:pt x="36096" y="1107"/>
                  </a:cubicBezTo>
                  <a:lnTo>
                    <a:pt x="36096" y="1032"/>
                  </a:lnTo>
                  <a:cubicBezTo>
                    <a:pt x="35936" y="1192"/>
                    <a:pt x="35665" y="1225"/>
                    <a:pt x="35357" y="1225"/>
                  </a:cubicBezTo>
                  <a:cubicBezTo>
                    <a:pt x="35232" y="1225"/>
                    <a:pt x="35100" y="1220"/>
                    <a:pt x="34968" y="1215"/>
                  </a:cubicBezTo>
                  <a:cubicBezTo>
                    <a:pt x="24256" y="866"/>
                    <a:pt x="13538" y="506"/>
                    <a:pt x="2826" y="199"/>
                  </a:cubicBezTo>
                  <a:cubicBezTo>
                    <a:pt x="2440" y="189"/>
                    <a:pt x="2187" y="124"/>
                    <a:pt x="2026"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45"/>
            <p:cNvSpPr/>
            <p:nvPr/>
          </p:nvSpPr>
          <p:spPr>
            <a:xfrm>
              <a:off x="4470075" y="2044725"/>
              <a:ext cx="549300" cy="968625"/>
            </a:xfrm>
            <a:custGeom>
              <a:avLst/>
              <a:gdLst/>
              <a:ahLst/>
              <a:cxnLst/>
              <a:rect l="l" t="t" r="r" b="b"/>
              <a:pathLst>
                <a:path w="21972" h="38745" extrusionOk="0">
                  <a:moveTo>
                    <a:pt x="4013" y="8123"/>
                  </a:moveTo>
                  <a:lnTo>
                    <a:pt x="4013" y="8123"/>
                  </a:lnTo>
                  <a:cubicBezTo>
                    <a:pt x="4008" y="8123"/>
                    <a:pt x="4008" y="8128"/>
                    <a:pt x="4003" y="8128"/>
                  </a:cubicBezTo>
                  <a:lnTo>
                    <a:pt x="4003" y="8128"/>
                  </a:lnTo>
                  <a:cubicBezTo>
                    <a:pt x="4004" y="8128"/>
                    <a:pt x="4005" y="8128"/>
                    <a:pt x="4006" y="8128"/>
                  </a:cubicBezTo>
                  <a:lnTo>
                    <a:pt x="4006" y="8128"/>
                  </a:lnTo>
                  <a:cubicBezTo>
                    <a:pt x="4008" y="8126"/>
                    <a:pt x="4011" y="8125"/>
                    <a:pt x="4013" y="8123"/>
                  </a:cubicBezTo>
                  <a:close/>
                  <a:moveTo>
                    <a:pt x="4003" y="8128"/>
                  </a:moveTo>
                  <a:cubicBezTo>
                    <a:pt x="4003" y="8128"/>
                    <a:pt x="4003" y="8128"/>
                    <a:pt x="4003" y="8128"/>
                  </a:cubicBezTo>
                  <a:cubicBezTo>
                    <a:pt x="4003" y="8128"/>
                    <a:pt x="4003" y="8128"/>
                    <a:pt x="4003" y="8128"/>
                  </a:cubicBezTo>
                  <a:close/>
                  <a:moveTo>
                    <a:pt x="18024" y="0"/>
                  </a:moveTo>
                  <a:cubicBezTo>
                    <a:pt x="17981" y="65"/>
                    <a:pt x="17933" y="129"/>
                    <a:pt x="17878" y="187"/>
                  </a:cubicBezTo>
                  <a:cubicBezTo>
                    <a:pt x="17804" y="268"/>
                    <a:pt x="17717" y="338"/>
                    <a:pt x="17620" y="397"/>
                  </a:cubicBezTo>
                  <a:cubicBezTo>
                    <a:pt x="17582" y="389"/>
                    <a:pt x="17540" y="387"/>
                    <a:pt x="17497" y="387"/>
                  </a:cubicBezTo>
                  <a:cubicBezTo>
                    <a:pt x="17390" y="387"/>
                    <a:pt x="17276" y="404"/>
                    <a:pt x="17181" y="408"/>
                  </a:cubicBezTo>
                  <a:cubicBezTo>
                    <a:pt x="13103" y="650"/>
                    <a:pt x="9026" y="908"/>
                    <a:pt x="4948" y="1139"/>
                  </a:cubicBezTo>
                  <a:cubicBezTo>
                    <a:pt x="4701" y="1154"/>
                    <a:pt x="4523" y="1203"/>
                    <a:pt x="4416" y="1322"/>
                  </a:cubicBezTo>
                  <a:cubicBezTo>
                    <a:pt x="4340" y="1407"/>
                    <a:pt x="4298" y="1531"/>
                    <a:pt x="4298" y="1709"/>
                  </a:cubicBezTo>
                  <a:cubicBezTo>
                    <a:pt x="4355" y="1691"/>
                    <a:pt x="4407" y="1683"/>
                    <a:pt x="4455" y="1683"/>
                  </a:cubicBezTo>
                  <a:cubicBezTo>
                    <a:pt x="4629" y="1683"/>
                    <a:pt x="4747" y="1794"/>
                    <a:pt x="4819" y="1987"/>
                  </a:cubicBezTo>
                  <a:cubicBezTo>
                    <a:pt x="5200" y="2148"/>
                    <a:pt x="5114" y="2476"/>
                    <a:pt x="5093" y="2783"/>
                  </a:cubicBezTo>
                  <a:cubicBezTo>
                    <a:pt x="5137" y="2779"/>
                    <a:pt x="5179" y="2777"/>
                    <a:pt x="5220" y="2777"/>
                  </a:cubicBezTo>
                  <a:cubicBezTo>
                    <a:pt x="5566" y="2777"/>
                    <a:pt x="5826" y="2907"/>
                    <a:pt x="5894" y="3325"/>
                  </a:cubicBezTo>
                  <a:cubicBezTo>
                    <a:pt x="6812" y="3830"/>
                    <a:pt x="6877" y="4265"/>
                    <a:pt x="6157" y="5168"/>
                  </a:cubicBezTo>
                  <a:cubicBezTo>
                    <a:pt x="6205" y="5426"/>
                    <a:pt x="6145" y="5624"/>
                    <a:pt x="5888" y="5721"/>
                  </a:cubicBezTo>
                  <a:cubicBezTo>
                    <a:pt x="5888" y="5892"/>
                    <a:pt x="5781" y="5979"/>
                    <a:pt x="5630" y="6028"/>
                  </a:cubicBezTo>
                  <a:cubicBezTo>
                    <a:pt x="5572" y="6382"/>
                    <a:pt x="5518" y="6742"/>
                    <a:pt x="5458" y="7097"/>
                  </a:cubicBezTo>
                  <a:cubicBezTo>
                    <a:pt x="5145" y="7375"/>
                    <a:pt x="4975" y="7880"/>
                    <a:pt x="4482" y="7880"/>
                  </a:cubicBezTo>
                  <a:cubicBezTo>
                    <a:pt x="4425" y="7880"/>
                    <a:pt x="4364" y="7873"/>
                    <a:pt x="4298" y="7859"/>
                  </a:cubicBezTo>
                  <a:lnTo>
                    <a:pt x="4298" y="7859"/>
                  </a:lnTo>
                  <a:cubicBezTo>
                    <a:pt x="4379" y="8131"/>
                    <a:pt x="4188" y="8123"/>
                    <a:pt x="4006" y="8128"/>
                  </a:cubicBezTo>
                  <a:lnTo>
                    <a:pt x="4006" y="8128"/>
                  </a:lnTo>
                  <a:cubicBezTo>
                    <a:pt x="3471" y="8535"/>
                    <a:pt x="2854" y="8659"/>
                    <a:pt x="2200" y="8659"/>
                  </a:cubicBezTo>
                  <a:cubicBezTo>
                    <a:pt x="2187" y="8659"/>
                    <a:pt x="2174" y="8659"/>
                    <a:pt x="2160" y="8659"/>
                  </a:cubicBezTo>
                  <a:lnTo>
                    <a:pt x="2160" y="8659"/>
                  </a:lnTo>
                  <a:cubicBezTo>
                    <a:pt x="2187" y="8841"/>
                    <a:pt x="2142" y="8945"/>
                    <a:pt x="1989" y="8945"/>
                  </a:cubicBezTo>
                  <a:cubicBezTo>
                    <a:pt x="1960" y="8945"/>
                    <a:pt x="1927" y="8941"/>
                    <a:pt x="1891" y="8934"/>
                  </a:cubicBezTo>
                  <a:cubicBezTo>
                    <a:pt x="1886" y="9380"/>
                    <a:pt x="1886" y="9820"/>
                    <a:pt x="1886" y="10266"/>
                  </a:cubicBezTo>
                  <a:cubicBezTo>
                    <a:pt x="2907" y="10856"/>
                    <a:pt x="2869" y="11577"/>
                    <a:pt x="2155" y="12383"/>
                  </a:cubicBezTo>
                  <a:cubicBezTo>
                    <a:pt x="2187" y="12790"/>
                    <a:pt x="2091" y="13113"/>
                    <a:pt x="1628" y="13199"/>
                  </a:cubicBezTo>
                  <a:cubicBezTo>
                    <a:pt x="1816" y="13527"/>
                    <a:pt x="1543" y="13677"/>
                    <a:pt x="1354" y="13854"/>
                  </a:cubicBezTo>
                  <a:cubicBezTo>
                    <a:pt x="1214" y="13940"/>
                    <a:pt x="1080" y="14027"/>
                    <a:pt x="946" y="14107"/>
                  </a:cubicBezTo>
                  <a:lnTo>
                    <a:pt x="951" y="14171"/>
                  </a:lnTo>
                  <a:lnTo>
                    <a:pt x="935" y="14118"/>
                  </a:lnTo>
                  <a:cubicBezTo>
                    <a:pt x="898" y="14134"/>
                    <a:pt x="866" y="14156"/>
                    <a:pt x="833" y="14176"/>
                  </a:cubicBezTo>
                  <a:cubicBezTo>
                    <a:pt x="613" y="14322"/>
                    <a:pt x="511" y="14553"/>
                    <a:pt x="457" y="14816"/>
                  </a:cubicBezTo>
                  <a:cubicBezTo>
                    <a:pt x="730" y="15074"/>
                    <a:pt x="919" y="15353"/>
                    <a:pt x="747" y="15751"/>
                  </a:cubicBezTo>
                  <a:cubicBezTo>
                    <a:pt x="725" y="15805"/>
                    <a:pt x="710" y="15864"/>
                    <a:pt x="683" y="15917"/>
                  </a:cubicBezTo>
                  <a:cubicBezTo>
                    <a:pt x="527" y="16127"/>
                    <a:pt x="296" y="16186"/>
                    <a:pt x="92" y="16186"/>
                  </a:cubicBezTo>
                  <a:lnTo>
                    <a:pt x="70" y="16186"/>
                  </a:lnTo>
                  <a:cubicBezTo>
                    <a:pt x="113" y="16380"/>
                    <a:pt x="118" y="16578"/>
                    <a:pt x="108" y="16782"/>
                  </a:cubicBezTo>
                  <a:lnTo>
                    <a:pt x="108" y="16847"/>
                  </a:lnTo>
                  <a:cubicBezTo>
                    <a:pt x="108" y="16852"/>
                    <a:pt x="102" y="16863"/>
                    <a:pt x="102" y="16874"/>
                  </a:cubicBezTo>
                  <a:cubicBezTo>
                    <a:pt x="38" y="17008"/>
                    <a:pt x="1" y="17169"/>
                    <a:pt x="11" y="17357"/>
                  </a:cubicBezTo>
                  <a:cubicBezTo>
                    <a:pt x="21" y="17464"/>
                    <a:pt x="28" y="17572"/>
                    <a:pt x="38" y="17679"/>
                  </a:cubicBezTo>
                  <a:cubicBezTo>
                    <a:pt x="28" y="17895"/>
                    <a:pt x="33" y="18104"/>
                    <a:pt x="75" y="18309"/>
                  </a:cubicBezTo>
                  <a:cubicBezTo>
                    <a:pt x="113" y="18926"/>
                    <a:pt x="242" y="19533"/>
                    <a:pt x="608" y="20134"/>
                  </a:cubicBezTo>
                  <a:cubicBezTo>
                    <a:pt x="618" y="20151"/>
                    <a:pt x="634" y="20167"/>
                    <a:pt x="640" y="20183"/>
                  </a:cubicBezTo>
                  <a:cubicBezTo>
                    <a:pt x="812" y="20521"/>
                    <a:pt x="1020" y="20838"/>
                    <a:pt x="1290" y="21123"/>
                  </a:cubicBezTo>
                  <a:cubicBezTo>
                    <a:pt x="2525" y="22402"/>
                    <a:pt x="3444" y="23917"/>
                    <a:pt x="4598" y="25222"/>
                  </a:cubicBezTo>
                  <a:cubicBezTo>
                    <a:pt x="4674" y="25400"/>
                    <a:pt x="4749" y="25582"/>
                    <a:pt x="4824" y="25760"/>
                  </a:cubicBezTo>
                  <a:cubicBezTo>
                    <a:pt x="4830" y="25770"/>
                    <a:pt x="4836" y="25787"/>
                    <a:pt x="4841" y="25797"/>
                  </a:cubicBezTo>
                  <a:cubicBezTo>
                    <a:pt x="4970" y="25883"/>
                    <a:pt x="5126" y="25936"/>
                    <a:pt x="5307" y="25941"/>
                  </a:cubicBezTo>
                  <a:cubicBezTo>
                    <a:pt x="5482" y="26057"/>
                    <a:pt x="5664" y="26094"/>
                    <a:pt x="5847" y="26094"/>
                  </a:cubicBezTo>
                  <a:cubicBezTo>
                    <a:pt x="6188" y="26094"/>
                    <a:pt x="6533" y="25964"/>
                    <a:pt x="6845" y="25964"/>
                  </a:cubicBezTo>
                  <a:cubicBezTo>
                    <a:pt x="7014" y="25964"/>
                    <a:pt x="7173" y="26002"/>
                    <a:pt x="7317" y="26119"/>
                  </a:cubicBezTo>
                  <a:cubicBezTo>
                    <a:pt x="7446" y="26259"/>
                    <a:pt x="7548" y="26409"/>
                    <a:pt x="7628" y="26565"/>
                  </a:cubicBezTo>
                  <a:cubicBezTo>
                    <a:pt x="7784" y="26915"/>
                    <a:pt x="7908" y="27446"/>
                    <a:pt x="7978" y="28269"/>
                  </a:cubicBezTo>
                  <a:cubicBezTo>
                    <a:pt x="7989" y="28338"/>
                    <a:pt x="7994" y="28398"/>
                    <a:pt x="8005" y="28467"/>
                  </a:cubicBezTo>
                  <a:cubicBezTo>
                    <a:pt x="8005" y="28520"/>
                    <a:pt x="8010" y="28579"/>
                    <a:pt x="8010" y="28639"/>
                  </a:cubicBezTo>
                  <a:cubicBezTo>
                    <a:pt x="8027" y="29444"/>
                    <a:pt x="7838" y="30337"/>
                    <a:pt x="7978" y="31148"/>
                  </a:cubicBezTo>
                  <a:cubicBezTo>
                    <a:pt x="7784" y="31840"/>
                    <a:pt x="8547" y="32452"/>
                    <a:pt x="9106" y="32754"/>
                  </a:cubicBezTo>
                  <a:cubicBezTo>
                    <a:pt x="9698" y="33077"/>
                    <a:pt x="10363" y="33226"/>
                    <a:pt x="10955" y="33560"/>
                  </a:cubicBezTo>
                  <a:cubicBezTo>
                    <a:pt x="11002" y="33587"/>
                    <a:pt x="11040" y="33613"/>
                    <a:pt x="11084" y="33645"/>
                  </a:cubicBezTo>
                  <a:cubicBezTo>
                    <a:pt x="11116" y="33677"/>
                    <a:pt x="11153" y="33704"/>
                    <a:pt x="11196" y="33726"/>
                  </a:cubicBezTo>
                  <a:cubicBezTo>
                    <a:pt x="11335" y="33833"/>
                    <a:pt x="11438" y="33962"/>
                    <a:pt x="11518" y="34096"/>
                  </a:cubicBezTo>
                  <a:cubicBezTo>
                    <a:pt x="11555" y="34505"/>
                    <a:pt x="11690" y="34882"/>
                    <a:pt x="11900" y="35236"/>
                  </a:cubicBezTo>
                  <a:cubicBezTo>
                    <a:pt x="11986" y="35913"/>
                    <a:pt x="12007" y="36687"/>
                    <a:pt x="12173" y="37309"/>
                  </a:cubicBezTo>
                  <a:cubicBezTo>
                    <a:pt x="12147" y="37374"/>
                    <a:pt x="12136" y="37449"/>
                    <a:pt x="12173" y="37535"/>
                  </a:cubicBezTo>
                  <a:cubicBezTo>
                    <a:pt x="12341" y="37944"/>
                    <a:pt x="12458" y="38303"/>
                    <a:pt x="12786" y="38609"/>
                  </a:cubicBezTo>
                  <a:cubicBezTo>
                    <a:pt x="12850" y="38666"/>
                    <a:pt x="12934" y="38693"/>
                    <a:pt x="13017" y="38693"/>
                  </a:cubicBezTo>
                  <a:cubicBezTo>
                    <a:pt x="13059" y="38693"/>
                    <a:pt x="13101" y="38686"/>
                    <a:pt x="13140" y="38673"/>
                  </a:cubicBezTo>
                  <a:cubicBezTo>
                    <a:pt x="13211" y="38695"/>
                    <a:pt x="13275" y="38722"/>
                    <a:pt x="13350" y="38738"/>
                  </a:cubicBezTo>
                  <a:cubicBezTo>
                    <a:pt x="13377" y="38738"/>
                    <a:pt x="13410" y="38744"/>
                    <a:pt x="13437" y="38744"/>
                  </a:cubicBezTo>
                  <a:cubicBezTo>
                    <a:pt x="13495" y="38744"/>
                    <a:pt x="13554" y="38733"/>
                    <a:pt x="13608" y="38712"/>
                  </a:cubicBezTo>
                  <a:cubicBezTo>
                    <a:pt x="13571" y="38519"/>
                    <a:pt x="13538" y="38325"/>
                    <a:pt x="13527" y="38137"/>
                  </a:cubicBezTo>
                  <a:cubicBezTo>
                    <a:pt x="13662" y="38018"/>
                    <a:pt x="13769" y="37842"/>
                    <a:pt x="13856" y="37605"/>
                  </a:cubicBezTo>
                  <a:cubicBezTo>
                    <a:pt x="13968" y="37304"/>
                    <a:pt x="14107" y="37089"/>
                    <a:pt x="14258" y="36939"/>
                  </a:cubicBezTo>
                  <a:cubicBezTo>
                    <a:pt x="14410" y="36871"/>
                    <a:pt x="14553" y="36842"/>
                    <a:pt x="14690" y="36842"/>
                  </a:cubicBezTo>
                  <a:cubicBezTo>
                    <a:pt x="15456" y="36842"/>
                    <a:pt x="16029" y="37755"/>
                    <a:pt x="16874" y="37755"/>
                  </a:cubicBezTo>
                  <a:cubicBezTo>
                    <a:pt x="16908" y="37755"/>
                    <a:pt x="16941" y="37753"/>
                    <a:pt x="16976" y="37750"/>
                  </a:cubicBezTo>
                  <a:lnTo>
                    <a:pt x="17105" y="37750"/>
                  </a:lnTo>
                  <a:cubicBezTo>
                    <a:pt x="17111" y="37739"/>
                    <a:pt x="17122" y="37728"/>
                    <a:pt x="17127" y="37718"/>
                  </a:cubicBezTo>
                  <a:cubicBezTo>
                    <a:pt x="17245" y="37681"/>
                    <a:pt x="17320" y="37572"/>
                    <a:pt x="17330" y="37455"/>
                  </a:cubicBezTo>
                  <a:cubicBezTo>
                    <a:pt x="17503" y="37218"/>
                    <a:pt x="17615" y="36960"/>
                    <a:pt x="17454" y="36611"/>
                  </a:cubicBezTo>
                  <a:cubicBezTo>
                    <a:pt x="16928" y="35462"/>
                    <a:pt x="17363" y="34909"/>
                    <a:pt x="18567" y="34800"/>
                  </a:cubicBezTo>
                  <a:cubicBezTo>
                    <a:pt x="19001" y="34763"/>
                    <a:pt x="19276" y="34505"/>
                    <a:pt x="19232" y="34022"/>
                  </a:cubicBezTo>
                  <a:cubicBezTo>
                    <a:pt x="19195" y="34006"/>
                    <a:pt x="19179" y="33989"/>
                    <a:pt x="19152" y="33974"/>
                  </a:cubicBezTo>
                  <a:cubicBezTo>
                    <a:pt x="19490" y="33355"/>
                    <a:pt x="19710" y="32608"/>
                    <a:pt x="19819" y="31926"/>
                  </a:cubicBezTo>
                  <a:cubicBezTo>
                    <a:pt x="19819" y="31921"/>
                    <a:pt x="19819" y="31921"/>
                    <a:pt x="19824" y="31921"/>
                  </a:cubicBezTo>
                  <a:cubicBezTo>
                    <a:pt x="19819" y="31921"/>
                    <a:pt x="19819" y="31916"/>
                    <a:pt x="19819" y="31916"/>
                  </a:cubicBezTo>
                  <a:cubicBezTo>
                    <a:pt x="19829" y="31862"/>
                    <a:pt x="19839" y="31803"/>
                    <a:pt x="19851" y="31755"/>
                  </a:cubicBezTo>
                  <a:cubicBezTo>
                    <a:pt x="19941" y="31061"/>
                    <a:pt x="19894" y="30401"/>
                    <a:pt x="19936" y="29745"/>
                  </a:cubicBezTo>
                  <a:cubicBezTo>
                    <a:pt x="20243" y="29326"/>
                    <a:pt x="20677" y="29010"/>
                    <a:pt x="20957" y="28520"/>
                  </a:cubicBezTo>
                  <a:cubicBezTo>
                    <a:pt x="21456" y="27639"/>
                    <a:pt x="21887" y="26705"/>
                    <a:pt x="21956" y="25690"/>
                  </a:cubicBezTo>
                  <a:cubicBezTo>
                    <a:pt x="21972" y="25470"/>
                    <a:pt x="21924" y="25292"/>
                    <a:pt x="21833" y="25147"/>
                  </a:cubicBezTo>
                  <a:cubicBezTo>
                    <a:pt x="21736" y="24803"/>
                    <a:pt x="21565" y="24470"/>
                    <a:pt x="21376" y="24136"/>
                  </a:cubicBezTo>
                  <a:cubicBezTo>
                    <a:pt x="21220" y="22299"/>
                    <a:pt x="21376" y="20457"/>
                    <a:pt x="21173" y="18604"/>
                  </a:cubicBezTo>
                  <a:cubicBezTo>
                    <a:pt x="20747" y="14768"/>
                    <a:pt x="20565" y="10900"/>
                    <a:pt x="20258" y="7048"/>
                  </a:cubicBezTo>
                  <a:cubicBezTo>
                    <a:pt x="20231" y="6705"/>
                    <a:pt x="20206" y="6393"/>
                    <a:pt x="20307" y="6189"/>
                  </a:cubicBezTo>
                  <a:cubicBezTo>
                    <a:pt x="20253" y="5984"/>
                    <a:pt x="20199" y="5785"/>
                    <a:pt x="20141" y="5592"/>
                  </a:cubicBezTo>
                  <a:cubicBezTo>
                    <a:pt x="19915" y="4845"/>
                    <a:pt x="19631" y="4131"/>
                    <a:pt x="19356" y="3427"/>
                  </a:cubicBezTo>
                  <a:cubicBezTo>
                    <a:pt x="18964" y="2443"/>
                    <a:pt x="18599" y="1515"/>
                    <a:pt x="18379" y="526"/>
                  </a:cubicBezTo>
                  <a:cubicBezTo>
                    <a:pt x="18330" y="295"/>
                    <a:pt x="18201" y="118"/>
                    <a:pt x="18024"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45"/>
            <p:cNvSpPr/>
            <p:nvPr/>
          </p:nvSpPr>
          <p:spPr>
            <a:xfrm>
              <a:off x="4545275" y="1189325"/>
              <a:ext cx="1041025" cy="1037375"/>
            </a:xfrm>
            <a:custGeom>
              <a:avLst/>
              <a:gdLst/>
              <a:ahLst/>
              <a:cxnLst/>
              <a:rect l="l" t="t" r="r" b="b"/>
              <a:pathLst>
                <a:path w="41641" h="41495" extrusionOk="0">
                  <a:moveTo>
                    <a:pt x="11653" y="0"/>
                  </a:moveTo>
                  <a:cubicBezTo>
                    <a:pt x="10251" y="0"/>
                    <a:pt x="9407" y="752"/>
                    <a:pt x="8591" y="1483"/>
                  </a:cubicBezTo>
                  <a:cubicBezTo>
                    <a:pt x="8398" y="1649"/>
                    <a:pt x="8205" y="1827"/>
                    <a:pt x="8005" y="1988"/>
                  </a:cubicBezTo>
                  <a:cubicBezTo>
                    <a:pt x="5775" y="3798"/>
                    <a:pt x="3197" y="5190"/>
                    <a:pt x="307" y="6699"/>
                  </a:cubicBezTo>
                  <a:cubicBezTo>
                    <a:pt x="243" y="6732"/>
                    <a:pt x="184" y="6779"/>
                    <a:pt x="140" y="6839"/>
                  </a:cubicBezTo>
                  <a:cubicBezTo>
                    <a:pt x="97" y="6888"/>
                    <a:pt x="65" y="6947"/>
                    <a:pt x="43" y="7017"/>
                  </a:cubicBezTo>
                  <a:cubicBezTo>
                    <a:pt x="1" y="7151"/>
                    <a:pt x="17" y="7295"/>
                    <a:pt x="87" y="7424"/>
                  </a:cubicBezTo>
                  <a:cubicBezTo>
                    <a:pt x="87" y="7431"/>
                    <a:pt x="92" y="7436"/>
                    <a:pt x="97" y="7441"/>
                  </a:cubicBezTo>
                  <a:cubicBezTo>
                    <a:pt x="361" y="7600"/>
                    <a:pt x="641" y="7655"/>
                    <a:pt x="931" y="7655"/>
                  </a:cubicBezTo>
                  <a:cubicBezTo>
                    <a:pt x="1042" y="7655"/>
                    <a:pt x="1154" y="7647"/>
                    <a:pt x="1268" y="7634"/>
                  </a:cubicBezTo>
                  <a:lnTo>
                    <a:pt x="1268" y="7634"/>
                  </a:lnTo>
                  <a:cubicBezTo>
                    <a:pt x="1231" y="7875"/>
                    <a:pt x="1215" y="8113"/>
                    <a:pt x="1537" y="8177"/>
                  </a:cubicBezTo>
                  <a:cubicBezTo>
                    <a:pt x="1451" y="8832"/>
                    <a:pt x="1913" y="8951"/>
                    <a:pt x="2403" y="9042"/>
                  </a:cubicBezTo>
                  <a:cubicBezTo>
                    <a:pt x="3132" y="9171"/>
                    <a:pt x="3863" y="9305"/>
                    <a:pt x="4594" y="9439"/>
                  </a:cubicBezTo>
                  <a:cubicBezTo>
                    <a:pt x="5426" y="9558"/>
                    <a:pt x="6264" y="9675"/>
                    <a:pt x="7097" y="9794"/>
                  </a:cubicBezTo>
                  <a:cubicBezTo>
                    <a:pt x="7144" y="9924"/>
                    <a:pt x="7182" y="10062"/>
                    <a:pt x="7327" y="10062"/>
                  </a:cubicBezTo>
                  <a:cubicBezTo>
                    <a:pt x="7350" y="10062"/>
                    <a:pt x="7375" y="10059"/>
                    <a:pt x="7404" y="10052"/>
                  </a:cubicBezTo>
                  <a:lnTo>
                    <a:pt x="7404" y="10052"/>
                  </a:lnTo>
                  <a:cubicBezTo>
                    <a:pt x="7323" y="10320"/>
                    <a:pt x="7457" y="10476"/>
                    <a:pt x="7699" y="10583"/>
                  </a:cubicBezTo>
                  <a:lnTo>
                    <a:pt x="7699" y="10573"/>
                  </a:lnTo>
                  <a:cubicBezTo>
                    <a:pt x="9048" y="11180"/>
                    <a:pt x="10799" y="10390"/>
                    <a:pt x="11959" y="12055"/>
                  </a:cubicBezTo>
                  <a:cubicBezTo>
                    <a:pt x="12351" y="12620"/>
                    <a:pt x="12851" y="12915"/>
                    <a:pt x="12668" y="13672"/>
                  </a:cubicBezTo>
                  <a:cubicBezTo>
                    <a:pt x="12588" y="14006"/>
                    <a:pt x="12437" y="14644"/>
                    <a:pt x="12588" y="14644"/>
                  </a:cubicBezTo>
                  <a:cubicBezTo>
                    <a:pt x="12814" y="14644"/>
                    <a:pt x="12985" y="14688"/>
                    <a:pt x="13114" y="14758"/>
                  </a:cubicBezTo>
                  <a:cubicBezTo>
                    <a:pt x="10235" y="17272"/>
                    <a:pt x="8468" y="21693"/>
                    <a:pt x="8778" y="25529"/>
                  </a:cubicBezTo>
                  <a:cubicBezTo>
                    <a:pt x="8785" y="25610"/>
                    <a:pt x="8800" y="25690"/>
                    <a:pt x="8805" y="25771"/>
                  </a:cubicBezTo>
                  <a:cubicBezTo>
                    <a:pt x="12658" y="27581"/>
                    <a:pt x="15338" y="30155"/>
                    <a:pt x="15338" y="34629"/>
                  </a:cubicBezTo>
                  <a:cubicBezTo>
                    <a:pt x="15338" y="36074"/>
                    <a:pt x="17101" y="39781"/>
                    <a:pt x="17101" y="39781"/>
                  </a:cubicBezTo>
                  <a:cubicBezTo>
                    <a:pt x="19244" y="39781"/>
                    <a:pt x="21264" y="40420"/>
                    <a:pt x="22988" y="41494"/>
                  </a:cubicBezTo>
                  <a:cubicBezTo>
                    <a:pt x="29085" y="40678"/>
                    <a:pt x="36543" y="41130"/>
                    <a:pt x="38869" y="35301"/>
                  </a:cubicBezTo>
                  <a:cubicBezTo>
                    <a:pt x="39159" y="34564"/>
                    <a:pt x="39368" y="33733"/>
                    <a:pt x="39491" y="32776"/>
                  </a:cubicBezTo>
                  <a:cubicBezTo>
                    <a:pt x="40072" y="32255"/>
                    <a:pt x="40518" y="31712"/>
                    <a:pt x="40850" y="31148"/>
                  </a:cubicBezTo>
                  <a:cubicBezTo>
                    <a:pt x="41189" y="30584"/>
                    <a:pt x="41410" y="29999"/>
                    <a:pt x="41549" y="29392"/>
                  </a:cubicBezTo>
                  <a:cubicBezTo>
                    <a:pt x="41641" y="25668"/>
                    <a:pt x="41641" y="19695"/>
                    <a:pt x="36994" y="19028"/>
                  </a:cubicBezTo>
                  <a:cubicBezTo>
                    <a:pt x="36994" y="19028"/>
                    <a:pt x="36327" y="20356"/>
                    <a:pt x="36327" y="21021"/>
                  </a:cubicBezTo>
                  <a:cubicBezTo>
                    <a:pt x="36327" y="16375"/>
                    <a:pt x="36994" y="12388"/>
                    <a:pt x="32824" y="9100"/>
                  </a:cubicBezTo>
                  <a:cubicBezTo>
                    <a:pt x="32777" y="9047"/>
                    <a:pt x="32717" y="9003"/>
                    <a:pt x="32663" y="8956"/>
                  </a:cubicBezTo>
                  <a:cubicBezTo>
                    <a:pt x="32895" y="8939"/>
                    <a:pt x="33158" y="8881"/>
                    <a:pt x="33357" y="8655"/>
                  </a:cubicBezTo>
                  <a:cubicBezTo>
                    <a:pt x="33523" y="8456"/>
                    <a:pt x="33588" y="8198"/>
                    <a:pt x="33540" y="7887"/>
                  </a:cubicBezTo>
                  <a:cubicBezTo>
                    <a:pt x="33475" y="7409"/>
                    <a:pt x="33126" y="7097"/>
                    <a:pt x="32663" y="7097"/>
                  </a:cubicBezTo>
                  <a:cubicBezTo>
                    <a:pt x="32514" y="7097"/>
                    <a:pt x="32358" y="7129"/>
                    <a:pt x="32207" y="7193"/>
                  </a:cubicBezTo>
                  <a:cubicBezTo>
                    <a:pt x="32008" y="7269"/>
                    <a:pt x="31820" y="7312"/>
                    <a:pt x="31648" y="7312"/>
                  </a:cubicBezTo>
                  <a:cubicBezTo>
                    <a:pt x="31165" y="7312"/>
                    <a:pt x="30736" y="7005"/>
                    <a:pt x="30246" y="6313"/>
                  </a:cubicBezTo>
                  <a:cubicBezTo>
                    <a:pt x="29725" y="5582"/>
                    <a:pt x="29059" y="5222"/>
                    <a:pt x="28210" y="5222"/>
                  </a:cubicBezTo>
                  <a:cubicBezTo>
                    <a:pt x="27963" y="5222"/>
                    <a:pt x="27699" y="5249"/>
                    <a:pt x="27388" y="5308"/>
                  </a:cubicBezTo>
                  <a:cubicBezTo>
                    <a:pt x="26942" y="5393"/>
                    <a:pt x="26577" y="5458"/>
                    <a:pt x="26352" y="5458"/>
                  </a:cubicBezTo>
                  <a:cubicBezTo>
                    <a:pt x="26152" y="5458"/>
                    <a:pt x="26094" y="5458"/>
                    <a:pt x="25846" y="4304"/>
                  </a:cubicBezTo>
                  <a:cubicBezTo>
                    <a:pt x="25787" y="4024"/>
                    <a:pt x="25653" y="3379"/>
                    <a:pt x="25013" y="3379"/>
                  </a:cubicBezTo>
                  <a:cubicBezTo>
                    <a:pt x="24863" y="3379"/>
                    <a:pt x="24701" y="3427"/>
                    <a:pt x="24525" y="3519"/>
                  </a:cubicBezTo>
                  <a:cubicBezTo>
                    <a:pt x="23692" y="3949"/>
                    <a:pt x="22789" y="4153"/>
                    <a:pt x="21828" y="4374"/>
                  </a:cubicBezTo>
                  <a:cubicBezTo>
                    <a:pt x="21151" y="4530"/>
                    <a:pt x="20447" y="4684"/>
                    <a:pt x="19765" y="4932"/>
                  </a:cubicBezTo>
                  <a:cubicBezTo>
                    <a:pt x="18921" y="5244"/>
                    <a:pt x="18234" y="5770"/>
                    <a:pt x="17756" y="6479"/>
                  </a:cubicBezTo>
                  <a:cubicBezTo>
                    <a:pt x="17191" y="6189"/>
                    <a:pt x="16628" y="6038"/>
                    <a:pt x="16069" y="6038"/>
                  </a:cubicBezTo>
                  <a:cubicBezTo>
                    <a:pt x="15757" y="6038"/>
                    <a:pt x="15445" y="6087"/>
                    <a:pt x="15150" y="6179"/>
                  </a:cubicBezTo>
                  <a:cubicBezTo>
                    <a:pt x="15026" y="6216"/>
                    <a:pt x="14919" y="6238"/>
                    <a:pt x="14828" y="6238"/>
                  </a:cubicBezTo>
                  <a:cubicBezTo>
                    <a:pt x="14683" y="6238"/>
                    <a:pt x="14527" y="6206"/>
                    <a:pt x="14307" y="5861"/>
                  </a:cubicBezTo>
                  <a:cubicBezTo>
                    <a:pt x="13749" y="4969"/>
                    <a:pt x="12921" y="4588"/>
                    <a:pt x="12120" y="4212"/>
                  </a:cubicBezTo>
                  <a:cubicBezTo>
                    <a:pt x="12029" y="4169"/>
                    <a:pt x="11937" y="4126"/>
                    <a:pt x="11847" y="4083"/>
                  </a:cubicBezTo>
                  <a:cubicBezTo>
                    <a:pt x="11535" y="3938"/>
                    <a:pt x="11240" y="3863"/>
                    <a:pt x="10944" y="3863"/>
                  </a:cubicBezTo>
                  <a:cubicBezTo>
                    <a:pt x="10396" y="3863"/>
                    <a:pt x="9950" y="4111"/>
                    <a:pt x="9536" y="4421"/>
                  </a:cubicBezTo>
                  <a:cubicBezTo>
                    <a:pt x="9810" y="3530"/>
                    <a:pt x="10461" y="2896"/>
                    <a:pt x="11138" y="2241"/>
                  </a:cubicBezTo>
                  <a:cubicBezTo>
                    <a:pt x="11577" y="1810"/>
                    <a:pt x="12034" y="1371"/>
                    <a:pt x="12388" y="843"/>
                  </a:cubicBezTo>
                  <a:cubicBezTo>
                    <a:pt x="12497" y="687"/>
                    <a:pt x="12512" y="489"/>
                    <a:pt x="12432" y="317"/>
                  </a:cubicBezTo>
                  <a:cubicBezTo>
                    <a:pt x="12351" y="146"/>
                    <a:pt x="12185" y="27"/>
                    <a:pt x="11996" y="10"/>
                  </a:cubicBezTo>
                  <a:cubicBezTo>
                    <a:pt x="11879" y="0"/>
                    <a:pt x="11766" y="0"/>
                    <a:pt x="11653"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45"/>
            <p:cNvSpPr/>
            <p:nvPr/>
          </p:nvSpPr>
          <p:spPr>
            <a:xfrm>
              <a:off x="2882975" y="1455650"/>
              <a:ext cx="959900" cy="605225"/>
            </a:xfrm>
            <a:custGeom>
              <a:avLst/>
              <a:gdLst/>
              <a:ahLst/>
              <a:cxnLst/>
              <a:rect l="l" t="t" r="r" b="b"/>
              <a:pathLst>
                <a:path w="38396" h="24209" extrusionOk="0">
                  <a:moveTo>
                    <a:pt x="1575" y="1"/>
                  </a:moveTo>
                  <a:cubicBezTo>
                    <a:pt x="1537" y="43"/>
                    <a:pt x="1510" y="86"/>
                    <a:pt x="1478" y="135"/>
                  </a:cubicBezTo>
                  <a:lnTo>
                    <a:pt x="1478" y="495"/>
                  </a:lnTo>
                  <a:cubicBezTo>
                    <a:pt x="1398" y="1021"/>
                    <a:pt x="1317" y="1574"/>
                    <a:pt x="1220" y="2193"/>
                  </a:cubicBezTo>
                  <a:cubicBezTo>
                    <a:pt x="1231" y="2186"/>
                    <a:pt x="1237" y="2176"/>
                    <a:pt x="1242" y="2171"/>
                  </a:cubicBezTo>
                  <a:lnTo>
                    <a:pt x="1242" y="2171"/>
                  </a:lnTo>
                  <a:cubicBezTo>
                    <a:pt x="1220" y="2396"/>
                    <a:pt x="1215" y="2622"/>
                    <a:pt x="1205" y="2853"/>
                  </a:cubicBezTo>
                  <a:cubicBezTo>
                    <a:pt x="1183" y="3282"/>
                    <a:pt x="1108" y="3708"/>
                    <a:pt x="1049" y="4132"/>
                  </a:cubicBezTo>
                  <a:cubicBezTo>
                    <a:pt x="930" y="4631"/>
                    <a:pt x="850" y="5136"/>
                    <a:pt x="823" y="5642"/>
                  </a:cubicBezTo>
                  <a:cubicBezTo>
                    <a:pt x="806" y="6006"/>
                    <a:pt x="726" y="6215"/>
                    <a:pt x="570" y="6319"/>
                  </a:cubicBezTo>
                  <a:cubicBezTo>
                    <a:pt x="570" y="6351"/>
                    <a:pt x="565" y="6383"/>
                    <a:pt x="565" y="6415"/>
                  </a:cubicBezTo>
                  <a:cubicBezTo>
                    <a:pt x="779" y="6527"/>
                    <a:pt x="947" y="6694"/>
                    <a:pt x="1054" y="6936"/>
                  </a:cubicBezTo>
                  <a:cubicBezTo>
                    <a:pt x="1037" y="7092"/>
                    <a:pt x="1022" y="7247"/>
                    <a:pt x="1011" y="7403"/>
                  </a:cubicBezTo>
                  <a:cubicBezTo>
                    <a:pt x="683" y="11303"/>
                    <a:pt x="414" y="15208"/>
                    <a:pt x="44" y="19103"/>
                  </a:cubicBezTo>
                  <a:cubicBezTo>
                    <a:pt x="1" y="19604"/>
                    <a:pt x="33" y="19904"/>
                    <a:pt x="238" y="20065"/>
                  </a:cubicBezTo>
                  <a:cubicBezTo>
                    <a:pt x="393" y="20189"/>
                    <a:pt x="640" y="20243"/>
                    <a:pt x="1032" y="20248"/>
                  </a:cubicBezTo>
                  <a:cubicBezTo>
                    <a:pt x="3030" y="20269"/>
                    <a:pt x="5029" y="20425"/>
                    <a:pt x="7022" y="20533"/>
                  </a:cubicBezTo>
                  <a:cubicBezTo>
                    <a:pt x="7200" y="20538"/>
                    <a:pt x="7377" y="20538"/>
                    <a:pt x="7575" y="20591"/>
                  </a:cubicBezTo>
                  <a:cubicBezTo>
                    <a:pt x="8483" y="20624"/>
                    <a:pt x="9397" y="20710"/>
                    <a:pt x="10310" y="20785"/>
                  </a:cubicBezTo>
                  <a:lnTo>
                    <a:pt x="10310" y="20774"/>
                  </a:lnTo>
                  <a:cubicBezTo>
                    <a:pt x="12201" y="20876"/>
                    <a:pt x="14092" y="20978"/>
                    <a:pt x="15978" y="21081"/>
                  </a:cubicBezTo>
                  <a:cubicBezTo>
                    <a:pt x="16000" y="21081"/>
                    <a:pt x="16015" y="21086"/>
                    <a:pt x="16037" y="21086"/>
                  </a:cubicBezTo>
                  <a:cubicBezTo>
                    <a:pt x="17525" y="21107"/>
                    <a:pt x="19008" y="21275"/>
                    <a:pt x="20496" y="21300"/>
                  </a:cubicBezTo>
                  <a:cubicBezTo>
                    <a:pt x="20651" y="21304"/>
                    <a:pt x="20808" y="21305"/>
                    <a:pt x="20965" y="21305"/>
                  </a:cubicBezTo>
                  <a:cubicBezTo>
                    <a:pt x="21592" y="21305"/>
                    <a:pt x="22228" y="21283"/>
                    <a:pt x="22859" y="21275"/>
                  </a:cubicBezTo>
                  <a:lnTo>
                    <a:pt x="24939" y="21382"/>
                  </a:lnTo>
                  <a:cubicBezTo>
                    <a:pt x="25638" y="21478"/>
                    <a:pt x="26335" y="21634"/>
                    <a:pt x="27034" y="21677"/>
                  </a:cubicBezTo>
                  <a:cubicBezTo>
                    <a:pt x="27356" y="21694"/>
                    <a:pt x="27770" y="21709"/>
                    <a:pt x="27979" y="21999"/>
                  </a:cubicBezTo>
                  <a:cubicBezTo>
                    <a:pt x="28125" y="22198"/>
                    <a:pt x="28157" y="22371"/>
                    <a:pt x="28242" y="22590"/>
                  </a:cubicBezTo>
                  <a:cubicBezTo>
                    <a:pt x="28323" y="22822"/>
                    <a:pt x="28474" y="22902"/>
                    <a:pt x="28640" y="22919"/>
                  </a:cubicBezTo>
                  <a:cubicBezTo>
                    <a:pt x="28883" y="22843"/>
                    <a:pt x="29122" y="22744"/>
                    <a:pt x="29368" y="22744"/>
                  </a:cubicBezTo>
                  <a:cubicBezTo>
                    <a:pt x="29405" y="22744"/>
                    <a:pt x="29441" y="22746"/>
                    <a:pt x="29478" y="22751"/>
                  </a:cubicBezTo>
                  <a:cubicBezTo>
                    <a:pt x="29574" y="22736"/>
                    <a:pt x="29667" y="22727"/>
                    <a:pt x="29758" y="22727"/>
                  </a:cubicBezTo>
                  <a:cubicBezTo>
                    <a:pt x="29956" y="22727"/>
                    <a:pt x="30144" y="22771"/>
                    <a:pt x="30332" y="22897"/>
                  </a:cubicBezTo>
                  <a:cubicBezTo>
                    <a:pt x="30558" y="23047"/>
                    <a:pt x="30649" y="23338"/>
                    <a:pt x="30778" y="23579"/>
                  </a:cubicBezTo>
                  <a:cubicBezTo>
                    <a:pt x="30924" y="23730"/>
                    <a:pt x="31068" y="23858"/>
                    <a:pt x="31235" y="23955"/>
                  </a:cubicBezTo>
                  <a:cubicBezTo>
                    <a:pt x="31267" y="23963"/>
                    <a:pt x="31304" y="23968"/>
                    <a:pt x="31342" y="23968"/>
                  </a:cubicBezTo>
                  <a:cubicBezTo>
                    <a:pt x="31356" y="23968"/>
                    <a:pt x="31371" y="23967"/>
                    <a:pt x="31385" y="23965"/>
                  </a:cubicBezTo>
                  <a:cubicBezTo>
                    <a:pt x="31762" y="23955"/>
                    <a:pt x="32095" y="23815"/>
                    <a:pt x="32439" y="23697"/>
                  </a:cubicBezTo>
                  <a:cubicBezTo>
                    <a:pt x="32481" y="23665"/>
                    <a:pt x="32529" y="23648"/>
                    <a:pt x="32588" y="23648"/>
                  </a:cubicBezTo>
                  <a:cubicBezTo>
                    <a:pt x="32697" y="23611"/>
                    <a:pt x="32804" y="23584"/>
                    <a:pt x="32911" y="23563"/>
                  </a:cubicBezTo>
                  <a:cubicBezTo>
                    <a:pt x="32927" y="23563"/>
                    <a:pt x="32948" y="23557"/>
                    <a:pt x="32965" y="23557"/>
                  </a:cubicBezTo>
                  <a:cubicBezTo>
                    <a:pt x="33126" y="23422"/>
                    <a:pt x="33288" y="23360"/>
                    <a:pt x="33449" y="23360"/>
                  </a:cubicBezTo>
                  <a:cubicBezTo>
                    <a:pt x="33621" y="23360"/>
                    <a:pt x="33793" y="23430"/>
                    <a:pt x="33964" y="23557"/>
                  </a:cubicBezTo>
                  <a:cubicBezTo>
                    <a:pt x="34453" y="23643"/>
                    <a:pt x="34921" y="23847"/>
                    <a:pt x="35323" y="24164"/>
                  </a:cubicBezTo>
                  <a:cubicBezTo>
                    <a:pt x="35619" y="24199"/>
                    <a:pt x="35916" y="24209"/>
                    <a:pt x="36214" y="24209"/>
                  </a:cubicBezTo>
                  <a:cubicBezTo>
                    <a:pt x="36467" y="24209"/>
                    <a:pt x="36720" y="24202"/>
                    <a:pt x="36972" y="24196"/>
                  </a:cubicBezTo>
                  <a:cubicBezTo>
                    <a:pt x="37031" y="24196"/>
                    <a:pt x="37091" y="24191"/>
                    <a:pt x="37145" y="24191"/>
                  </a:cubicBezTo>
                  <a:cubicBezTo>
                    <a:pt x="37138" y="24127"/>
                    <a:pt x="37138" y="24057"/>
                    <a:pt x="37133" y="23987"/>
                  </a:cubicBezTo>
                  <a:cubicBezTo>
                    <a:pt x="37133" y="23923"/>
                    <a:pt x="37128" y="23853"/>
                    <a:pt x="37133" y="23789"/>
                  </a:cubicBezTo>
                  <a:cubicBezTo>
                    <a:pt x="38395" y="22988"/>
                    <a:pt x="37730" y="22988"/>
                    <a:pt x="37381" y="22010"/>
                  </a:cubicBezTo>
                  <a:cubicBezTo>
                    <a:pt x="37413" y="21962"/>
                    <a:pt x="37450" y="21913"/>
                    <a:pt x="37493" y="21865"/>
                  </a:cubicBezTo>
                  <a:cubicBezTo>
                    <a:pt x="37525" y="21838"/>
                    <a:pt x="37564" y="21823"/>
                    <a:pt x="37606" y="21806"/>
                  </a:cubicBezTo>
                  <a:cubicBezTo>
                    <a:pt x="37644" y="21714"/>
                    <a:pt x="37654" y="21618"/>
                    <a:pt x="37666" y="21521"/>
                  </a:cubicBezTo>
                  <a:cubicBezTo>
                    <a:pt x="37671" y="21473"/>
                    <a:pt x="37671" y="21419"/>
                    <a:pt x="37676" y="21371"/>
                  </a:cubicBezTo>
                  <a:cubicBezTo>
                    <a:pt x="37698" y="21221"/>
                    <a:pt x="37713" y="20920"/>
                    <a:pt x="37703" y="20586"/>
                  </a:cubicBezTo>
                  <a:cubicBezTo>
                    <a:pt x="37703" y="20544"/>
                    <a:pt x="37698" y="20501"/>
                    <a:pt x="37698" y="20457"/>
                  </a:cubicBezTo>
                  <a:cubicBezTo>
                    <a:pt x="37730" y="19668"/>
                    <a:pt x="37730" y="19002"/>
                    <a:pt x="37751" y="18491"/>
                  </a:cubicBezTo>
                  <a:cubicBezTo>
                    <a:pt x="37725" y="18432"/>
                    <a:pt x="37708" y="18362"/>
                    <a:pt x="37693" y="18292"/>
                  </a:cubicBezTo>
                  <a:cubicBezTo>
                    <a:pt x="37676" y="18223"/>
                    <a:pt x="37661" y="18153"/>
                    <a:pt x="37649" y="18072"/>
                  </a:cubicBezTo>
                  <a:cubicBezTo>
                    <a:pt x="37822" y="17073"/>
                    <a:pt x="37966" y="16068"/>
                    <a:pt x="37907" y="15021"/>
                  </a:cubicBezTo>
                  <a:cubicBezTo>
                    <a:pt x="37768" y="12507"/>
                    <a:pt x="37869" y="9981"/>
                    <a:pt x="37875" y="7462"/>
                  </a:cubicBezTo>
                  <a:cubicBezTo>
                    <a:pt x="37875" y="6979"/>
                    <a:pt x="37924" y="6490"/>
                    <a:pt x="37617" y="6066"/>
                  </a:cubicBezTo>
                  <a:cubicBezTo>
                    <a:pt x="37230" y="5694"/>
                    <a:pt x="36887" y="5313"/>
                    <a:pt x="36677" y="4916"/>
                  </a:cubicBezTo>
                  <a:cubicBezTo>
                    <a:pt x="36327" y="4249"/>
                    <a:pt x="36349" y="3535"/>
                    <a:pt x="37138" y="2714"/>
                  </a:cubicBezTo>
                  <a:lnTo>
                    <a:pt x="37145" y="2714"/>
                  </a:lnTo>
                  <a:cubicBezTo>
                    <a:pt x="37214" y="2364"/>
                    <a:pt x="37133" y="2203"/>
                    <a:pt x="36984" y="2128"/>
                  </a:cubicBezTo>
                  <a:cubicBezTo>
                    <a:pt x="36977" y="2101"/>
                    <a:pt x="36972" y="2069"/>
                    <a:pt x="36962" y="2037"/>
                  </a:cubicBezTo>
                  <a:cubicBezTo>
                    <a:pt x="36935" y="2052"/>
                    <a:pt x="36908" y="2069"/>
                    <a:pt x="36875" y="2084"/>
                  </a:cubicBezTo>
                  <a:cubicBezTo>
                    <a:pt x="36714" y="2042"/>
                    <a:pt x="36510" y="2052"/>
                    <a:pt x="36322" y="2042"/>
                  </a:cubicBezTo>
                  <a:cubicBezTo>
                    <a:pt x="29087" y="1677"/>
                    <a:pt x="21850" y="1316"/>
                    <a:pt x="14619" y="951"/>
                  </a:cubicBezTo>
                  <a:cubicBezTo>
                    <a:pt x="11153" y="774"/>
                    <a:pt x="7694" y="591"/>
                    <a:pt x="4228" y="403"/>
                  </a:cubicBezTo>
                  <a:cubicBezTo>
                    <a:pt x="4074" y="393"/>
                    <a:pt x="3918" y="284"/>
                    <a:pt x="3762" y="220"/>
                  </a:cubicBezTo>
                  <a:cubicBezTo>
                    <a:pt x="3461" y="205"/>
                    <a:pt x="3154" y="188"/>
                    <a:pt x="2854" y="167"/>
                  </a:cubicBezTo>
                  <a:cubicBezTo>
                    <a:pt x="2736" y="146"/>
                    <a:pt x="2631" y="136"/>
                    <a:pt x="2537" y="136"/>
                  </a:cubicBezTo>
                  <a:cubicBezTo>
                    <a:pt x="2244" y="136"/>
                    <a:pt x="2063" y="233"/>
                    <a:pt x="1946" y="393"/>
                  </a:cubicBezTo>
                  <a:cubicBezTo>
                    <a:pt x="1785" y="279"/>
                    <a:pt x="1666" y="145"/>
                    <a:pt x="1575"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45"/>
            <p:cNvSpPr/>
            <p:nvPr/>
          </p:nvSpPr>
          <p:spPr>
            <a:xfrm>
              <a:off x="4162775" y="3720375"/>
              <a:ext cx="790825" cy="670525"/>
            </a:xfrm>
            <a:custGeom>
              <a:avLst/>
              <a:gdLst/>
              <a:ahLst/>
              <a:cxnLst/>
              <a:rect l="l" t="t" r="r" b="b"/>
              <a:pathLst>
                <a:path w="31633" h="26821" extrusionOk="0">
                  <a:moveTo>
                    <a:pt x="16037" y="8378"/>
                  </a:moveTo>
                  <a:cubicBezTo>
                    <a:pt x="16036" y="8379"/>
                    <a:pt x="16035" y="8381"/>
                    <a:pt x="16034" y="8382"/>
                  </a:cubicBezTo>
                  <a:lnTo>
                    <a:pt x="16034" y="8382"/>
                  </a:lnTo>
                  <a:cubicBezTo>
                    <a:pt x="16035" y="8382"/>
                    <a:pt x="16037" y="8380"/>
                    <a:pt x="16037" y="8378"/>
                  </a:cubicBezTo>
                  <a:close/>
                  <a:moveTo>
                    <a:pt x="23595" y="17951"/>
                  </a:moveTo>
                  <a:cubicBezTo>
                    <a:pt x="23708" y="17951"/>
                    <a:pt x="23832" y="17978"/>
                    <a:pt x="23976" y="18042"/>
                  </a:cubicBezTo>
                  <a:cubicBezTo>
                    <a:pt x="24417" y="18231"/>
                    <a:pt x="24863" y="18380"/>
                    <a:pt x="25325" y="18499"/>
                  </a:cubicBezTo>
                  <a:cubicBezTo>
                    <a:pt x="25142" y="18547"/>
                    <a:pt x="24965" y="18633"/>
                    <a:pt x="24794" y="18719"/>
                  </a:cubicBezTo>
                  <a:cubicBezTo>
                    <a:pt x="24691" y="18767"/>
                    <a:pt x="24589" y="18816"/>
                    <a:pt x="24487" y="18853"/>
                  </a:cubicBezTo>
                  <a:cubicBezTo>
                    <a:pt x="24385" y="18896"/>
                    <a:pt x="24283" y="18940"/>
                    <a:pt x="24181" y="18982"/>
                  </a:cubicBezTo>
                  <a:cubicBezTo>
                    <a:pt x="23885" y="19101"/>
                    <a:pt x="23606" y="19218"/>
                    <a:pt x="23337" y="19262"/>
                  </a:cubicBezTo>
                  <a:cubicBezTo>
                    <a:pt x="23305" y="19267"/>
                    <a:pt x="23272" y="19273"/>
                    <a:pt x="23240" y="19273"/>
                  </a:cubicBezTo>
                  <a:cubicBezTo>
                    <a:pt x="23058" y="19273"/>
                    <a:pt x="22886" y="19176"/>
                    <a:pt x="22795" y="19030"/>
                  </a:cubicBezTo>
                  <a:cubicBezTo>
                    <a:pt x="22736" y="18933"/>
                    <a:pt x="22724" y="18837"/>
                    <a:pt x="22773" y="18740"/>
                  </a:cubicBezTo>
                  <a:cubicBezTo>
                    <a:pt x="23133" y="18031"/>
                    <a:pt x="23413" y="17951"/>
                    <a:pt x="23595" y="17951"/>
                  </a:cubicBezTo>
                  <a:close/>
                  <a:moveTo>
                    <a:pt x="15206" y="1"/>
                  </a:moveTo>
                  <a:cubicBezTo>
                    <a:pt x="14603" y="1"/>
                    <a:pt x="13927" y="116"/>
                    <a:pt x="13329" y="126"/>
                  </a:cubicBezTo>
                  <a:cubicBezTo>
                    <a:pt x="12045" y="148"/>
                    <a:pt x="10761" y="206"/>
                    <a:pt x="9477" y="250"/>
                  </a:cubicBezTo>
                  <a:cubicBezTo>
                    <a:pt x="9187" y="298"/>
                    <a:pt x="8891" y="325"/>
                    <a:pt x="8601" y="352"/>
                  </a:cubicBezTo>
                  <a:cubicBezTo>
                    <a:pt x="8510" y="352"/>
                    <a:pt x="8419" y="347"/>
                    <a:pt x="8328" y="347"/>
                  </a:cubicBezTo>
                  <a:cubicBezTo>
                    <a:pt x="7812" y="325"/>
                    <a:pt x="7274" y="309"/>
                    <a:pt x="6754" y="309"/>
                  </a:cubicBezTo>
                  <a:cubicBezTo>
                    <a:pt x="6151" y="309"/>
                    <a:pt x="5631" y="335"/>
                    <a:pt x="5152" y="384"/>
                  </a:cubicBezTo>
                  <a:cubicBezTo>
                    <a:pt x="4879" y="379"/>
                    <a:pt x="4604" y="367"/>
                    <a:pt x="4331" y="362"/>
                  </a:cubicBezTo>
                  <a:cubicBezTo>
                    <a:pt x="3711" y="362"/>
                    <a:pt x="3091" y="375"/>
                    <a:pt x="2470" y="375"/>
                  </a:cubicBezTo>
                  <a:cubicBezTo>
                    <a:pt x="2032" y="375"/>
                    <a:pt x="1594" y="368"/>
                    <a:pt x="1155" y="347"/>
                  </a:cubicBezTo>
                  <a:cubicBezTo>
                    <a:pt x="1115" y="345"/>
                    <a:pt x="1077" y="344"/>
                    <a:pt x="1040" y="344"/>
                  </a:cubicBezTo>
                  <a:cubicBezTo>
                    <a:pt x="866" y="344"/>
                    <a:pt x="731" y="366"/>
                    <a:pt x="624" y="411"/>
                  </a:cubicBezTo>
                  <a:cubicBezTo>
                    <a:pt x="602" y="399"/>
                    <a:pt x="580" y="394"/>
                    <a:pt x="560" y="384"/>
                  </a:cubicBezTo>
                  <a:lnTo>
                    <a:pt x="560" y="411"/>
                  </a:lnTo>
                  <a:lnTo>
                    <a:pt x="560" y="438"/>
                  </a:lnTo>
                  <a:lnTo>
                    <a:pt x="0" y="394"/>
                  </a:lnTo>
                  <a:lnTo>
                    <a:pt x="0" y="394"/>
                  </a:lnTo>
                  <a:cubicBezTo>
                    <a:pt x="71" y="1651"/>
                    <a:pt x="414" y="3763"/>
                    <a:pt x="458" y="5020"/>
                  </a:cubicBezTo>
                  <a:cubicBezTo>
                    <a:pt x="516" y="5536"/>
                    <a:pt x="587" y="6047"/>
                    <a:pt x="694" y="6551"/>
                  </a:cubicBezTo>
                  <a:cubicBezTo>
                    <a:pt x="882" y="7453"/>
                    <a:pt x="1354" y="8238"/>
                    <a:pt x="1586" y="9124"/>
                  </a:cubicBezTo>
                  <a:cubicBezTo>
                    <a:pt x="1708" y="9603"/>
                    <a:pt x="1902" y="10037"/>
                    <a:pt x="2112" y="10473"/>
                  </a:cubicBezTo>
                  <a:cubicBezTo>
                    <a:pt x="2122" y="10483"/>
                    <a:pt x="2139" y="10495"/>
                    <a:pt x="2149" y="10510"/>
                  </a:cubicBezTo>
                  <a:cubicBezTo>
                    <a:pt x="2144" y="10510"/>
                    <a:pt x="2139" y="10515"/>
                    <a:pt x="2134" y="10521"/>
                  </a:cubicBezTo>
                  <a:cubicBezTo>
                    <a:pt x="2139" y="10527"/>
                    <a:pt x="2144" y="10537"/>
                    <a:pt x="2149" y="10548"/>
                  </a:cubicBezTo>
                  <a:cubicBezTo>
                    <a:pt x="2155" y="10537"/>
                    <a:pt x="2160" y="10527"/>
                    <a:pt x="2166" y="10515"/>
                  </a:cubicBezTo>
                  <a:cubicBezTo>
                    <a:pt x="2418" y="10612"/>
                    <a:pt x="2499" y="10785"/>
                    <a:pt x="2418" y="11031"/>
                  </a:cubicBezTo>
                  <a:cubicBezTo>
                    <a:pt x="2402" y="11026"/>
                    <a:pt x="2392" y="11021"/>
                    <a:pt x="2375" y="11016"/>
                  </a:cubicBezTo>
                  <a:lnTo>
                    <a:pt x="2375" y="11016"/>
                  </a:lnTo>
                  <a:cubicBezTo>
                    <a:pt x="2402" y="11069"/>
                    <a:pt x="2429" y="11123"/>
                    <a:pt x="2456" y="11182"/>
                  </a:cubicBezTo>
                  <a:cubicBezTo>
                    <a:pt x="2456" y="11145"/>
                    <a:pt x="2450" y="11112"/>
                    <a:pt x="2445" y="11080"/>
                  </a:cubicBezTo>
                  <a:lnTo>
                    <a:pt x="2445" y="11080"/>
                  </a:lnTo>
                  <a:cubicBezTo>
                    <a:pt x="2794" y="11219"/>
                    <a:pt x="2746" y="11467"/>
                    <a:pt x="2702" y="11720"/>
                  </a:cubicBezTo>
                  <a:cubicBezTo>
                    <a:pt x="2746" y="11827"/>
                    <a:pt x="2789" y="11934"/>
                    <a:pt x="2831" y="12047"/>
                  </a:cubicBezTo>
                  <a:cubicBezTo>
                    <a:pt x="2853" y="12117"/>
                    <a:pt x="2880" y="12186"/>
                    <a:pt x="2901" y="12256"/>
                  </a:cubicBezTo>
                  <a:cubicBezTo>
                    <a:pt x="2960" y="12320"/>
                    <a:pt x="2987" y="12402"/>
                    <a:pt x="2982" y="12493"/>
                  </a:cubicBezTo>
                  <a:cubicBezTo>
                    <a:pt x="3030" y="12648"/>
                    <a:pt x="3079" y="12804"/>
                    <a:pt x="3122" y="12965"/>
                  </a:cubicBezTo>
                  <a:cubicBezTo>
                    <a:pt x="3562" y="13783"/>
                    <a:pt x="3617" y="14663"/>
                    <a:pt x="3283" y="15549"/>
                  </a:cubicBezTo>
                  <a:cubicBezTo>
                    <a:pt x="3106" y="16275"/>
                    <a:pt x="2702" y="16935"/>
                    <a:pt x="2675" y="17688"/>
                  </a:cubicBezTo>
                  <a:cubicBezTo>
                    <a:pt x="2633" y="18714"/>
                    <a:pt x="2735" y="19875"/>
                    <a:pt x="2412" y="20862"/>
                  </a:cubicBezTo>
                  <a:cubicBezTo>
                    <a:pt x="2187" y="21544"/>
                    <a:pt x="1494" y="22801"/>
                    <a:pt x="1494" y="22801"/>
                  </a:cubicBezTo>
                  <a:cubicBezTo>
                    <a:pt x="1494" y="22801"/>
                    <a:pt x="1239" y="23372"/>
                    <a:pt x="1329" y="23372"/>
                  </a:cubicBezTo>
                  <a:cubicBezTo>
                    <a:pt x="1330" y="23372"/>
                    <a:pt x="1332" y="23372"/>
                    <a:pt x="1333" y="23371"/>
                  </a:cubicBezTo>
                  <a:lnTo>
                    <a:pt x="1333" y="23371"/>
                  </a:lnTo>
                  <a:cubicBezTo>
                    <a:pt x="1318" y="23399"/>
                    <a:pt x="1317" y="23410"/>
                    <a:pt x="1324" y="23410"/>
                  </a:cubicBezTo>
                  <a:cubicBezTo>
                    <a:pt x="1342" y="23410"/>
                    <a:pt x="1403" y="23354"/>
                    <a:pt x="1423" y="23330"/>
                  </a:cubicBezTo>
                  <a:lnTo>
                    <a:pt x="1423" y="23330"/>
                  </a:lnTo>
                  <a:cubicBezTo>
                    <a:pt x="1447" y="23334"/>
                    <a:pt x="1470" y="23334"/>
                    <a:pt x="1494" y="23334"/>
                  </a:cubicBezTo>
                  <a:cubicBezTo>
                    <a:pt x="1532" y="23334"/>
                    <a:pt x="1564" y="23334"/>
                    <a:pt x="1596" y="23329"/>
                  </a:cubicBezTo>
                  <a:cubicBezTo>
                    <a:pt x="2037" y="23237"/>
                    <a:pt x="2477" y="23162"/>
                    <a:pt x="2918" y="23086"/>
                  </a:cubicBezTo>
                  <a:cubicBezTo>
                    <a:pt x="3600" y="22969"/>
                    <a:pt x="4309" y="22845"/>
                    <a:pt x="5003" y="22684"/>
                  </a:cubicBezTo>
                  <a:cubicBezTo>
                    <a:pt x="5217" y="22635"/>
                    <a:pt x="5400" y="22608"/>
                    <a:pt x="5576" y="22608"/>
                  </a:cubicBezTo>
                  <a:cubicBezTo>
                    <a:pt x="5829" y="22608"/>
                    <a:pt x="6066" y="22662"/>
                    <a:pt x="6324" y="22776"/>
                  </a:cubicBezTo>
                  <a:cubicBezTo>
                    <a:pt x="7936" y="23505"/>
                    <a:pt x="9682" y="23860"/>
                    <a:pt x="11668" y="23860"/>
                  </a:cubicBezTo>
                  <a:cubicBezTo>
                    <a:pt x="11868" y="23860"/>
                    <a:pt x="12062" y="23860"/>
                    <a:pt x="12260" y="23850"/>
                  </a:cubicBezTo>
                  <a:cubicBezTo>
                    <a:pt x="12459" y="23844"/>
                    <a:pt x="12635" y="23726"/>
                    <a:pt x="12722" y="23549"/>
                  </a:cubicBezTo>
                  <a:cubicBezTo>
                    <a:pt x="12915" y="23151"/>
                    <a:pt x="12722" y="22840"/>
                    <a:pt x="12556" y="22657"/>
                  </a:cubicBezTo>
                  <a:cubicBezTo>
                    <a:pt x="12635" y="22587"/>
                    <a:pt x="12717" y="22511"/>
                    <a:pt x="12803" y="22437"/>
                  </a:cubicBezTo>
                  <a:cubicBezTo>
                    <a:pt x="12915" y="22329"/>
                    <a:pt x="13093" y="22168"/>
                    <a:pt x="13216" y="22082"/>
                  </a:cubicBezTo>
                  <a:cubicBezTo>
                    <a:pt x="13538" y="22313"/>
                    <a:pt x="13920" y="22394"/>
                    <a:pt x="14259" y="22469"/>
                  </a:cubicBezTo>
                  <a:cubicBezTo>
                    <a:pt x="14892" y="22603"/>
                    <a:pt x="15032" y="22672"/>
                    <a:pt x="15070" y="23086"/>
                  </a:cubicBezTo>
                  <a:cubicBezTo>
                    <a:pt x="15107" y="23543"/>
                    <a:pt x="15672" y="23973"/>
                    <a:pt x="16079" y="23973"/>
                  </a:cubicBezTo>
                  <a:lnTo>
                    <a:pt x="16225" y="23973"/>
                  </a:lnTo>
                  <a:cubicBezTo>
                    <a:pt x="16858" y="23973"/>
                    <a:pt x="17165" y="24338"/>
                    <a:pt x="17654" y="24988"/>
                  </a:cubicBezTo>
                  <a:cubicBezTo>
                    <a:pt x="17793" y="25176"/>
                    <a:pt x="17938" y="25370"/>
                    <a:pt x="18100" y="25553"/>
                  </a:cubicBezTo>
                  <a:cubicBezTo>
                    <a:pt x="18588" y="26106"/>
                    <a:pt x="19255" y="26411"/>
                    <a:pt x="19979" y="26411"/>
                  </a:cubicBezTo>
                  <a:cubicBezTo>
                    <a:pt x="20624" y="26411"/>
                    <a:pt x="21269" y="26165"/>
                    <a:pt x="21801" y="25719"/>
                  </a:cubicBezTo>
                  <a:cubicBezTo>
                    <a:pt x="22042" y="25515"/>
                    <a:pt x="22312" y="25397"/>
                    <a:pt x="22543" y="25397"/>
                  </a:cubicBezTo>
                  <a:cubicBezTo>
                    <a:pt x="22731" y="25397"/>
                    <a:pt x="22875" y="25477"/>
                    <a:pt x="22999" y="25650"/>
                  </a:cubicBezTo>
                  <a:cubicBezTo>
                    <a:pt x="23220" y="25950"/>
                    <a:pt x="23563" y="26347"/>
                    <a:pt x="24031" y="26347"/>
                  </a:cubicBezTo>
                  <a:cubicBezTo>
                    <a:pt x="24638" y="26347"/>
                    <a:pt x="24896" y="25719"/>
                    <a:pt x="25052" y="25348"/>
                  </a:cubicBezTo>
                  <a:cubicBezTo>
                    <a:pt x="25174" y="25037"/>
                    <a:pt x="25154" y="24730"/>
                    <a:pt x="25137" y="24457"/>
                  </a:cubicBezTo>
                  <a:cubicBezTo>
                    <a:pt x="25126" y="24333"/>
                    <a:pt x="25121" y="24220"/>
                    <a:pt x="25126" y="24123"/>
                  </a:cubicBezTo>
                  <a:cubicBezTo>
                    <a:pt x="25137" y="24026"/>
                    <a:pt x="25186" y="23968"/>
                    <a:pt x="25234" y="23924"/>
                  </a:cubicBezTo>
                  <a:cubicBezTo>
                    <a:pt x="25690" y="24574"/>
                    <a:pt x="26373" y="24859"/>
                    <a:pt x="26986" y="25117"/>
                  </a:cubicBezTo>
                  <a:cubicBezTo>
                    <a:pt x="27732" y="25429"/>
                    <a:pt x="28204" y="25650"/>
                    <a:pt x="28404" y="26240"/>
                  </a:cubicBezTo>
                  <a:cubicBezTo>
                    <a:pt x="28533" y="26605"/>
                    <a:pt x="28823" y="26820"/>
                    <a:pt x="29188" y="26820"/>
                  </a:cubicBezTo>
                  <a:cubicBezTo>
                    <a:pt x="29446" y="26820"/>
                    <a:pt x="29677" y="26713"/>
                    <a:pt x="29833" y="26627"/>
                  </a:cubicBezTo>
                  <a:cubicBezTo>
                    <a:pt x="30138" y="26466"/>
                    <a:pt x="30445" y="26304"/>
                    <a:pt x="30805" y="26121"/>
                  </a:cubicBezTo>
                  <a:lnTo>
                    <a:pt x="31342" y="25843"/>
                  </a:lnTo>
                  <a:cubicBezTo>
                    <a:pt x="31524" y="25751"/>
                    <a:pt x="31632" y="25563"/>
                    <a:pt x="31632" y="25365"/>
                  </a:cubicBezTo>
                  <a:cubicBezTo>
                    <a:pt x="31627" y="25161"/>
                    <a:pt x="31514" y="24978"/>
                    <a:pt x="31331" y="24891"/>
                  </a:cubicBezTo>
                  <a:cubicBezTo>
                    <a:pt x="30923" y="24693"/>
                    <a:pt x="30520" y="24526"/>
                    <a:pt x="30133" y="24370"/>
                  </a:cubicBezTo>
                  <a:cubicBezTo>
                    <a:pt x="29230" y="24006"/>
                    <a:pt x="28452" y="23688"/>
                    <a:pt x="27844" y="23081"/>
                  </a:cubicBezTo>
                  <a:cubicBezTo>
                    <a:pt x="27517" y="22754"/>
                    <a:pt x="27517" y="22630"/>
                    <a:pt x="27517" y="22630"/>
                  </a:cubicBezTo>
                  <a:cubicBezTo>
                    <a:pt x="27522" y="22608"/>
                    <a:pt x="27576" y="22533"/>
                    <a:pt x="27753" y="22426"/>
                  </a:cubicBezTo>
                  <a:cubicBezTo>
                    <a:pt x="28172" y="22173"/>
                    <a:pt x="28462" y="21814"/>
                    <a:pt x="28720" y="21502"/>
                  </a:cubicBezTo>
                  <a:cubicBezTo>
                    <a:pt x="28984" y="21179"/>
                    <a:pt x="29210" y="20900"/>
                    <a:pt x="29532" y="20755"/>
                  </a:cubicBezTo>
                  <a:cubicBezTo>
                    <a:pt x="30165" y="20470"/>
                    <a:pt x="30326" y="19927"/>
                    <a:pt x="30004" y="19144"/>
                  </a:cubicBezTo>
                  <a:cubicBezTo>
                    <a:pt x="29983" y="19089"/>
                    <a:pt x="29951" y="19004"/>
                    <a:pt x="29945" y="18977"/>
                  </a:cubicBezTo>
                  <a:cubicBezTo>
                    <a:pt x="29865" y="18547"/>
                    <a:pt x="29542" y="18268"/>
                    <a:pt x="29123" y="18268"/>
                  </a:cubicBezTo>
                  <a:cubicBezTo>
                    <a:pt x="29005" y="18268"/>
                    <a:pt x="28887" y="18295"/>
                    <a:pt x="28779" y="18327"/>
                  </a:cubicBezTo>
                  <a:cubicBezTo>
                    <a:pt x="28720" y="18370"/>
                    <a:pt x="28655" y="18407"/>
                    <a:pt x="28597" y="18450"/>
                  </a:cubicBezTo>
                  <a:cubicBezTo>
                    <a:pt x="28392" y="18606"/>
                    <a:pt x="28194" y="18719"/>
                    <a:pt x="28006" y="18789"/>
                  </a:cubicBezTo>
                  <a:cubicBezTo>
                    <a:pt x="27534" y="19154"/>
                    <a:pt x="27044" y="19552"/>
                    <a:pt x="26550" y="19971"/>
                  </a:cubicBezTo>
                  <a:cubicBezTo>
                    <a:pt x="26528" y="19992"/>
                    <a:pt x="26513" y="20004"/>
                    <a:pt x="26491" y="20019"/>
                  </a:cubicBezTo>
                  <a:cubicBezTo>
                    <a:pt x="26560" y="19369"/>
                    <a:pt x="26491" y="18977"/>
                    <a:pt x="26255" y="18714"/>
                  </a:cubicBezTo>
                  <a:cubicBezTo>
                    <a:pt x="26250" y="18703"/>
                    <a:pt x="26238" y="18692"/>
                    <a:pt x="26228" y="18687"/>
                  </a:cubicBezTo>
                  <a:cubicBezTo>
                    <a:pt x="26180" y="18665"/>
                    <a:pt x="26131" y="18643"/>
                    <a:pt x="26083" y="18611"/>
                  </a:cubicBezTo>
                  <a:cubicBezTo>
                    <a:pt x="25910" y="18514"/>
                    <a:pt x="25809" y="18321"/>
                    <a:pt x="25819" y="18122"/>
                  </a:cubicBezTo>
                  <a:cubicBezTo>
                    <a:pt x="25819" y="18102"/>
                    <a:pt x="25830" y="18085"/>
                    <a:pt x="25830" y="18063"/>
                  </a:cubicBezTo>
                  <a:cubicBezTo>
                    <a:pt x="26002" y="18095"/>
                    <a:pt x="26180" y="18128"/>
                    <a:pt x="26351" y="18155"/>
                  </a:cubicBezTo>
                  <a:cubicBezTo>
                    <a:pt x="26475" y="18095"/>
                    <a:pt x="26599" y="18042"/>
                    <a:pt x="26716" y="17988"/>
                  </a:cubicBezTo>
                  <a:lnTo>
                    <a:pt x="26728" y="17978"/>
                  </a:lnTo>
                  <a:cubicBezTo>
                    <a:pt x="26711" y="17870"/>
                    <a:pt x="26701" y="17725"/>
                    <a:pt x="26689" y="17586"/>
                  </a:cubicBezTo>
                  <a:cubicBezTo>
                    <a:pt x="26669" y="17360"/>
                    <a:pt x="26647" y="17145"/>
                    <a:pt x="26572" y="17123"/>
                  </a:cubicBezTo>
                  <a:cubicBezTo>
                    <a:pt x="25749" y="16909"/>
                    <a:pt x="25573" y="16446"/>
                    <a:pt x="25556" y="15920"/>
                  </a:cubicBezTo>
                  <a:lnTo>
                    <a:pt x="25556" y="15818"/>
                  </a:lnTo>
                  <a:cubicBezTo>
                    <a:pt x="25556" y="15710"/>
                    <a:pt x="25567" y="15603"/>
                    <a:pt x="25573" y="15491"/>
                  </a:cubicBezTo>
                  <a:cubicBezTo>
                    <a:pt x="25583" y="15345"/>
                    <a:pt x="25593" y="15201"/>
                    <a:pt x="25600" y="15060"/>
                  </a:cubicBezTo>
                  <a:cubicBezTo>
                    <a:pt x="25600" y="15023"/>
                    <a:pt x="25605" y="14986"/>
                    <a:pt x="25605" y="14953"/>
                  </a:cubicBezTo>
                  <a:cubicBezTo>
                    <a:pt x="25605" y="14668"/>
                    <a:pt x="25573" y="14400"/>
                    <a:pt x="25432" y="14169"/>
                  </a:cubicBezTo>
                  <a:cubicBezTo>
                    <a:pt x="25406" y="14131"/>
                    <a:pt x="25395" y="14093"/>
                    <a:pt x="25390" y="14056"/>
                  </a:cubicBezTo>
                  <a:cubicBezTo>
                    <a:pt x="25368" y="13793"/>
                    <a:pt x="25825" y="13599"/>
                    <a:pt x="25932" y="13320"/>
                  </a:cubicBezTo>
                  <a:cubicBezTo>
                    <a:pt x="25916" y="13316"/>
                    <a:pt x="25898" y="13315"/>
                    <a:pt x="25879" y="13315"/>
                  </a:cubicBezTo>
                  <a:cubicBezTo>
                    <a:pt x="25854" y="13315"/>
                    <a:pt x="25828" y="13317"/>
                    <a:pt x="25803" y="13317"/>
                  </a:cubicBezTo>
                  <a:cubicBezTo>
                    <a:pt x="25731" y="13317"/>
                    <a:pt x="25666" y="13303"/>
                    <a:pt x="25653" y="13196"/>
                  </a:cubicBezTo>
                  <a:cubicBezTo>
                    <a:pt x="24492" y="13260"/>
                    <a:pt x="23332" y="13347"/>
                    <a:pt x="22166" y="13369"/>
                  </a:cubicBezTo>
                  <a:cubicBezTo>
                    <a:pt x="21929" y="13374"/>
                    <a:pt x="21670" y="13464"/>
                    <a:pt x="21423" y="13464"/>
                  </a:cubicBezTo>
                  <a:cubicBezTo>
                    <a:pt x="21218" y="13464"/>
                    <a:pt x="21021" y="13402"/>
                    <a:pt x="20850" y="13180"/>
                  </a:cubicBezTo>
                  <a:lnTo>
                    <a:pt x="18712" y="13186"/>
                  </a:lnTo>
                  <a:cubicBezTo>
                    <a:pt x="18048" y="13615"/>
                    <a:pt x="17332" y="13679"/>
                    <a:pt x="16608" y="13679"/>
                  </a:cubicBezTo>
                  <a:cubicBezTo>
                    <a:pt x="16296" y="13679"/>
                    <a:pt x="15982" y="13667"/>
                    <a:pt x="15670" y="13667"/>
                  </a:cubicBezTo>
                  <a:cubicBezTo>
                    <a:pt x="15482" y="13667"/>
                    <a:pt x="15294" y="13672"/>
                    <a:pt x="15107" y="13686"/>
                  </a:cubicBezTo>
                  <a:cubicBezTo>
                    <a:pt x="14914" y="13557"/>
                    <a:pt x="14802" y="13369"/>
                    <a:pt x="14737" y="13175"/>
                  </a:cubicBezTo>
                  <a:lnTo>
                    <a:pt x="14737" y="13126"/>
                  </a:lnTo>
                  <a:cubicBezTo>
                    <a:pt x="14827" y="11452"/>
                    <a:pt x="15166" y="9842"/>
                    <a:pt x="16034" y="8382"/>
                  </a:cubicBezTo>
                  <a:lnTo>
                    <a:pt x="16034" y="8382"/>
                  </a:lnTo>
                  <a:cubicBezTo>
                    <a:pt x="16033" y="8383"/>
                    <a:pt x="16032" y="8383"/>
                    <a:pt x="16032" y="8383"/>
                  </a:cubicBezTo>
                  <a:cubicBezTo>
                    <a:pt x="16096" y="7808"/>
                    <a:pt x="16252" y="7292"/>
                    <a:pt x="16837" y="7029"/>
                  </a:cubicBezTo>
                  <a:cubicBezTo>
                    <a:pt x="16961" y="6342"/>
                    <a:pt x="16676" y="5477"/>
                    <a:pt x="17654" y="5154"/>
                  </a:cubicBezTo>
                  <a:cubicBezTo>
                    <a:pt x="18147" y="4805"/>
                    <a:pt x="17869" y="4294"/>
                    <a:pt x="17896" y="3848"/>
                  </a:cubicBezTo>
                  <a:cubicBezTo>
                    <a:pt x="17567" y="3790"/>
                    <a:pt x="17579" y="3558"/>
                    <a:pt x="17626" y="3307"/>
                  </a:cubicBezTo>
                  <a:cubicBezTo>
                    <a:pt x="17535" y="3242"/>
                    <a:pt x="17412" y="3183"/>
                    <a:pt x="17391" y="3102"/>
                  </a:cubicBezTo>
                  <a:cubicBezTo>
                    <a:pt x="17165" y="2140"/>
                    <a:pt x="17116" y="883"/>
                    <a:pt x="16445" y="335"/>
                  </a:cubicBezTo>
                  <a:cubicBezTo>
                    <a:pt x="16434" y="277"/>
                    <a:pt x="16424" y="218"/>
                    <a:pt x="16413" y="158"/>
                  </a:cubicBezTo>
                  <a:cubicBezTo>
                    <a:pt x="16369" y="185"/>
                    <a:pt x="16322" y="201"/>
                    <a:pt x="16278" y="223"/>
                  </a:cubicBezTo>
                  <a:cubicBezTo>
                    <a:pt x="15983" y="53"/>
                    <a:pt x="15611" y="1"/>
                    <a:pt x="15206"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45"/>
            <p:cNvSpPr/>
            <p:nvPr/>
          </p:nvSpPr>
          <p:spPr>
            <a:xfrm>
              <a:off x="2338650" y="3105175"/>
              <a:ext cx="1914550" cy="1859725"/>
            </a:xfrm>
            <a:custGeom>
              <a:avLst/>
              <a:gdLst/>
              <a:ahLst/>
              <a:cxnLst/>
              <a:rect l="l" t="t" r="r" b="b"/>
              <a:pathLst>
                <a:path w="76582" h="74389" extrusionOk="0">
                  <a:moveTo>
                    <a:pt x="24033" y="0"/>
                  </a:moveTo>
                  <a:cubicBezTo>
                    <a:pt x="24008" y="0"/>
                    <a:pt x="23984" y="1"/>
                    <a:pt x="23960" y="1"/>
                  </a:cubicBezTo>
                  <a:cubicBezTo>
                    <a:pt x="23885" y="44"/>
                    <a:pt x="23826" y="91"/>
                    <a:pt x="23767" y="145"/>
                  </a:cubicBezTo>
                  <a:cubicBezTo>
                    <a:pt x="23757" y="140"/>
                    <a:pt x="23740" y="140"/>
                    <a:pt x="23729" y="135"/>
                  </a:cubicBezTo>
                  <a:cubicBezTo>
                    <a:pt x="23724" y="156"/>
                    <a:pt x="23724" y="178"/>
                    <a:pt x="23719" y="200"/>
                  </a:cubicBezTo>
                  <a:cubicBezTo>
                    <a:pt x="23251" y="747"/>
                    <a:pt x="23655" y="1698"/>
                    <a:pt x="23321" y="2268"/>
                  </a:cubicBezTo>
                  <a:cubicBezTo>
                    <a:pt x="23278" y="2880"/>
                    <a:pt x="23236" y="3492"/>
                    <a:pt x="23192" y="4105"/>
                  </a:cubicBezTo>
                  <a:cubicBezTo>
                    <a:pt x="23139" y="4846"/>
                    <a:pt x="23085" y="5588"/>
                    <a:pt x="23031" y="6324"/>
                  </a:cubicBezTo>
                  <a:lnTo>
                    <a:pt x="23031" y="6329"/>
                  </a:lnTo>
                  <a:cubicBezTo>
                    <a:pt x="22655" y="7968"/>
                    <a:pt x="22956" y="9686"/>
                    <a:pt x="22510" y="11320"/>
                  </a:cubicBezTo>
                  <a:cubicBezTo>
                    <a:pt x="22478" y="11744"/>
                    <a:pt x="22450" y="12163"/>
                    <a:pt x="22423" y="12587"/>
                  </a:cubicBezTo>
                  <a:cubicBezTo>
                    <a:pt x="22172" y="16262"/>
                    <a:pt x="21994" y="19942"/>
                    <a:pt x="21436" y="23596"/>
                  </a:cubicBezTo>
                  <a:lnTo>
                    <a:pt x="21436" y="25007"/>
                  </a:lnTo>
                  <a:cubicBezTo>
                    <a:pt x="21290" y="26598"/>
                    <a:pt x="21070" y="28188"/>
                    <a:pt x="21027" y="29784"/>
                  </a:cubicBezTo>
                  <a:cubicBezTo>
                    <a:pt x="21022" y="29966"/>
                    <a:pt x="21005" y="30117"/>
                    <a:pt x="20973" y="30241"/>
                  </a:cubicBezTo>
                  <a:cubicBezTo>
                    <a:pt x="20779" y="30531"/>
                    <a:pt x="20511" y="30719"/>
                    <a:pt x="20125" y="30821"/>
                  </a:cubicBezTo>
                  <a:cubicBezTo>
                    <a:pt x="20006" y="30821"/>
                    <a:pt x="19872" y="30809"/>
                    <a:pt x="19722" y="30799"/>
                  </a:cubicBezTo>
                  <a:cubicBezTo>
                    <a:pt x="14372" y="30256"/>
                    <a:pt x="9021" y="29757"/>
                    <a:pt x="3664" y="29274"/>
                  </a:cubicBezTo>
                  <a:cubicBezTo>
                    <a:pt x="3242" y="29236"/>
                    <a:pt x="2818" y="29226"/>
                    <a:pt x="2392" y="29226"/>
                  </a:cubicBezTo>
                  <a:cubicBezTo>
                    <a:pt x="1950" y="29226"/>
                    <a:pt x="1507" y="29237"/>
                    <a:pt x="1063" y="29237"/>
                  </a:cubicBezTo>
                  <a:cubicBezTo>
                    <a:pt x="1015" y="29237"/>
                    <a:pt x="967" y="29237"/>
                    <a:pt x="919" y="29236"/>
                  </a:cubicBezTo>
                  <a:cubicBezTo>
                    <a:pt x="817" y="29225"/>
                    <a:pt x="710" y="29214"/>
                    <a:pt x="623" y="29214"/>
                  </a:cubicBezTo>
                  <a:cubicBezTo>
                    <a:pt x="511" y="29214"/>
                    <a:pt x="435" y="29214"/>
                    <a:pt x="387" y="29321"/>
                  </a:cubicBezTo>
                  <a:cubicBezTo>
                    <a:pt x="306" y="29370"/>
                    <a:pt x="237" y="29440"/>
                    <a:pt x="194" y="29542"/>
                  </a:cubicBezTo>
                  <a:cubicBezTo>
                    <a:pt x="140" y="29681"/>
                    <a:pt x="194" y="29822"/>
                    <a:pt x="301" y="29907"/>
                  </a:cubicBezTo>
                  <a:cubicBezTo>
                    <a:pt x="247" y="30095"/>
                    <a:pt x="140" y="30246"/>
                    <a:pt x="1" y="30348"/>
                  </a:cubicBezTo>
                  <a:cubicBezTo>
                    <a:pt x="70" y="30397"/>
                    <a:pt x="145" y="30444"/>
                    <a:pt x="231" y="30477"/>
                  </a:cubicBezTo>
                  <a:cubicBezTo>
                    <a:pt x="678" y="30633"/>
                    <a:pt x="892" y="30982"/>
                    <a:pt x="1204" y="31540"/>
                  </a:cubicBezTo>
                  <a:cubicBezTo>
                    <a:pt x="1382" y="31858"/>
                    <a:pt x="1563" y="32185"/>
                    <a:pt x="1838" y="32475"/>
                  </a:cubicBezTo>
                  <a:cubicBezTo>
                    <a:pt x="2461" y="33142"/>
                    <a:pt x="3058" y="33861"/>
                    <a:pt x="3643" y="34555"/>
                  </a:cubicBezTo>
                  <a:cubicBezTo>
                    <a:pt x="4985" y="36160"/>
                    <a:pt x="6378" y="37821"/>
                    <a:pt x="8193" y="39067"/>
                  </a:cubicBezTo>
                  <a:cubicBezTo>
                    <a:pt x="8843" y="39512"/>
                    <a:pt x="9047" y="40216"/>
                    <a:pt x="9289" y="41027"/>
                  </a:cubicBezTo>
                  <a:cubicBezTo>
                    <a:pt x="9455" y="41587"/>
                    <a:pt x="9622" y="42172"/>
                    <a:pt x="9961" y="42693"/>
                  </a:cubicBezTo>
                  <a:cubicBezTo>
                    <a:pt x="9949" y="42736"/>
                    <a:pt x="9934" y="42779"/>
                    <a:pt x="9923" y="42812"/>
                  </a:cubicBezTo>
                  <a:lnTo>
                    <a:pt x="9901" y="42876"/>
                  </a:lnTo>
                  <a:cubicBezTo>
                    <a:pt x="9472" y="44235"/>
                    <a:pt x="9929" y="45567"/>
                    <a:pt x="11201" y="46636"/>
                  </a:cubicBezTo>
                  <a:cubicBezTo>
                    <a:pt x="13517" y="48587"/>
                    <a:pt x="15510" y="50000"/>
                    <a:pt x="17476" y="51079"/>
                  </a:cubicBezTo>
                  <a:cubicBezTo>
                    <a:pt x="17868" y="51294"/>
                    <a:pt x="18228" y="51401"/>
                    <a:pt x="18588" y="51401"/>
                  </a:cubicBezTo>
                  <a:cubicBezTo>
                    <a:pt x="19110" y="51401"/>
                    <a:pt x="19604" y="51170"/>
                    <a:pt x="20109" y="50704"/>
                  </a:cubicBezTo>
                  <a:cubicBezTo>
                    <a:pt x="20801" y="50064"/>
                    <a:pt x="21097" y="49291"/>
                    <a:pt x="21387" y="48549"/>
                  </a:cubicBezTo>
                  <a:cubicBezTo>
                    <a:pt x="21511" y="48232"/>
                    <a:pt x="21624" y="47937"/>
                    <a:pt x="21768" y="47657"/>
                  </a:cubicBezTo>
                  <a:cubicBezTo>
                    <a:pt x="21838" y="47518"/>
                    <a:pt x="21892" y="47372"/>
                    <a:pt x="21946" y="47233"/>
                  </a:cubicBezTo>
                  <a:cubicBezTo>
                    <a:pt x="22037" y="47007"/>
                    <a:pt x="22101" y="46868"/>
                    <a:pt x="22160" y="46776"/>
                  </a:cubicBezTo>
                  <a:cubicBezTo>
                    <a:pt x="22359" y="46717"/>
                    <a:pt x="22559" y="46668"/>
                    <a:pt x="22757" y="46631"/>
                  </a:cubicBezTo>
                  <a:cubicBezTo>
                    <a:pt x="22956" y="46631"/>
                    <a:pt x="23133" y="46598"/>
                    <a:pt x="23300" y="46551"/>
                  </a:cubicBezTo>
                  <a:cubicBezTo>
                    <a:pt x="23519" y="46528"/>
                    <a:pt x="23736" y="46516"/>
                    <a:pt x="23952" y="46516"/>
                  </a:cubicBezTo>
                  <a:cubicBezTo>
                    <a:pt x="28004" y="46516"/>
                    <a:pt x="31442" y="50471"/>
                    <a:pt x="33432" y="53776"/>
                  </a:cubicBezTo>
                  <a:cubicBezTo>
                    <a:pt x="33925" y="54592"/>
                    <a:pt x="34495" y="55306"/>
                    <a:pt x="35086" y="55990"/>
                  </a:cubicBezTo>
                  <a:cubicBezTo>
                    <a:pt x="35968" y="57627"/>
                    <a:pt x="37042" y="59149"/>
                    <a:pt x="38105" y="60631"/>
                  </a:cubicBezTo>
                  <a:lnTo>
                    <a:pt x="38396" y="61039"/>
                  </a:lnTo>
                  <a:cubicBezTo>
                    <a:pt x="38514" y="61205"/>
                    <a:pt x="38669" y="61410"/>
                    <a:pt x="38869" y="61560"/>
                  </a:cubicBezTo>
                  <a:cubicBezTo>
                    <a:pt x="38981" y="61936"/>
                    <a:pt x="39100" y="62301"/>
                    <a:pt x="39256" y="62630"/>
                  </a:cubicBezTo>
                  <a:cubicBezTo>
                    <a:pt x="39519" y="63193"/>
                    <a:pt x="39819" y="63731"/>
                    <a:pt x="40131" y="64262"/>
                  </a:cubicBezTo>
                  <a:cubicBezTo>
                    <a:pt x="40635" y="66357"/>
                    <a:pt x="41533" y="68162"/>
                    <a:pt x="42311" y="69560"/>
                  </a:cubicBezTo>
                  <a:lnTo>
                    <a:pt x="42355" y="69635"/>
                  </a:lnTo>
                  <a:cubicBezTo>
                    <a:pt x="42494" y="69893"/>
                    <a:pt x="42683" y="70237"/>
                    <a:pt x="43112" y="70386"/>
                  </a:cubicBezTo>
                  <a:cubicBezTo>
                    <a:pt x="43945" y="70677"/>
                    <a:pt x="44724" y="71085"/>
                    <a:pt x="45546" y="71515"/>
                  </a:cubicBezTo>
                  <a:cubicBezTo>
                    <a:pt x="46824" y="72181"/>
                    <a:pt x="48145" y="72868"/>
                    <a:pt x="49688" y="73089"/>
                  </a:cubicBezTo>
                  <a:cubicBezTo>
                    <a:pt x="50756" y="73245"/>
                    <a:pt x="51633" y="73411"/>
                    <a:pt x="52342" y="74046"/>
                  </a:cubicBezTo>
                  <a:cubicBezTo>
                    <a:pt x="52600" y="74276"/>
                    <a:pt x="52852" y="74388"/>
                    <a:pt x="53104" y="74388"/>
                  </a:cubicBezTo>
                  <a:cubicBezTo>
                    <a:pt x="53599" y="74388"/>
                    <a:pt x="53851" y="73981"/>
                    <a:pt x="54002" y="73739"/>
                  </a:cubicBezTo>
                  <a:cubicBezTo>
                    <a:pt x="54039" y="73674"/>
                    <a:pt x="54093" y="73589"/>
                    <a:pt x="54131" y="73545"/>
                  </a:cubicBezTo>
                  <a:cubicBezTo>
                    <a:pt x="54592" y="73443"/>
                    <a:pt x="54748" y="73191"/>
                    <a:pt x="54802" y="72992"/>
                  </a:cubicBezTo>
                  <a:cubicBezTo>
                    <a:pt x="54921" y="72541"/>
                    <a:pt x="54555" y="72208"/>
                    <a:pt x="54373" y="72052"/>
                  </a:cubicBezTo>
                  <a:cubicBezTo>
                    <a:pt x="53835" y="71306"/>
                    <a:pt x="53664" y="70413"/>
                    <a:pt x="53481" y="69463"/>
                  </a:cubicBezTo>
                  <a:cubicBezTo>
                    <a:pt x="53384" y="68936"/>
                    <a:pt x="53271" y="68400"/>
                    <a:pt x="53104" y="67872"/>
                  </a:cubicBezTo>
                  <a:cubicBezTo>
                    <a:pt x="53201" y="67577"/>
                    <a:pt x="53277" y="67249"/>
                    <a:pt x="53303" y="66900"/>
                  </a:cubicBezTo>
                  <a:cubicBezTo>
                    <a:pt x="53481" y="64686"/>
                    <a:pt x="54942" y="62146"/>
                    <a:pt x="55774" y="60121"/>
                  </a:cubicBezTo>
                  <a:cubicBezTo>
                    <a:pt x="56779" y="57692"/>
                    <a:pt x="59492" y="57337"/>
                    <a:pt x="61184" y="55651"/>
                  </a:cubicBezTo>
                  <a:cubicBezTo>
                    <a:pt x="61227" y="55629"/>
                    <a:pt x="61271" y="55608"/>
                    <a:pt x="61297" y="55597"/>
                  </a:cubicBezTo>
                  <a:cubicBezTo>
                    <a:pt x="63011" y="55016"/>
                    <a:pt x="64778" y="54416"/>
                    <a:pt x="66057" y="53099"/>
                  </a:cubicBezTo>
                  <a:cubicBezTo>
                    <a:pt x="66272" y="52879"/>
                    <a:pt x="66535" y="52663"/>
                    <a:pt x="66820" y="52433"/>
                  </a:cubicBezTo>
                  <a:cubicBezTo>
                    <a:pt x="67819" y="51627"/>
                    <a:pt x="69183" y="50526"/>
                    <a:pt x="68447" y="48425"/>
                  </a:cubicBezTo>
                  <a:cubicBezTo>
                    <a:pt x="68427" y="48361"/>
                    <a:pt x="68427" y="48329"/>
                    <a:pt x="68420" y="48329"/>
                  </a:cubicBezTo>
                  <a:cubicBezTo>
                    <a:pt x="68469" y="48264"/>
                    <a:pt x="68710" y="48168"/>
                    <a:pt x="68839" y="48113"/>
                  </a:cubicBezTo>
                  <a:cubicBezTo>
                    <a:pt x="68893" y="48093"/>
                    <a:pt x="68942" y="48071"/>
                    <a:pt x="68995" y="48049"/>
                  </a:cubicBezTo>
                  <a:cubicBezTo>
                    <a:pt x="69119" y="49204"/>
                    <a:pt x="69942" y="49301"/>
                    <a:pt x="70205" y="49301"/>
                  </a:cubicBezTo>
                  <a:cubicBezTo>
                    <a:pt x="70683" y="49301"/>
                    <a:pt x="71160" y="49060"/>
                    <a:pt x="71418" y="48931"/>
                  </a:cubicBezTo>
                  <a:cubicBezTo>
                    <a:pt x="72198" y="48538"/>
                    <a:pt x="73057" y="48254"/>
                    <a:pt x="74207" y="48006"/>
                  </a:cubicBezTo>
                  <a:cubicBezTo>
                    <a:pt x="74266" y="47996"/>
                    <a:pt x="74325" y="47969"/>
                    <a:pt x="74378" y="47937"/>
                  </a:cubicBezTo>
                  <a:cubicBezTo>
                    <a:pt x="74454" y="47883"/>
                    <a:pt x="74459" y="47409"/>
                    <a:pt x="74459" y="47409"/>
                  </a:cubicBezTo>
                  <a:cubicBezTo>
                    <a:pt x="74797" y="46776"/>
                    <a:pt x="75152" y="46152"/>
                    <a:pt x="75377" y="45470"/>
                  </a:cubicBezTo>
                  <a:cubicBezTo>
                    <a:pt x="75700" y="44483"/>
                    <a:pt x="75598" y="43322"/>
                    <a:pt x="75640" y="42296"/>
                  </a:cubicBezTo>
                  <a:cubicBezTo>
                    <a:pt x="75667" y="41543"/>
                    <a:pt x="76071" y="40883"/>
                    <a:pt x="76248" y="40157"/>
                  </a:cubicBezTo>
                  <a:cubicBezTo>
                    <a:pt x="76582" y="39271"/>
                    <a:pt x="76527" y="38391"/>
                    <a:pt x="76087" y="37573"/>
                  </a:cubicBezTo>
                  <a:cubicBezTo>
                    <a:pt x="76044" y="37412"/>
                    <a:pt x="75995" y="37256"/>
                    <a:pt x="75947" y="37101"/>
                  </a:cubicBezTo>
                  <a:cubicBezTo>
                    <a:pt x="75952" y="37010"/>
                    <a:pt x="75925" y="36928"/>
                    <a:pt x="75866" y="36864"/>
                  </a:cubicBezTo>
                  <a:cubicBezTo>
                    <a:pt x="75845" y="36794"/>
                    <a:pt x="75818" y="36725"/>
                    <a:pt x="75796" y="36655"/>
                  </a:cubicBezTo>
                  <a:cubicBezTo>
                    <a:pt x="75754" y="36542"/>
                    <a:pt x="75711" y="36435"/>
                    <a:pt x="75667" y="36328"/>
                  </a:cubicBezTo>
                  <a:cubicBezTo>
                    <a:pt x="75711" y="36075"/>
                    <a:pt x="75759" y="35827"/>
                    <a:pt x="75410" y="35688"/>
                  </a:cubicBezTo>
                  <a:lnTo>
                    <a:pt x="75410" y="35688"/>
                  </a:lnTo>
                  <a:cubicBezTo>
                    <a:pt x="75415" y="35720"/>
                    <a:pt x="75421" y="35753"/>
                    <a:pt x="75421" y="35790"/>
                  </a:cubicBezTo>
                  <a:cubicBezTo>
                    <a:pt x="75394" y="35731"/>
                    <a:pt x="75367" y="35677"/>
                    <a:pt x="75340" y="35624"/>
                  </a:cubicBezTo>
                  <a:lnTo>
                    <a:pt x="75340" y="35624"/>
                  </a:lnTo>
                  <a:cubicBezTo>
                    <a:pt x="75357" y="35629"/>
                    <a:pt x="75367" y="35634"/>
                    <a:pt x="75383" y="35639"/>
                  </a:cubicBezTo>
                  <a:cubicBezTo>
                    <a:pt x="75464" y="35393"/>
                    <a:pt x="75383" y="35220"/>
                    <a:pt x="75131" y="35123"/>
                  </a:cubicBezTo>
                  <a:cubicBezTo>
                    <a:pt x="75125" y="35135"/>
                    <a:pt x="75120" y="35145"/>
                    <a:pt x="75114" y="35156"/>
                  </a:cubicBezTo>
                  <a:cubicBezTo>
                    <a:pt x="75109" y="35145"/>
                    <a:pt x="75104" y="35135"/>
                    <a:pt x="75099" y="35129"/>
                  </a:cubicBezTo>
                  <a:cubicBezTo>
                    <a:pt x="75104" y="35123"/>
                    <a:pt x="75109" y="35118"/>
                    <a:pt x="75114" y="35118"/>
                  </a:cubicBezTo>
                  <a:cubicBezTo>
                    <a:pt x="75104" y="35103"/>
                    <a:pt x="75087" y="35091"/>
                    <a:pt x="75077" y="35081"/>
                  </a:cubicBezTo>
                  <a:cubicBezTo>
                    <a:pt x="74867" y="34645"/>
                    <a:pt x="74673" y="34211"/>
                    <a:pt x="74551" y="33732"/>
                  </a:cubicBezTo>
                  <a:cubicBezTo>
                    <a:pt x="74319" y="32846"/>
                    <a:pt x="73847" y="32061"/>
                    <a:pt x="73659" y="31159"/>
                  </a:cubicBezTo>
                  <a:cubicBezTo>
                    <a:pt x="73552" y="30655"/>
                    <a:pt x="73481" y="30144"/>
                    <a:pt x="73423" y="29628"/>
                  </a:cubicBezTo>
                  <a:cubicBezTo>
                    <a:pt x="73379" y="28371"/>
                    <a:pt x="73036" y="26259"/>
                    <a:pt x="72965" y="25002"/>
                  </a:cubicBezTo>
                  <a:cubicBezTo>
                    <a:pt x="72959" y="24888"/>
                    <a:pt x="72982" y="24848"/>
                    <a:pt x="73021" y="24848"/>
                  </a:cubicBezTo>
                  <a:cubicBezTo>
                    <a:pt x="73114" y="24848"/>
                    <a:pt x="73301" y="25065"/>
                    <a:pt x="73454" y="25065"/>
                  </a:cubicBezTo>
                  <a:cubicBezTo>
                    <a:pt x="73479" y="25065"/>
                    <a:pt x="73502" y="25059"/>
                    <a:pt x="73525" y="25046"/>
                  </a:cubicBezTo>
                  <a:lnTo>
                    <a:pt x="73525" y="25019"/>
                  </a:lnTo>
                  <a:lnTo>
                    <a:pt x="73525" y="24992"/>
                  </a:lnTo>
                  <a:cubicBezTo>
                    <a:pt x="73277" y="24878"/>
                    <a:pt x="73111" y="24712"/>
                    <a:pt x="72992" y="24487"/>
                  </a:cubicBezTo>
                  <a:lnTo>
                    <a:pt x="72992" y="23197"/>
                  </a:lnTo>
                  <a:cubicBezTo>
                    <a:pt x="72992" y="22795"/>
                    <a:pt x="72923" y="22381"/>
                    <a:pt x="73014" y="21999"/>
                  </a:cubicBezTo>
                  <a:cubicBezTo>
                    <a:pt x="73057" y="21816"/>
                    <a:pt x="73004" y="21597"/>
                    <a:pt x="72939" y="21409"/>
                  </a:cubicBezTo>
                  <a:cubicBezTo>
                    <a:pt x="72213" y="20791"/>
                    <a:pt x="71224" y="20613"/>
                    <a:pt x="70285" y="20581"/>
                  </a:cubicBezTo>
                  <a:cubicBezTo>
                    <a:pt x="70252" y="20619"/>
                    <a:pt x="70199" y="20646"/>
                    <a:pt x="70113" y="20662"/>
                  </a:cubicBezTo>
                  <a:cubicBezTo>
                    <a:pt x="70089" y="20665"/>
                    <a:pt x="70066" y="20666"/>
                    <a:pt x="70043" y="20666"/>
                  </a:cubicBezTo>
                  <a:cubicBezTo>
                    <a:pt x="70020" y="20666"/>
                    <a:pt x="69998" y="20665"/>
                    <a:pt x="69974" y="20662"/>
                  </a:cubicBezTo>
                  <a:cubicBezTo>
                    <a:pt x="69806" y="20651"/>
                    <a:pt x="69667" y="20566"/>
                    <a:pt x="69592" y="20405"/>
                  </a:cubicBezTo>
                  <a:cubicBezTo>
                    <a:pt x="69329" y="20296"/>
                    <a:pt x="69097" y="20125"/>
                    <a:pt x="68846" y="19974"/>
                  </a:cubicBezTo>
                  <a:cubicBezTo>
                    <a:pt x="68834" y="19974"/>
                    <a:pt x="68824" y="19964"/>
                    <a:pt x="68819" y="19964"/>
                  </a:cubicBezTo>
                  <a:cubicBezTo>
                    <a:pt x="68496" y="19850"/>
                    <a:pt x="68189" y="19684"/>
                    <a:pt x="67879" y="19528"/>
                  </a:cubicBezTo>
                  <a:cubicBezTo>
                    <a:pt x="67599" y="19421"/>
                    <a:pt x="67314" y="19329"/>
                    <a:pt x="67024" y="19249"/>
                  </a:cubicBezTo>
                  <a:cubicBezTo>
                    <a:pt x="66965" y="19233"/>
                    <a:pt x="66932" y="19185"/>
                    <a:pt x="66927" y="19136"/>
                  </a:cubicBezTo>
                  <a:cubicBezTo>
                    <a:pt x="66756" y="19092"/>
                    <a:pt x="66582" y="19066"/>
                    <a:pt x="66402" y="19066"/>
                  </a:cubicBezTo>
                  <a:cubicBezTo>
                    <a:pt x="66096" y="19066"/>
                    <a:pt x="65774" y="19142"/>
                    <a:pt x="65429" y="19334"/>
                  </a:cubicBezTo>
                  <a:cubicBezTo>
                    <a:pt x="65369" y="19370"/>
                    <a:pt x="65281" y="19392"/>
                    <a:pt x="65182" y="19392"/>
                  </a:cubicBezTo>
                  <a:cubicBezTo>
                    <a:pt x="65147" y="19392"/>
                    <a:pt x="65111" y="19389"/>
                    <a:pt x="65074" y="19383"/>
                  </a:cubicBezTo>
                  <a:cubicBezTo>
                    <a:pt x="64418" y="19475"/>
                    <a:pt x="63779" y="19431"/>
                    <a:pt x="63113" y="19517"/>
                  </a:cubicBezTo>
                  <a:cubicBezTo>
                    <a:pt x="63044" y="19528"/>
                    <a:pt x="62973" y="19539"/>
                    <a:pt x="62908" y="19545"/>
                  </a:cubicBezTo>
                  <a:cubicBezTo>
                    <a:pt x="62732" y="19604"/>
                    <a:pt x="62549" y="19624"/>
                    <a:pt x="62360" y="19631"/>
                  </a:cubicBezTo>
                  <a:cubicBezTo>
                    <a:pt x="61861" y="19716"/>
                    <a:pt x="61356" y="19829"/>
                    <a:pt x="60884" y="19969"/>
                  </a:cubicBezTo>
                  <a:cubicBezTo>
                    <a:pt x="60734" y="20089"/>
                    <a:pt x="60570" y="20175"/>
                    <a:pt x="60363" y="20175"/>
                  </a:cubicBezTo>
                  <a:cubicBezTo>
                    <a:pt x="60310" y="20175"/>
                    <a:pt x="60255" y="20169"/>
                    <a:pt x="60196" y="20157"/>
                  </a:cubicBezTo>
                  <a:cubicBezTo>
                    <a:pt x="60201" y="20157"/>
                    <a:pt x="60201" y="20157"/>
                    <a:pt x="60201" y="20152"/>
                  </a:cubicBezTo>
                  <a:lnTo>
                    <a:pt x="60201" y="20152"/>
                  </a:lnTo>
                  <a:cubicBezTo>
                    <a:pt x="60122" y="20165"/>
                    <a:pt x="60045" y="20171"/>
                    <a:pt x="59968" y="20171"/>
                  </a:cubicBezTo>
                  <a:cubicBezTo>
                    <a:pt x="59794" y="20171"/>
                    <a:pt x="59625" y="20138"/>
                    <a:pt x="59449" y="20071"/>
                  </a:cubicBezTo>
                  <a:cubicBezTo>
                    <a:pt x="59191" y="19996"/>
                    <a:pt x="58944" y="19882"/>
                    <a:pt x="58703" y="19753"/>
                  </a:cubicBezTo>
                  <a:cubicBezTo>
                    <a:pt x="58407" y="19673"/>
                    <a:pt x="58122" y="19668"/>
                    <a:pt x="57768" y="19663"/>
                  </a:cubicBezTo>
                  <a:cubicBezTo>
                    <a:pt x="57719" y="19663"/>
                    <a:pt x="57676" y="19663"/>
                    <a:pt x="57634" y="19657"/>
                  </a:cubicBezTo>
                  <a:cubicBezTo>
                    <a:pt x="57591" y="19669"/>
                    <a:pt x="57549" y="19675"/>
                    <a:pt x="57506" y="19675"/>
                  </a:cubicBezTo>
                  <a:cubicBezTo>
                    <a:pt x="57415" y="19675"/>
                    <a:pt x="57323" y="19646"/>
                    <a:pt x="57235" y="19587"/>
                  </a:cubicBezTo>
                  <a:cubicBezTo>
                    <a:pt x="57188" y="19572"/>
                    <a:pt x="57133" y="19555"/>
                    <a:pt x="57086" y="19534"/>
                  </a:cubicBezTo>
                  <a:cubicBezTo>
                    <a:pt x="56889" y="19452"/>
                    <a:pt x="56566" y="19322"/>
                    <a:pt x="56295" y="19322"/>
                  </a:cubicBezTo>
                  <a:cubicBezTo>
                    <a:pt x="56248" y="19322"/>
                    <a:pt x="56204" y="19326"/>
                    <a:pt x="56161" y="19334"/>
                  </a:cubicBezTo>
                  <a:cubicBezTo>
                    <a:pt x="56086" y="19431"/>
                    <a:pt x="56005" y="19539"/>
                    <a:pt x="55925" y="19614"/>
                  </a:cubicBezTo>
                  <a:cubicBezTo>
                    <a:pt x="55920" y="19577"/>
                    <a:pt x="55914" y="19545"/>
                    <a:pt x="55914" y="19507"/>
                  </a:cubicBezTo>
                  <a:cubicBezTo>
                    <a:pt x="55893" y="19545"/>
                    <a:pt x="55876" y="19577"/>
                    <a:pt x="55866" y="19619"/>
                  </a:cubicBezTo>
                  <a:cubicBezTo>
                    <a:pt x="55861" y="19636"/>
                    <a:pt x="55856" y="19646"/>
                    <a:pt x="55856" y="19657"/>
                  </a:cubicBezTo>
                  <a:cubicBezTo>
                    <a:pt x="55871" y="19652"/>
                    <a:pt x="55888" y="19652"/>
                    <a:pt x="55903" y="19652"/>
                  </a:cubicBezTo>
                  <a:cubicBezTo>
                    <a:pt x="55920" y="19867"/>
                    <a:pt x="55876" y="20028"/>
                    <a:pt x="55791" y="20152"/>
                  </a:cubicBezTo>
                  <a:cubicBezTo>
                    <a:pt x="55753" y="20179"/>
                    <a:pt x="55710" y="20200"/>
                    <a:pt x="55667" y="20221"/>
                  </a:cubicBezTo>
                  <a:cubicBezTo>
                    <a:pt x="55603" y="20248"/>
                    <a:pt x="55533" y="20264"/>
                    <a:pt x="55462" y="20264"/>
                  </a:cubicBezTo>
                  <a:cubicBezTo>
                    <a:pt x="55393" y="20264"/>
                    <a:pt x="55323" y="20248"/>
                    <a:pt x="55259" y="20221"/>
                  </a:cubicBezTo>
                  <a:cubicBezTo>
                    <a:pt x="55205" y="20200"/>
                    <a:pt x="55162" y="20167"/>
                    <a:pt x="55119" y="20135"/>
                  </a:cubicBezTo>
                  <a:cubicBezTo>
                    <a:pt x="55103" y="20043"/>
                    <a:pt x="55108" y="19942"/>
                    <a:pt x="55114" y="19840"/>
                  </a:cubicBezTo>
                  <a:cubicBezTo>
                    <a:pt x="54889" y="19528"/>
                    <a:pt x="54716" y="19260"/>
                    <a:pt x="54276" y="19205"/>
                  </a:cubicBezTo>
                  <a:cubicBezTo>
                    <a:pt x="54044" y="19185"/>
                    <a:pt x="53846" y="19115"/>
                    <a:pt x="53632" y="19024"/>
                  </a:cubicBezTo>
                  <a:cubicBezTo>
                    <a:pt x="53369" y="18907"/>
                    <a:pt x="53140" y="18815"/>
                    <a:pt x="52929" y="18815"/>
                  </a:cubicBezTo>
                  <a:cubicBezTo>
                    <a:pt x="52713" y="18815"/>
                    <a:pt x="52516" y="18912"/>
                    <a:pt x="52325" y="19180"/>
                  </a:cubicBezTo>
                  <a:cubicBezTo>
                    <a:pt x="52229" y="19314"/>
                    <a:pt x="52100" y="19394"/>
                    <a:pt x="51961" y="19470"/>
                  </a:cubicBezTo>
                  <a:cubicBezTo>
                    <a:pt x="51861" y="19544"/>
                    <a:pt x="51746" y="19595"/>
                    <a:pt x="51588" y="19595"/>
                  </a:cubicBezTo>
                  <a:cubicBezTo>
                    <a:pt x="51566" y="19595"/>
                    <a:pt x="51543" y="19594"/>
                    <a:pt x="51520" y="19592"/>
                  </a:cubicBezTo>
                  <a:cubicBezTo>
                    <a:pt x="51026" y="19545"/>
                    <a:pt x="50865" y="19222"/>
                    <a:pt x="50756" y="18857"/>
                  </a:cubicBezTo>
                  <a:cubicBezTo>
                    <a:pt x="50607" y="18669"/>
                    <a:pt x="50451" y="18496"/>
                    <a:pt x="50273" y="18342"/>
                  </a:cubicBezTo>
                  <a:cubicBezTo>
                    <a:pt x="50225" y="18320"/>
                    <a:pt x="50188" y="18287"/>
                    <a:pt x="50156" y="18238"/>
                  </a:cubicBezTo>
                  <a:cubicBezTo>
                    <a:pt x="50032" y="18142"/>
                    <a:pt x="49893" y="18057"/>
                    <a:pt x="49737" y="17975"/>
                  </a:cubicBezTo>
                  <a:cubicBezTo>
                    <a:pt x="48194" y="17192"/>
                    <a:pt x="46340" y="16949"/>
                    <a:pt x="44681" y="16504"/>
                  </a:cubicBezTo>
                  <a:cubicBezTo>
                    <a:pt x="43252" y="16118"/>
                    <a:pt x="41619" y="15811"/>
                    <a:pt x="40394" y="14940"/>
                  </a:cubicBezTo>
                  <a:cubicBezTo>
                    <a:pt x="39975" y="14645"/>
                    <a:pt x="39690" y="14312"/>
                    <a:pt x="39513" y="13941"/>
                  </a:cubicBezTo>
                  <a:cubicBezTo>
                    <a:pt x="39308" y="13770"/>
                    <a:pt x="39293" y="13554"/>
                    <a:pt x="39314" y="13334"/>
                  </a:cubicBezTo>
                  <a:cubicBezTo>
                    <a:pt x="39228" y="12850"/>
                    <a:pt x="39271" y="12319"/>
                    <a:pt x="39405" y="11754"/>
                  </a:cubicBezTo>
                  <a:lnTo>
                    <a:pt x="39410" y="11749"/>
                  </a:lnTo>
                  <a:cubicBezTo>
                    <a:pt x="39470" y="9213"/>
                    <a:pt x="39556" y="6673"/>
                    <a:pt x="39636" y="4137"/>
                  </a:cubicBezTo>
                  <a:cubicBezTo>
                    <a:pt x="39648" y="3906"/>
                    <a:pt x="39653" y="3681"/>
                    <a:pt x="39663" y="3455"/>
                  </a:cubicBezTo>
                  <a:cubicBezTo>
                    <a:pt x="40061" y="1080"/>
                    <a:pt x="40061" y="1058"/>
                    <a:pt x="37708" y="887"/>
                  </a:cubicBezTo>
                  <a:cubicBezTo>
                    <a:pt x="33705" y="597"/>
                    <a:pt x="29698" y="328"/>
                    <a:pt x="25475" y="33"/>
                  </a:cubicBezTo>
                  <a:cubicBezTo>
                    <a:pt x="25391" y="38"/>
                    <a:pt x="25307" y="39"/>
                    <a:pt x="25222" y="39"/>
                  </a:cubicBezTo>
                  <a:cubicBezTo>
                    <a:pt x="24828" y="39"/>
                    <a:pt x="24426" y="0"/>
                    <a:pt x="24033"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45"/>
            <p:cNvSpPr/>
            <p:nvPr/>
          </p:nvSpPr>
          <p:spPr>
            <a:xfrm>
              <a:off x="3835475" y="3609475"/>
              <a:ext cx="8500" cy="6075"/>
            </a:xfrm>
            <a:custGeom>
              <a:avLst/>
              <a:gdLst/>
              <a:ahLst/>
              <a:cxnLst/>
              <a:rect l="l" t="t" r="r" b="b"/>
              <a:pathLst>
                <a:path w="340" h="243" extrusionOk="0">
                  <a:moveTo>
                    <a:pt x="49" y="0"/>
                  </a:moveTo>
                  <a:cubicBezTo>
                    <a:pt x="0" y="124"/>
                    <a:pt x="32" y="226"/>
                    <a:pt x="146" y="243"/>
                  </a:cubicBezTo>
                  <a:cubicBezTo>
                    <a:pt x="167" y="243"/>
                    <a:pt x="188" y="243"/>
                    <a:pt x="210" y="238"/>
                  </a:cubicBezTo>
                  <a:cubicBezTo>
                    <a:pt x="312" y="216"/>
                    <a:pt x="339" y="119"/>
                    <a:pt x="295" y="7"/>
                  </a:cubicBezTo>
                  <a:cubicBezTo>
                    <a:pt x="216" y="7"/>
                    <a:pt x="129" y="0"/>
                    <a:pt x="49"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45"/>
            <p:cNvSpPr/>
            <p:nvPr/>
          </p:nvSpPr>
          <p:spPr>
            <a:xfrm>
              <a:off x="2925675" y="3020950"/>
              <a:ext cx="1172250" cy="600800"/>
            </a:xfrm>
            <a:custGeom>
              <a:avLst/>
              <a:gdLst/>
              <a:ahLst/>
              <a:cxnLst/>
              <a:rect l="l" t="t" r="r" b="b"/>
              <a:pathLst>
                <a:path w="46890" h="24032" extrusionOk="0">
                  <a:moveTo>
                    <a:pt x="1221" y="0"/>
                  </a:moveTo>
                  <a:cubicBezTo>
                    <a:pt x="923" y="0"/>
                    <a:pt x="707" y="111"/>
                    <a:pt x="549" y="296"/>
                  </a:cubicBezTo>
                  <a:cubicBezTo>
                    <a:pt x="506" y="291"/>
                    <a:pt x="464" y="291"/>
                    <a:pt x="415" y="291"/>
                  </a:cubicBezTo>
                  <a:cubicBezTo>
                    <a:pt x="425" y="340"/>
                    <a:pt x="437" y="393"/>
                    <a:pt x="442" y="442"/>
                  </a:cubicBezTo>
                  <a:cubicBezTo>
                    <a:pt x="259" y="753"/>
                    <a:pt x="174" y="1183"/>
                    <a:pt x="120" y="1645"/>
                  </a:cubicBezTo>
                  <a:cubicBezTo>
                    <a:pt x="65" y="2118"/>
                    <a:pt x="1" y="2639"/>
                    <a:pt x="340" y="2929"/>
                  </a:cubicBezTo>
                  <a:cubicBezTo>
                    <a:pt x="335" y="2966"/>
                    <a:pt x="328" y="3015"/>
                    <a:pt x="318" y="3053"/>
                  </a:cubicBezTo>
                  <a:cubicBezTo>
                    <a:pt x="291" y="3202"/>
                    <a:pt x="270" y="3353"/>
                    <a:pt x="248" y="3504"/>
                  </a:cubicBezTo>
                  <a:cubicBezTo>
                    <a:pt x="259" y="3509"/>
                    <a:pt x="276" y="3509"/>
                    <a:pt x="286" y="3514"/>
                  </a:cubicBezTo>
                  <a:cubicBezTo>
                    <a:pt x="345" y="3460"/>
                    <a:pt x="404" y="3413"/>
                    <a:pt x="479" y="3370"/>
                  </a:cubicBezTo>
                  <a:cubicBezTo>
                    <a:pt x="503" y="3370"/>
                    <a:pt x="527" y="3369"/>
                    <a:pt x="552" y="3369"/>
                  </a:cubicBezTo>
                  <a:cubicBezTo>
                    <a:pt x="945" y="3369"/>
                    <a:pt x="1347" y="3408"/>
                    <a:pt x="1741" y="3408"/>
                  </a:cubicBezTo>
                  <a:cubicBezTo>
                    <a:pt x="1826" y="3408"/>
                    <a:pt x="1910" y="3407"/>
                    <a:pt x="1994" y="3402"/>
                  </a:cubicBezTo>
                  <a:cubicBezTo>
                    <a:pt x="6217" y="3697"/>
                    <a:pt x="10224" y="3966"/>
                    <a:pt x="14227" y="4256"/>
                  </a:cubicBezTo>
                  <a:cubicBezTo>
                    <a:pt x="16580" y="4427"/>
                    <a:pt x="16580" y="4449"/>
                    <a:pt x="16182" y="6824"/>
                  </a:cubicBezTo>
                  <a:cubicBezTo>
                    <a:pt x="16172" y="7050"/>
                    <a:pt x="16167" y="7275"/>
                    <a:pt x="16155" y="7506"/>
                  </a:cubicBezTo>
                  <a:cubicBezTo>
                    <a:pt x="16075" y="10042"/>
                    <a:pt x="15989" y="12582"/>
                    <a:pt x="15929" y="15118"/>
                  </a:cubicBezTo>
                  <a:lnTo>
                    <a:pt x="15924" y="15123"/>
                  </a:lnTo>
                  <a:cubicBezTo>
                    <a:pt x="15790" y="15688"/>
                    <a:pt x="15747" y="16219"/>
                    <a:pt x="15833" y="16703"/>
                  </a:cubicBezTo>
                  <a:cubicBezTo>
                    <a:pt x="15812" y="16923"/>
                    <a:pt x="15827" y="17139"/>
                    <a:pt x="16032" y="17310"/>
                  </a:cubicBezTo>
                  <a:cubicBezTo>
                    <a:pt x="16209" y="17681"/>
                    <a:pt x="16494" y="18014"/>
                    <a:pt x="16913" y="18309"/>
                  </a:cubicBezTo>
                  <a:cubicBezTo>
                    <a:pt x="18138" y="19180"/>
                    <a:pt x="19771" y="19487"/>
                    <a:pt x="21200" y="19873"/>
                  </a:cubicBezTo>
                  <a:cubicBezTo>
                    <a:pt x="22859" y="20318"/>
                    <a:pt x="24713" y="20561"/>
                    <a:pt x="26256" y="21344"/>
                  </a:cubicBezTo>
                  <a:cubicBezTo>
                    <a:pt x="26412" y="21426"/>
                    <a:pt x="26551" y="21511"/>
                    <a:pt x="26675" y="21607"/>
                  </a:cubicBezTo>
                  <a:cubicBezTo>
                    <a:pt x="26707" y="21656"/>
                    <a:pt x="26744" y="21689"/>
                    <a:pt x="26792" y="21711"/>
                  </a:cubicBezTo>
                  <a:cubicBezTo>
                    <a:pt x="26970" y="21865"/>
                    <a:pt x="27126" y="22038"/>
                    <a:pt x="27275" y="22226"/>
                  </a:cubicBezTo>
                  <a:cubicBezTo>
                    <a:pt x="27384" y="22591"/>
                    <a:pt x="27545" y="22914"/>
                    <a:pt x="28039" y="22961"/>
                  </a:cubicBezTo>
                  <a:cubicBezTo>
                    <a:pt x="28062" y="22963"/>
                    <a:pt x="28085" y="22964"/>
                    <a:pt x="28107" y="22964"/>
                  </a:cubicBezTo>
                  <a:cubicBezTo>
                    <a:pt x="28265" y="22964"/>
                    <a:pt x="28380" y="22913"/>
                    <a:pt x="28480" y="22839"/>
                  </a:cubicBezTo>
                  <a:cubicBezTo>
                    <a:pt x="28619" y="22763"/>
                    <a:pt x="28748" y="22683"/>
                    <a:pt x="28844" y="22549"/>
                  </a:cubicBezTo>
                  <a:cubicBezTo>
                    <a:pt x="29035" y="22281"/>
                    <a:pt x="29232" y="22184"/>
                    <a:pt x="29448" y="22184"/>
                  </a:cubicBezTo>
                  <a:cubicBezTo>
                    <a:pt x="29659" y="22184"/>
                    <a:pt x="29888" y="22276"/>
                    <a:pt x="30151" y="22393"/>
                  </a:cubicBezTo>
                  <a:cubicBezTo>
                    <a:pt x="30365" y="22484"/>
                    <a:pt x="30563" y="22554"/>
                    <a:pt x="30795" y="22574"/>
                  </a:cubicBezTo>
                  <a:cubicBezTo>
                    <a:pt x="31235" y="22629"/>
                    <a:pt x="31408" y="22897"/>
                    <a:pt x="31633" y="23209"/>
                  </a:cubicBezTo>
                  <a:cubicBezTo>
                    <a:pt x="31627" y="23311"/>
                    <a:pt x="31622" y="23412"/>
                    <a:pt x="31638" y="23504"/>
                  </a:cubicBezTo>
                  <a:cubicBezTo>
                    <a:pt x="31681" y="23536"/>
                    <a:pt x="31724" y="23569"/>
                    <a:pt x="31778" y="23590"/>
                  </a:cubicBezTo>
                  <a:cubicBezTo>
                    <a:pt x="31842" y="23617"/>
                    <a:pt x="31912" y="23633"/>
                    <a:pt x="31981" y="23633"/>
                  </a:cubicBezTo>
                  <a:cubicBezTo>
                    <a:pt x="32052" y="23633"/>
                    <a:pt x="32122" y="23617"/>
                    <a:pt x="32186" y="23590"/>
                  </a:cubicBezTo>
                  <a:cubicBezTo>
                    <a:pt x="32229" y="23569"/>
                    <a:pt x="32272" y="23548"/>
                    <a:pt x="32310" y="23521"/>
                  </a:cubicBezTo>
                  <a:cubicBezTo>
                    <a:pt x="32395" y="23397"/>
                    <a:pt x="32439" y="23236"/>
                    <a:pt x="32422" y="23021"/>
                  </a:cubicBezTo>
                  <a:cubicBezTo>
                    <a:pt x="32407" y="23021"/>
                    <a:pt x="32390" y="23021"/>
                    <a:pt x="32375" y="23026"/>
                  </a:cubicBezTo>
                  <a:cubicBezTo>
                    <a:pt x="32375" y="23015"/>
                    <a:pt x="32380" y="23005"/>
                    <a:pt x="32385" y="22988"/>
                  </a:cubicBezTo>
                  <a:cubicBezTo>
                    <a:pt x="32395" y="22946"/>
                    <a:pt x="32412" y="22914"/>
                    <a:pt x="32433" y="22876"/>
                  </a:cubicBezTo>
                  <a:cubicBezTo>
                    <a:pt x="32433" y="22914"/>
                    <a:pt x="32439" y="22946"/>
                    <a:pt x="32444" y="22983"/>
                  </a:cubicBezTo>
                  <a:cubicBezTo>
                    <a:pt x="32524" y="22908"/>
                    <a:pt x="32605" y="22800"/>
                    <a:pt x="32680" y="22703"/>
                  </a:cubicBezTo>
                  <a:cubicBezTo>
                    <a:pt x="32723" y="22695"/>
                    <a:pt x="32768" y="22691"/>
                    <a:pt x="32814" y="22691"/>
                  </a:cubicBezTo>
                  <a:cubicBezTo>
                    <a:pt x="33086" y="22691"/>
                    <a:pt x="33412" y="22821"/>
                    <a:pt x="33605" y="22903"/>
                  </a:cubicBezTo>
                  <a:cubicBezTo>
                    <a:pt x="33652" y="22924"/>
                    <a:pt x="33707" y="22941"/>
                    <a:pt x="33754" y="22956"/>
                  </a:cubicBezTo>
                  <a:cubicBezTo>
                    <a:pt x="33842" y="23015"/>
                    <a:pt x="33934" y="23044"/>
                    <a:pt x="34025" y="23044"/>
                  </a:cubicBezTo>
                  <a:cubicBezTo>
                    <a:pt x="34068" y="23044"/>
                    <a:pt x="34110" y="23038"/>
                    <a:pt x="34153" y="23026"/>
                  </a:cubicBezTo>
                  <a:cubicBezTo>
                    <a:pt x="34195" y="23032"/>
                    <a:pt x="34238" y="23032"/>
                    <a:pt x="34287" y="23032"/>
                  </a:cubicBezTo>
                  <a:cubicBezTo>
                    <a:pt x="34641" y="23037"/>
                    <a:pt x="34926" y="23042"/>
                    <a:pt x="35222" y="23122"/>
                  </a:cubicBezTo>
                  <a:cubicBezTo>
                    <a:pt x="35463" y="23251"/>
                    <a:pt x="35710" y="23365"/>
                    <a:pt x="35968" y="23440"/>
                  </a:cubicBezTo>
                  <a:cubicBezTo>
                    <a:pt x="36144" y="23507"/>
                    <a:pt x="36313" y="23540"/>
                    <a:pt x="36487" y="23540"/>
                  </a:cubicBezTo>
                  <a:cubicBezTo>
                    <a:pt x="36564" y="23540"/>
                    <a:pt x="36641" y="23534"/>
                    <a:pt x="36720" y="23521"/>
                  </a:cubicBezTo>
                  <a:lnTo>
                    <a:pt x="36720" y="23521"/>
                  </a:lnTo>
                  <a:cubicBezTo>
                    <a:pt x="36720" y="23526"/>
                    <a:pt x="36720" y="23526"/>
                    <a:pt x="36715" y="23526"/>
                  </a:cubicBezTo>
                  <a:cubicBezTo>
                    <a:pt x="36774" y="23538"/>
                    <a:pt x="36829" y="23544"/>
                    <a:pt x="36882" y="23544"/>
                  </a:cubicBezTo>
                  <a:cubicBezTo>
                    <a:pt x="37089" y="23544"/>
                    <a:pt x="37253" y="23458"/>
                    <a:pt x="37403" y="23338"/>
                  </a:cubicBezTo>
                  <a:cubicBezTo>
                    <a:pt x="37875" y="23198"/>
                    <a:pt x="38380" y="23085"/>
                    <a:pt x="38879" y="23000"/>
                  </a:cubicBezTo>
                  <a:cubicBezTo>
                    <a:pt x="39068" y="22993"/>
                    <a:pt x="39251" y="22973"/>
                    <a:pt x="39427" y="22914"/>
                  </a:cubicBezTo>
                  <a:cubicBezTo>
                    <a:pt x="39492" y="22908"/>
                    <a:pt x="39563" y="22897"/>
                    <a:pt x="39632" y="22886"/>
                  </a:cubicBezTo>
                  <a:cubicBezTo>
                    <a:pt x="40298" y="22800"/>
                    <a:pt x="40937" y="22844"/>
                    <a:pt x="41593" y="22752"/>
                  </a:cubicBezTo>
                  <a:cubicBezTo>
                    <a:pt x="41630" y="22758"/>
                    <a:pt x="41666" y="22761"/>
                    <a:pt x="41701" y="22761"/>
                  </a:cubicBezTo>
                  <a:cubicBezTo>
                    <a:pt x="41800" y="22761"/>
                    <a:pt x="41888" y="22739"/>
                    <a:pt x="41948" y="22703"/>
                  </a:cubicBezTo>
                  <a:cubicBezTo>
                    <a:pt x="42293" y="22511"/>
                    <a:pt x="42615" y="22435"/>
                    <a:pt x="42921" y="22435"/>
                  </a:cubicBezTo>
                  <a:cubicBezTo>
                    <a:pt x="43101" y="22435"/>
                    <a:pt x="43275" y="22461"/>
                    <a:pt x="43446" y="22505"/>
                  </a:cubicBezTo>
                  <a:cubicBezTo>
                    <a:pt x="43451" y="22554"/>
                    <a:pt x="43484" y="22602"/>
                    <a:pt x="43543" y="22618"/>
                  </a:cubicBezTo>
                  <a:cubicBezTo>
                    <a:pt x="43833" y="22698"/>
                    <a:pt x="44118" y="22790"/>
                    <a:pt x="44398" y="22897"/>
                  </a:cubicBezTo>
                  <a:cubicBezTo>
                    <a:pt x="44708" y="23053"/>
                    <a:pt x="45015" y="23219"/>
                    <a:pt x="45338" y="23333"/>
                  </a:cubicBezTo>
                  <a:cubicBezTo>
                    <a:pt x="45343" y="23333"/>
                    <a:pt x="45353" y="23343"/>
                    <a:pt x="45365" y="23343"/>
                  </a:cubicBezTo>
                  <a:cubicBezTo>
                    <a:pt x="45616" y="23494"/>
                    <a:pt x="45848" y="23665"/>
                    <a:pt x="46111" y="23774"/>
                  </a:cubicBezTo>
                  <a:cubicBezTo>
                    <a:pt x="46186" y="23935"/>
                    <a:pt x="46325" y="24020"/>
                    <a:pt x="46493" y="24031"/>
                  </a:cubicBezTo>
                  <a:cubicBezTo>
                    <a:pt x="46406" y="23945"/>
                    <a:pt x="46347" y="23838"/>
                    <a:pt x="46337" y="23709"/>
                  </a:cubicBezTo>
                  <a:lnTo>
                    <a:pt x="46332" y="23645"/>
                  </a:lnTo>
                  <a:cubicBezTo>
                    <a:pt x="46325" y="23612"/>
                    <a:pt x="46320" y="23574"/>
                    <a:pt x="46320" y="23531"/>
                  </a:cubicBezTo>
                  <a:lnTo>
                    <a:pt x="46320" y="23531"/>
                  </a:lnTo>
                  <a:cubicBezTo>
                    <a:pt x="46337" y="23536"/>
                    <a:pt x="46352" y="23548"/>
                    <a:pt x="46369" y="23553"/>
                  </a:cubicBezTo>
                  <a:cubicBezTo>
                    <a:pt x="46519" y="23504"/>
                    <a:pt x="46590" y="23360"/>
                    <a:pt x="46583" y="23090"/>
                  </a:cubicBezTo>
                  <a:cubicBezTo>
                    <a:pt x="46568" y="22167"/>
                    <a:pt x="46590" y="21243"/>
                    <a:pt x="46590" y="20318"/>
                  </a:cubicBezTo>
                  <a:cubicBezTo>
                    <a:pt x="46595" y="20147"/>
                    <a:pt x="46600" y="19970"/>
                    <a:pt x="46605" y="19797"/>
                  </a:cubicBezTo>
                  <a:cubicBezTo>
                    <a:pt x="46605" y="19733"/>
                    <a:pt x="46610" y="19663"/>
                    <a:pt x="46605" y="19594"/>
                  </a:cubicBezTo>
                  <a:cubicBezTo>
                    <a:pt x="46610" y="19432"/>
                    <a:pt x="46615" y="19271"/>
                    <a:pt x="46615" y="19110"/>
                  </a:cubicBezTo>
                  <a:cubicBezTo>
                    <a:pt x="46890" y="16289"/>
                    <a:pt x="46890" y="13469"/>
                    <a:pt x="46739" y="10643"/>
                  </a:cubicBezTo>
                  <a:lnTo>
                    <a:pt x="46761" y="10643"/>
                  </a:lnTo>
                  <a:cubicBezTo>
                    <a:pt x="46648" y="9822"/>
                    <a:pt x="46379" y="9021"/>
                    <a:pt x="46235" y="8210"/>
                  </a:cubicBezTo>
                  <a:cubicBezTo>
                    <a:pt x="46100" y="7469"/>
                    <a:pt x="46084" y="6722"/>
                    <a:pt x="45998" y="5981"/>
                  </a:cubicBezTo>
                  <a:cubicBezTo>
                    <a:pt x="45971" y="5820"/>
                    <a:pt x="45950" y="5664"/>
                    <a:pt x="45928" y="5508"/>
                  </a:cubicBezTo>
                  <a:cubicBezTo>
                    <a:pt x="45923" y="5491"/>
                    <a:pt x="45923" y="5481"/>
                    <a:pt x="45923" y="5465"/>
                  </a:cubicBezTo>
                  <a:cubicBezTo>
                    <a:pt x="45858" y="5007"/>
                    <a:pt x="45821" y="4551"/>
                    <a:pt x="45794" y="4095"/>
                  </a:cubicBezTo>
                  <a:cubicBezTo>
                    <a:pt x="45757" y="3396"/>
                    <a:pt x="45751" y="2693"/>
                    <a:pt x="45789" y="1989"/>
                  </a:cubicBezTo>
                  <a:cubicBezTo>
                    <a:pt x="45809" y="1548"/>
                    <a:pt x="45730" y="1312"/>
                    <a:pt x="45499" y="1194"/>
                  </a:cubicBezTo>
                  <a:cubicBezTo>
                    <a:pt x="45353" y="1124"/>
                    <a:pt x="45154" y="1092"/>
                    <a:pt x="44891" y="1087"/>
                  </a:cubicBezTo>
                  <a:cubicBezTo>
                    <a:pt x="35120" y="936"/>
                    <a:pt x="25353" y="747"/>
                    <a:pt x="15581" y="571"/>
                  </a:cubicBezTo>
                  <a:cubicBezTo>
                    <a:pt x="15113" y="586"/>
                    <a:pt x="14646" y="608"/>
                    <a:pt x="14178" y="624"/>
                  </a:cubicBezTo>
                  <a:lnTo>
                    <a:pt x="13233" y="591"/>
                  </a:lnTo>
                  <a:lnTo>
                    <a:pt x="12556" y="591"/>
                  </a:lnTo>
                  <a:cubicBezTo>
                    <a:pt x="12250" y="566"/>
                    <a:pt x="11944" y="527"/>
                    <a:pt x="11642" y="463"/>
                  </a:cubicBezTo>
                  <a:cubicBezTo>
                    <a:pt x="9606" y="405"/>
                    <a:pt x="7571" y="345"/>
                    <a:pt x="5540" y="286"/>
                  </a:cubicBezTo>
                  <a:cubicBezTo>
                    <a:pt x="4600" y="254"/>
                    <a:pt x="3655" y="227"/>
                    <a:pt x="2714" y="200"/>
                  </a:cubicBezTo>
                  <a:cubicBezTo>
                    <a:pt x="2708" y="199"/>
                    <a:pt x="2703" y="199"/>
                    <a:pt x="2698" y="199"/>
                  </a:cubicBezTo>
                  <a:cubicBezTo>
                    <a:pt x="2548" y="199"/>
                    <a:pt x="2382" y="247"/>
                    <a:pt x="2236" y="247"/>
                  </a:cubicBezTo>
                  <a:cubicBezTo>
                    <a:pt x="2176" y="247"/>
                    <a:pt x="2120" y="239"/>
                    <a:pt x="2069" y="216"/>
                  </a:cubicBezTo>
                  <a:cubicBezTo>
                    <a:pt x="1730" y="66"/>
                    <a:pt x="1451" y="0"/>
                    <a:pt x="1221"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45"/>
            <p:cNvSpPr/>
            <p:nvPr/>
          </p:nvSpPr>
          <p:spPr>
            <a:xfrm>
              <a:off x="1976425" y="2927475"/>
              <a:ext cx="960300" cy="987850"/>
            </a:xfrm>
            <a:custGeom>
              <a:avLst/>
              <a:gdLst/>
              <a:ahLst/>
              <a:cxnLst/>
              <a:rect l="l" t="t" r="r" b="b"/>
              <a:pathLst>
                <a:path w="38412" h="39514" extrusionOk="0">
                  <a:moveTo>
                    <a:pt x="15392" y="1"/>
                  </a:moveTo>
                  <a:cubicBezTo>
                    <a:pt x="15123" y="60"/>
                    <a:pt x="14376" y="1000"/>
                    <a:pt x="14108" y="1059"/>
                  </a:cubicBezTo>
                  <a:cubicBezTo>
                    <a:pt x="11556" y="791"/>
                    <a:pt x="9005" y="566"/>
                    <a:pt x="6464" y="237"/>
                  </a:cubicBezTo>
                  <a:cubicBezTo>
                    <a:pt x="6162" y="194"/>
                    <a:pt x="5609" y="227"/>
                    <a:pt x="5534" y="172"/>
                  </a:cubicBezTo>
                  <a:cubicBezTo>
                    <a:pt x="5517" y="184"/>
                    <a:pt x="5507" y="189"/>
                    <a:pt x="5497" y="194"/>
                  </a:cubicBezTo>
                  <a:cubicBezTo>
                    <a:pt x="5529" y="286"/>
                    <a:pt x="5400" y="829"/>
                    <a:pt x="5346" y="1087"/>
                  </a:cubicBezTo>
                  <a:cubicBezTo>
                    <a:pt x="5259" y="1526"/>
                    <a:pt x="5292" y="2005"/>
                    <a:pt x="5179" y="2445"/>
                  </a:cubicBezTo>
                  <a:cubicBezTo>
                    <a:pt x="5158" y="3541"/>
                    <a:pt x="4787" y="4600"/>
                    <a:pt x="4733" y="5701"/>
                  </a:cubicBezTo>
                  <a:cubicBezTo>
                    <a:pt x="4674" y="6856"/>
                    <a:pt x="4421" y="7990"/>
                    <a:pt x="4245" y="9133"/>
                  </a:cubicBezTo>
                  <a:cubicBezTo>
                    <a:pt x="4240" y="9165"/>
                    <a:pt x="4240" y="9193"/>
                    <a:pt x="4234" y="9225"/>
                  </a:cubicBezTo>
                  <a:cubicBezTo>
                    <a:pt x="4073" y="10385"/>
                    <a:pt x="3917" y="11546"/>
                    <a:pt x="3761" y="12701"/>
                  </a:cubicBezTo>
                  <a:lnTo>
                    <a:pt x="3724" y="12701"/>
                  </a:lnTo>
                  <a:cubicBezTo>
                    <a:pt x="3707" y="12787"/>
                    <a:pt x="3697" y="12872"/>
                    <a:pt x="3680" y="12953"/>
                  </a:cubicBezTo>
                  <a:cubicBezTo>
                    <a:pt x="3514" y="13878"/>
                    <a:pt x="3471" y="14818"/>
                    <a:pt x="3342" y="15741"/>
                  </a:cubicBezTo>
                  <a:cubicBezTo>
                    <a:pt x="3342" y="15817"/>
                    <a:pt x="3337" y="15882"/>
                    <a:pt x="3332" y="15946"/>
                  </a:cubicBezTo>
                  <a:cubicBezTo>
                    <a:pt x="2326" y="23161"/>
                    <a:pt x="1333" y="30375"/>
                    <a:pt x="295" y="37585"/>
                  </a:cubicBezTo>
                  <a:cubicBezTo>
                    <a:pt x="253" y="37912"/>
                    <a:pt x="253" y="38133"/>
                    <a:pt x="339" y="38289"/>
                  </a:cubicBezTo>
                  <a:cubicBezTo>
                    <a:pt x="270" y="38460"/>
                    <a:pt x="161" y="38616"/>
                    <a:pt x="0" y="38730"/>
                  </a:cubicBezTo>
                  <a:cubicBezTo>
                    <a:pt x="270" y="39025"/>
                    <a:pt x="667" y="39089"/>
                    <a:pt x="989" y="39110"/>
                  </a:cubicBezTo>
                  <a:cubicBezTo>
                    <a:pt x="1988" y="39174"/>
                    <a:pt x="2993" y="39298"/>
                    <a:pt x="3970" y="39471"/>
                  </a:cubicBezTo>
                  <a:cubicBezTo>
                    <a:pt x="4138" y="39497"/>
                    <a:pt x="4282" y="39514"/>
                    <a:pt x="4416" y="39514"/>
                  </a:cubicBezTo>
                  <a:cubicBezTo>
                    <a:pt x="4766" y="39514"/>
                    <a:pt x="5045" y="39412"/>
                    <a:pt x="5249" y="39207"/>
                  </a:cubicBezTo>
                  <a:cubicBezTo>
                    <a:pt x="5556" y="38896"/>
                    <a:pt x="5588" y="38460"/>
                    <a:pt x="5582" y="38160"/>
                  </a:cubicBezTo>
                  <a:cubicBezTo>
                    <a:pt x="5582" y="38026"/>
                    <a:pt x="5614" y="37870"/>
                    <a:pt x="5653" y="37703"/>
                  </a:cubicBezTo>
                  <a:cubicBezTo>
                    <a:pt x="5700" y="37478"/>
                    <a:pt x="5749" y="37225"/>
                    <a:pt x="5738" y="36957"/>
                  </a:cubicBezTo>
                  <a:cubicBezTo>
                    <a:pt x="5733" y="36779"/>
                    <a:pt x="5749" y="36692"/>
                    <a:pt x="5760" y="36660"/>
                  </a:cubicBezTo>
                  <a:cubicBezTo>
                    <a:pt x="5782" y="36655"/>
                    <a:pt x="5824" y="36645"/>
                    <a:pt x="5904" y="36645"/>
                  </a:cubicBezTo>
                  <a:cubicBezTo>
                    <a:pt x="5985" y="36645"/>
                    <a:pt x="6082" y="36655"/>
                    <a:pt x="6201" y="36672"/>
                  </a:cubicBezTo>
                  <a:cubicBezTo>
                    <a:pt x="8096" y="36908"/>
                    <a:pt x="10030" y="37118"/>
                    <a:pt x="11894" y="37317"/>
                  </a:cubicBezTo>
                  <a:lnTo>
                    <a:pt x="13490" y="37493"/>
                  </a:lnTo>
                  <a:cubicBezTo>
                    <a:pt x="13528" y="37498"/>
                    <a:pt x="13570" y="37510"/>
                    <a:pt x="13619" y="37520"/>
                  </a:cubicBezTo>
                  <a:cubicBezTo>
                    <a:pt x="13737" y="37552"/>
                    <a:pt x="13882" y="37585"/>
                    <a:pt x="14038" y="37585"/>
                  </a:cubicBezTo>
                  <a:cubicBezTo>
                    <a:pt x="14210" y="37585"/>
                    <a:pt x="14361" y="37537"/>
                    <a:pt x="14490" y="37456"/>
                  </a:cubicBezTo>
                  <a:cubicBezTo>
                    <a:pt x="14629" y="37354"/>
                    <a:pt x="14736" y="37203"/>
                    <a:pt x="14790" y="37015"/>
                  </a:cubicBezTo>
                  <a:cubicBezTo>
                    <a:pt x="14683" y="36930"/>
                    <a:pt x="14629" y="36789"/>
                    <a:pt x="14683" y="36650"/>
                  </a:cubicBezTo>
                  <a:cubicBezTo>
                    <a:pt x="14726" y="36548"/>
                    <a:pt x="14795" y="36478"/>
                    <a:pt x="14876" y="36429"/>
                  </a:cubicBezTo>
                  <a:cubicBezTo>
                    <a:pt x="14924" y="36322"/>
                    <a:pt x="15000" y="36322"/>
                    <a:pt x="15112" y="36322"/>
                  </a:cubicBezTo>
                  <a:cubicBezTo>
                    <a:pt x="15199" y="36322"/>
                    <a:pt x="15306" y="36333"/>
                    <a:pt x="15408" y="36344"/>
                  </a:cubicBezTo>
                  <a:cubicBezTo>
                    <a:pt x="15456" y="36345"/>
                    <a:pt x="15504" y="36345"/>
                    <a:pt x="15552" y="36345"/>
                  </a:cubicBezTo>
                  <a:cubicBezTo>
                    <a:pt x="15996" y="36345"/>
                    <a:pt x="16439" y="36334"/>
                    <a:pt x="16881" y="36334"/>
                  </a:cubicBezTo>
                  <a:cubicBezTo>
                    <a:pt x="17307" y="36334"/>
                    <a:pt x="17731" y="36344"/>
                    <a:pt x="18153" y="36382"/>
                  </a:cubicBezTo>
                  <a:cubicBezTo>
                    <a:pt x="23510" y="36865"/>
                    <a:pt x="28861" y="37364"/>
                    <a:pt x="34211" y="37907"/>
                  </a:cubicBezTo>
                  <a:cubicBezTo>
                    <a:pt x="34361" y="37917"/>
                    <a:pt x="34495" y="37929"/>
                    <a:pt x="34614" y="37929"/>
                  </a:cubicBezTo>
                  <a:cubicBezTo>
                    <a:pt x="35000" y="37827"/>
                    <a:pt x="35268" y="37639"/>
                    <a:pt x="35462" y="37349"/>
                  </a:cubicBezTo>
                  <a:cubicBezTo>
                    <a:pt x="35489" y="37225"/>
                    <a:pt x="35511" y="37074"/>
                    <a:pt x="35516" y="36892"/>
                  </a:cubicBezTo>
                  <a:cubicBezTo>
                    <a:pt x="35559" y="35296"/>
                    <a:pt x="35779" y="33706"/>
                    <a:pt x="35925" y="32115"/>
                  </a:cubicBezTo>
                  <a:lnTo>
                    <a:pt x="35925" y="30704"/>
                  </a:lnTo>
                  <a:cubicBezTo>
                    <a:pt x="36483" y="27050"/>
                    <a:pt x="36661" y="23370"/>
                    <a:pt x="36912" y="19695"/>
                  </a:cubicBezTo>
                  <a:cubicBezTo>
                    <a:pt x="36939" y="19271"/>
                    <a:pt x="36967" y="18852"/>
                    <a:pt x="36999" y="18428"/>
                  </a:cubicBezTo>
                  <a:cubicBezTo>
                    <a:pt x="37445" y="16794"/>
                    <a:pt x="37144" y="15081"/>
                    <a:pt x="37520" y="13437"/>
                  </a:cubicBezTo>
                  <a:lnTo>
                    <a:pt x="37520" y="13432"/>
                  </a:lnTo>
                  <a:cubicBezTo>
                    <a:pt x="37574" y="12696"/>
                    <a:pt x="37628" y="11954"/>
                    <a:pt x="37681" y="11213"/>
                  </a:cubicBezTo>
                  <a:cubicBezTo>
                    <a:pt x="37725" y="10600"/>
                    <a:pt x="37767" y="9988"/>
                    <a:pt x="37810" y="9376"/>
                  </a:cubicBezTo>
                  <a:cubicBezTo>
                    <a:pt x="38144" y="8806"/>
                    <a:pt x="37740" y="7855"/>
                    <a:pt x="38208" y="7308"/>
                  </a:cubicBezTo>
                  <a:cubicBezTo>
                    <a:pt x="38213" y="7286"/>
                    <a:pt x="38213" y="7264"/>
                    <a:pt x="38218" y="7243"/>
                  </a:cubicBezTo>
                  <a:cubicBezTo>
                    <a:pt x="38240" y="7092"/>
                    <a:pt x="38261" y="6941"/>
                    <a:pt x="38288" y="6792"/>
                  </a:cubicBezTo>
                  <a:cubicBezTo>
                    <a:pt x="38298" y="6754"/>
                    <a:pt x="38305" y="6705"/>
                    <a:pt x="38310" y="6668"/>
                  </a:cubicBezTo>
                  <a:cubicBezTo>
                    <a:pt x="37971" y="6378"/>
                    <a:pt x="38035" y="5857"/>
                    <a:pt x="38090" y="5384"/>
                  </a:cubicBezTo>
                  <a:cubicBezTo>
                    <a:pt x="38144" y="4922"/>
                    <a:pt x="38229" y="4492"/>
                    <a:pt x="38412" y="4181"/>
                  </a:cubicBezTo>
                  <a:cubicBezTo>
                    <a:pt x="38407" y="4132"/>
                    <a:pt x="38395" y="4079"/>
                    <a:pt x="38385" y="4030"/>
                  </a:cubicBezTo>
                  <a:cubicBezTo>
                    <a:pt x="38197" y="4025"/>
                    <a:pt x="38003" y="4015"/>
                    <a:pt x="37815" y="4003"/>
                  </a:cubicBezTo>
                  <a:cubicBezTo>
                    <a:pt x="37714" y="3805"/>
                    <a:pt x="37517" y="3686"/>
                    <a:pt x="37127" y="3686"/>
                  </a:cubicBezTo>
                  <a:cubicBezTo>
                    <a:pt x="37044" y="3686"/>
                    <a:pt x="36951" y="3691"/>
                    <a:pt x="36848" y="3703"/>
                  </a:cubicBezTo>
                  <a:cubicBezTo>
                    <a:pt x="36821" y="3706"/>
                    <a:pt x="36794" y="3708"/>
                    <a:pt x="36767" y="3708"/>
                  </a:cubicBezTo>
                  <a:cubicBezTo>
                    <a:pt x="36536" y="3708"/>
                    <a:pt x="36316" y="3581"/>
                    <a:pt x="36268" y="3284"/>
                  </a:cubicBezTo>
                  <a:cubicBezTo>
                    <a:pt x="35913" y="3331"/>
                    <a:pt x="35565" y="3380"/>
                    <a:pt x="35216" y="3428"/>
                  </a:cubicBezTo>
                  <a:cubicBezTo>
                    <a:pt x="31826" y="3073"/>
                    <a:pt x="28435" y="2730"/>
                    <a:pt x="25045" y="2364"/>
                  </a:cubicBezTo>
                  <a:cubicBezTo>
                    <a:pt x="22097" y="2042"/>
                    <a:pt x="19152" y="1694"/>
                    <a:pt x="16203" y="1350"/>
                  </a:cubicBezTo>
                  <a:cubicBezTo>
                    <a:pt x="15742" y="1295"/>
                    <a:pt x="15687" y="527"/>
                    <a:pt x="15392"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45"/>
            <p:cNvSpPr/>
            <p:nvPr/>
          </p:nvSpPr>
          <p:spPr>
            <a:xfrm>
              <a:off x="232350" y="1658175"/>
              <a:ext cx="1099850" cy="1868750"/>
            </a:xfrm>
            <a:custGeom>
              <a:avLst/>
              <a:gdLst/>
              <a:ahLst/>
              <a:cxnLst/>
              <a:rect l="l" t="t" r="r" b="b"/>
              <a:pathLst>
                <a:path w="43994" h="74750" extrusionOk="0">
                  <a:moveTo>
                    <a:pt x="5002" y="1"/>
                  </a:moveTo>
                  <a:cubicBezTo>
                    <a:pt x="4766" y="23"/>
                    <a:pt x="4567" y="97"/>
                    <a:pt x="4411" y="226"/>
                  </a:cubicBezTo>
                  <a:cubicBezTo>
                    <a:pt x="4384" y="248"/>
                    <a:pt x="4352" y="264"/>
                    <a:pt x="4330" y="291"/>
                  </a:cubicBezTo>
                  <a:cubicBezTo>
                    <a:pt x="3933" y="699"/>
                    <a:pt x="3948" y="1338"/>
                    <a:pt x="3980" y="2622"/>
                  </a:cubicBezTo>
                  <a:lnTo>
                    <a:pt x="3987" y="2762"/>
                  </a:lnTo>
                  <a:cubicBezTo>
                    <a:pt x="4035" y="4658"/>
                    <a:pt x="3218" y="6372"/>
                    <a:pt x="1418" y="8156"/>
                  </a:cubicBezTo>
                  <a:cubicBezTo>
                    <a:pt x="333" y="9230"/>
                    <a:pt x="0" y="10509"/>
                    <a:pt x="377" y="12185"/>
                  </a:cubicBezTo>
                  <a:cubicBezTo>
                    <a:pt x="484" y="12668"/>
                    <a:pt x="714" y="13092"/>
                    <a:pt x="935" y="13501"/>
                  </a:cubicBezTo>
                  <a:cubicBezTo>
                    <a:pt x="967" y="13554"/>
                    <a:pt x="994" y="13603"/>
                    <a:pt x="1021" y="13657"/>
                  </a:cubicBezTo>
                  <a:cubicBezTo>
                    <a:pt x="1091" y="14747"/>
                    <a:pt x="1300" y="15800"/>
                    <a:pt x="1537" y="16853"/>
                  </a:cubicBezTo>
                  <a:cubicBezTo>
                    <a:pt x="1257" y="17590"/>
                    <a:pt x="1155" y="18319"/>
                    <a:pt x="1064" y="19028"/>
                  </a:cubicBezTo>
                  <a:cubicBezTo>
                    <a:pt x="1010" y="19405"/>
                    <a:pt x="967" y="19765"/>
                    <a:pt x="892" y="20119"/>
                  </a:cubicBezTo>
                  <a:cubicBezTo>
                    <a:pt x="494" y="22075"/>
                    <a:pt x="1305" y="23370"/>
                    <a:pt x="2150" y="24379"/>
                  </a:cubicBezTo>
                  <a:cubicBezTo>
                    <a:pt x="2348" y="24616"/>
                    <a:pt x="2514" y="24858"/>
                    <a:pt x="2643" y="25100"/>
                  </a:cubicBezTo>
                  <a:cubicBezTo>
                    <a:pt x="2745" y="25712"/>
                    <a:pt x="2847" y="26330"/>
                    <a:pt x="2955" y="26942"/>
                  </a:cubicBezTo>
                  <a:cubicBezTo>
                    <a:pt x="2933" y="27022"/>
                    <a:pt x="2923" y="27109"/>
                    <a:pt x="2896" y="27189"/>
                  </a:cubicBezTo>
                  <a:cubicBezTo>
                    <a:pt x="2594" y="28167"/>
                    <a:pt x="2912" y="28795"/>
                    <a:pt x="3320" y="29246"/>
                  </a:cubicBezTo>
                  <a:cubicBezTo>
                    <a:pt x="3336" y="29375"/>
                    <a:pt x="3358" y="29499"/>
                    <a:pt x="3374" y="29628"/>
                  </a:cubicBezTo>
                  <a:cubicBezTo>
                    <a:pt x="3519" y="30719"/>
                    <a:pt x="3744" y="31782"/>
                    <a:pt x="3970" y="32841"/>
                  </a:cubicBezTo>
                  <a:cubicBezTo>
                    <a:pt x="3809" y="33781"/>
                    <a:pt x="4019" y="34812"/>
                    <a:pt x="4523" y="35656"/>
                  </a:cubicBezTo>
                  <a:cubicBezTo>
                    <a:pt x="4615" y="36209"/>
                    <a:pt x="4689" y="36768"/>
                    <a:pt x="4738" y="37337"/>
                  </a:cubicBezTo>
                  <a:cubicBezTo>
                    <a:pt x="4813" y="38261"/>
                    <a:pt x="4937" y="39186"/>
                    <a:pt x="5093" y="40099"/>
                  </a:cubicBezTo>
                  <a:cubicBezTo>
                    <a:pt x="4862" y="40823"/>
                    <a:pt x="5018" y="41586"/>
                    <a:pt x="5560" y="42338"/>
                  </a:cubicBezTo>
                  <a:cubicBezTo>
                    <a:pt x="5899" y="43714"/>
                    <a:pt x="6313" y="45073"/>
                    <a:pt x="6796" y="46394"/>
                  </a:cubicBezTo>
                  <a:cubicBezTo>
                    <a:pt x="7672" y="48759"/>
                    <a:pt x="8177" y="51085"/>
                    <a:pt x="9100" y="53175"/>
                  </a:cubicBezTo>
                  <a:cubicBezTo>
                    <a:pt x="9026" y="53352"/>
                    <a:pt x="8951" y="53529"/>
                    <a:pt x="8886" y="53706"/>
                  </a:cubicBezTo>
                  <a:cubicBezTo>
                    <a:pt x="8634" y="54420"/>
                    <a:pt x="8628" y="54916"/>
                    <a:pt x="9353" y="55469"/>
                  </a:cubicBezTo>
                  <a:cubicBezTo>
                    <a:pt x="9928" y="55908"/>
                    <a:pt x="10551" y="56188"/>
                    <a:pt x="11180" y="56419"/>
                  </a:cubicBezTo>
                  <a:cubicBezTo>
                    <a:pt x="11614" y="56892"/>
                    <a:pt x="12103" y="57343"/>
                    <a:pt x="12668" y="57762"/>
                  </a:cubicBezTo>
                  <a:cubicBezTo>
                    <a:pt x="13732" y="58546"/>
                    <a:pt x="14935" y="59106"/>
                    <a:pt x="16112" y="59701"/>
                  </a:cubicBezTo>
                  <a:cubicBezTo>
                    <a:pt x="16616" y="60395"/>
                    <a:pt x="17352" y="60819"/>
                    <a:pt x="18304" y="60975"/>
                  </a:cubicBezTo>
                  <a:cubicBezTo>
                    <a:pt x="18460" y="61088"/>
                    <a:pt x="18614" y="61189"/>
                    <a:pt x="18765" y="61308"/>
                  </a:cubicBezTo>
                  <a:cubicBezTo>
                    <a:pt x="18996" y="61496"/>
                    <a:pt x="19222" y="61700"/>
                    <a:pt x="19452" y="61888"/>
                  </a:cubicBezTo>
                  <a:cubicBezTo>
                    <a:pt x="19662" y="62764"/>
                    <a:pt x="20280" y="63237"/>
                    <a:pt x="20850" y="63656"/>
                  </a:cubicBezTo>
                  <a:cubicBezTo>
                    <a:pt x="21027" y="63790"/>
                    <a:pt x="21215" y="63929"/>
                    <a:pt x="21393" y="64085"/>
                  </a:cubicBezTo>
                  <a:cubicBezTo>
                    <a:pt x="23885" y="66272"/>
                    <a:pt x="24971" y="68915"/>
                    <a:pt x="24610" y="71928"/>
                  </a:cubicBezTo>
                  <a:cubicBezTo>
                    <a:pt x="24567" y="72294"/>
                    <a:pt x="24552" y="72756"/>
                    <a:pt x="24830" y="73100"/>
                  </a:cubicBezTo>
                  <a:cubicBezTo>
                    <a:pt x="25115" y="73455"/>
                    <a:pt x="25566" y="73524"/>
                    <a:pt x="25963" y="73562"/>
                  </a:cubicBezTo>
                  <a:cubicBezTo>
                    <a:pt x="27344" y="73696"/>
                    <a:pt x="28752" y="73852"/>
                    <a:pt x="30116" y="73998"/>
                  </a:cubicBezTo>
                  <a:cubicBezTo>
                    <a:pt x="32727" y="74281"/>
                    <a:pt x="35414" y="74571"/>
                    <a:pt x="38100" y="74749"/>
                  </a:cubicBezTo>
                  <a:cubicBezTo>
                    <a:pt x="38175" y="74556"/>
                    <a:pt x="38288" y="74389"/>
                    <a:pt x="38449" y="74276"/>
                  </a:cubicBezTo>
                  <a:cubicBezTo>
                    <a:pt x="38470" y="74261"/>
                    <a:pt x="38497" y="74249"/>
                    <a:pt x="38524" y="74239"/>
                  </a:cubicBezTo>
                  <a:cubicBezTo>
                    <a:pt x="38846" y="74261"/>
                    <a:pt x="39174" y="74281"/>
                    <a:pt x="39496" y="74298"/>
                  </a:cubicBezTo>
                  <a:cubicBezTo>
                    <a:pt x="39819" y="74147"/>
                    <a:pt x="40056" y="73869"/>
                    <a:pt x="40098" y="73379"/>
                  </a:cubicBezTo>
                  <a:cubicBezTo>
                    <a:pt x="40141" y="72869"/>
                    <a:pt x="40136" y="72374"/>
                    <a:pt x="40066" y="71864"/>
                  </a:cubicBezTo>
                  <a:cubicBezTo>
                    <a:pt x="40012" y="71488"/>
                    <a:pt x="39932" y="71090"/>
                    <a:pt x="39969" y="70710"/>
                  </a:cubicBezTo>
                  <a:cubicBezTo>
                    <a:pt x="40024" y="70242"/>
                    <a:pt x="40195" y="69892"/>
                    <a:pt x="40399" y="69560"/>
                  </a:cubicBezTo>
                  <a:lnTo>
                    <a:pt x="40388" y="69538"/>
                  </a:lnTo>
                  <a:cubicBezTo>
                    <a:pt x="40394" y="69533"/>
                    <a:pt x="40404" y="69533"/>
                    <a:pt x="40410" y="69533"/>
                  </a:cubicBezTo>
                  <a:cubicBezTo>
                    <a:pt x="40577" y="69259"/>
                    <a:pt x="40765" y="68990"/>
                    <a:pt x="40926" y="68667"/>
                  </a:cubicBezTo>
                  <a:cubicBezTo>
                    <a:pt x="41281" y="67963"/>
                    <a:pt x="41313" y="67105"/>
                    <a:pt x="41747" y="66443"/>
                  </a:cubicBezTo>
                  <a:cubicBezTo>
                    <a:pt x="41893" y="66223"/>
                    <a:pt x="42059" y="66046"/>
                    <a:pt x="42241" y="65901"/>
                  </a:cubicBezTo>
                  <a:cubicBezTo>
                    <a:pt x="42248" y="65880"/>
                    <a:pt x="42268" y="65863"/>
                    <a:pt x="42306" y="65843"/>
                  </a:cubicBezTo>
                  <a:cubicBezTo>
                    <a:pt x="42435" y="65746"/>
                    <a:pt x="42575" y="65649"/>
                    <a:pt x="42714" y="65563"/>
                  </a:cubicBezTo>
                  <a:cubicBezTo>
                    <a:pt x="42720" y="65488"/>
                    <a:pt x="42833" y="65461"/>
                    <a:pt x="42918" y="65439"/>
                  </a:cubicBezTo>
                  <a:cubicBezTo>
                    <a:pt x="42918" y="65434"/>
                    <a:pt x="42925" y="65434"/>
                    <a:pt x="42930" y="65429"/>
                  </a:cubicBezTo>
                  <a:cubicBezTo>
                    <a:pt x="43106" y="64998"/>
                    <a:pt x="43698" y="64864"/>
                    <a:pt x="43956" y="64494"/>
                  </a:cubicBezTo>
                  <a:cubicBezTo>
                    <a:pt x="43993" y="64328"/>
                    <a:pt x="43944" y="64150"/>
                    <a:pt x="43756" y="63961"/>
                  </a:cubicBezTo>
                  <a:lnTo>
                    <a:pt x="43563" y="63768"/>
                  </a:lnTo>
                  <a:cubicBezTo>
                    <a:pt x="43391" y="63698"/>
                    <a:pt x="43322" y="63580"/>
                    <a:pt x="43305" y="63334"/>
                  </a:cubicBezTo>
                  <a:cubicBezTo>
                    <a:pt x="43096" y="62640"/>
                    <a:pt x="42655" y="62232"/>
                    <a:pt x="42613" y="61474"/>
                  </a:cubicBezTo>
                  <a:cubicBezTo>
                    <a:pt x="42607" y="61362"/>
                    <a:pt x="42602" y="61249"/>
                    <a:pt x="42591" y="61136"/>
                  </a:cubicBezTo>
                  <a:cubicBezTo>
                    <a:pt x="42473" y="60448"/>
                    <a:pt x="42451" y="59756"/>
                    <a:pt x="42312" y="59079"/>
                  </a:cubicBezTo>
                  <a:cubicBezTo>
                    <a:pt x="42280" y="58906"/>
                    <a:pt x="42236" y="58734"/>
                    <a:pt x="42183" y="58563"/>
                  </a:cubicBezTo>
                  <a:cubicBezTo>
                    <a:pt x="42160" y="58566"/>
                    <a:pt x="42139" y="58568"/>
                    <a:pt x="42120" y="58568"/>
                  </a:cubicBezTo>
                  <a:cubicBezTo>
                    <a:pt x="41923" y="58568"/>
                    <a:pt x="41913" y="58401"/>
                    <a:pt x="41903" y="58236"/>
                  </a:cubicBezTo>
                  <a:cubicBezTo>
                    <a:pt x="41839" y="58031"/>
                    <a:pt x="41764" y="57837"/>
                    <a:pt x="41667" y="57655"/>
                  </a:cubicBezTo>
                  <a:cubicBezTo>
                    <a:pt x="41506" y="57354"/>
                    <a:pt x="41296" y="57075"/>
                    <a:pt x="41028" y="56843"/>
                  </a:cubicBezTo>
                  <a:cubicBezTo>
                    <a:pt x="40813" y="56768"/>
                    <a:pt x="40577" y="56714"/>
                    <a:pt x="40572" y="56419"/>
                  </a:cubicBezTo>
                  <a:cubicBezTo>
                    <a:pt x="40265" y="56242"/>
                    <a:pt x="40125" y="55952"/>
                    <a:pt x="40044" y="55625"/>
                  </a:cubicBezTo>
                  <a:cubicBezTo>
                    <a:pt x="39722" y="55447"/>
                    <a:pt x="39583" y="55157"/>
                    <a:pt x="39508" y="54819"/>
                  </a:cubicBezTo>
                  <a:cubicBezTo>
                    <a:pt x="39185" y="54651"/>
                    <a:pt x="39035" y="54368"/>
                    <a:pt x="38975" y="54018"/>
                  </a:cubicBezTo>
                  <a:cubicBezTo>
                    <a:pt x="38643" y="53857"/>
                    <a:pt x="38492" y="53572"/>
                    <a:pt x="38438" y="53223"/>
                  </a:cubicBezTo>
                  <a:cubicBezTo>
                    <a:pt x="38191" y="53126"/>
                    <a:pt x="38105" y="52938"/>
                    <a:pt x="38169" y="52680"/>
                  </a:cubicBezTo>
                  <a:cubicBezTo>
                    <a:pt x="37756" y="52573"/>
                    <a:pt x="37584" y="52305"/>
                    <a:pt x="37638" y="51879"/>
                  </a:cubicBezTo>
                  <a:cubicBezTo>
                    <a:pt x="37213" y="51782"/>
                    <a:pt x="37052" y="51504"/>
                    <a:pt x="37106" y="51080"/>
                  </a:cubicBezTo>
                  <a:cubicBezTo>
                    <a:pt x="36665" y="50993"/>
                    <a:pt x="36520" y="50708"/>
                    <a:pt x="36568" y="50289"/>
                  </a:cubicBezTo>
                  <a:lnTo>
                    <a:pt x="36568" y="50289"/>
                  </a:lnTo>
                  <a:cubicBezTo>
                    <a:pt x="36548" y="50292"/>
                    <a:pt x="36529" y="50293"/>
                    <a:pt x="36512" y="50293"/>
                  </a:cubicBezTo>
                  <a:cubicBezTo>
                    <a:pt x="36315" y="50293"/>
                    <a:pt x="36305" y="50130"/>
                    <a:pt x="36300" y="49957"/>
                  </a:cubicBezTo>
                  <a:cubicBezTo>
                    <a:pt x="36214" y="49687"/>
                    <a:pt x="36101" y="49436"/>
                    <a:pt x="35956" y="49199"/>
                  </a:cubicBezTo>
                  <a:cubicBezTo>
                    <a:pt x="35816" y="48968"/>
                    <a:pt x="35640" y="48753"/>
                    <a:pt x="35419" y="48571"/>
                  </a:cubicBezTo>
                  <a:cubicBezTo>
                    <a:pt x="35204" y="48490"/>
                    <a:pt x="34973" y="48437"/>
                    <a:pt x="34968" y="48147"/>
                  </a:cubicBezTo>
                  <a:cubicBezTo>
                    <a:pt x="34661" y="47963"/>
                    <a:pt x="34517" y="47679"/>
                    <a:pt x="34436" y="47346"/>
                  </a:cubicBezTo>
                  <a:cubicBezTo>
                    <a:pt x="34118" y="47173"/>
                    <a:pt x="33974" y="46883"/>
                    <a:pt x="33904" y="46545"/>
                  </a:cubicBezTo>
                  <a:cubicBezTo>
                    <a:pt x="33577" y="46374"/>
                    <a:pt x="33426" y="46089"/>
                    <a:pt x="33367" y="45745"/>
                  </a:cubicBezTo>
                  <a:cubicBezTo>
                    <a:pt x="33039" y="45578"/>
                    <a:pt x="32883" y="45293"/>
                    <a:pt x="32836" y="44944"/>
                  </a:cubicBezTo>
                  <a:cubicBezTo>
                    <a:pt x="32583" y="44847"/>
                    <a:pt x="32502" y="44665"/>
                    <a:pt x="32566" y="44408"/>
                  </a:cubicBezTo>
                  <a:cubicBezTo>
                    <a:pt x="32152" y="44299"/>
                    <a:pt x="31976" y="44031"/>
                    <a:pt x="32035" y="43607"/>
                  </a:cubicBezTo>
                  <a:cubicBezTo>
                    <a:pt x="31604" y="43510"/>
                    <a:pt x="31443" y="43230"/>
                    <a:pt x="31497" y="42806"/>
                  </a:cubicBezTo>
                  <a:cubicBezTo>
                    <a:pt x="31056" y="42720"/>
                    <a:pt x="30917" y="42430"/>
                    <a:pt x="30966" y="42011"/>
                  </a:cubicBezTo>
                  <a:lnTo>
                    <a:pt x="30966" y="42011"/>
                  </a:lnTo>
                  <a:cubicBezTo>
                    <a:pt x="30943" y="42014"/>
                    <a:pt x="30923" y="42016"/>
                    <a:pt x="30904" y="42016"/>
                  </a:cubicBezTo>
                  <a:cubicBezTo>
                    <a:pt x="30711" y="42016"/>
                    <a:pt x="30701" y="41850"/>
                    <a:pt x="30691" y="41683"/>
                  </a:cubicBezTo>
                  <a:cubicBezTo>
                    <a:pt x="30573" y="41485"/>
                    <a:pt x="30461" y="41286"/>
                    <a:pt x="30342" y="41088"/>
                  </a:cubicBezTo>
                  <a:cubicBezTo>
                    <a:pt x="30138" y="41001"/>
                    <a:pt x="29902" y="40959"/>
                    <a:pt x="29896" y="40668"/>
                  </a:cubicBezTo>
                  <a:cubicBezTo>
                    <a:pt x="29595" y="40485"/>
                    <a:pt x="29445" y="40200"/>
                    <a:pt x="29365" y="39873"/>
                  </a:cubicBezTo>
                  <a:cubicBezTo>
                    <a:pt x="29053" y="39690"/>
                    <a:pt x="28908" y="39400"/>
                    <a:pt x="28827" y="39067"/>
                  </a:cubicBezTo>
                  <a:cubicBezTo>
                    <a:pt x="28510" y="38896"/>
                    <a:pt x="28365" y="38606"/>
                    <a:pt x="28296" y="38266"/>
                  </a:cubicBezTo>
                  <a:cubicBezTo>
                    <a:pt x="27968" y="38100"/>
                    <a:pt x="27823" y="37815"/>
                    <a:pt x="27763" y="37466"/>
                  </a:cubicBezTo>
                  <a:cubicBezTo>
                    <a:pt x="27431" y="37305"/>
                    <a:pt x="27275" y="37020"/>
                    <a:pt x="27227" y="36672"/>
                  </a:cubicBezTo>
                  <a:cubicBezTo>
                    <a:pt x="26974" y="36575"/>
                    <a:pt x="26893" y="36387"/>
                    <a:pt x="26957" y="36129"/>
                  </a:cubicBezTo>
                  <a:cubicBezTo>
                    <a:pt x="26544" y="36020"/>
                    <a:pt x="26372" y="35752"/>
                    <a:pt x="26426" y="35328"/>
                  </a:cubicBezTo>
                  <a:cubicBezTo>
                    <a:pt x="25996" y="35231"/>
                    <a:pt x="25834" y="34952"/>
                    <a:pt x="25894" y="34527"/>
                  </a:cubicBezTo>
                  <a:cubicBezTo>
                    <a:pt x="25454" y="34441"/>
                    <a:pt x="25308" y="34157"/>
                    <a:pt x="25357" y="33738"/>
                  </a:cubicBezTo>
                  <a:lnTo>
                    <a:pt x="25357" y="33738"/>
                  </a:lnTo>
                  <a:cubicBezTo>
                    <a:pt x="25338" y="33741"/>
                    <a:pt x="25320" y="33742"/>
                    <a:pt x="25303" y="33742"/>
                  </a:cubicBezTo>
                  <a:cubicBezTo>
                    <a:pt x="25103" y="33742"/>
                    <a:pt x="25093" y="33573"/>
                    <a:pt x="25088" y="33404"/>
                  </a:cubicBezTo>
                  <a:cubicBezTo>
                    <a:pt x="25040" y="33270"/>
                    <a:pt x="24991" y="33141"/>
                    <a:pt x="24938" y="33012"/>
                  </a:cubicBezTo>
                  <a:cubicBezTo>
                    <a:pt x="24766" y="32636"/>
                    <a:pt x="24535" y="32298"/>
                    <a:pt x="24213" y="32018"/>
                  </a:cubicBezTo>
                  <a:cubicBezTo>
                    <a:pt x="23992" y="31949"/>
                    <a:pt x="23756" y="31889"/>
                    <a:pt x="23756" y="31594"/>
                  </a:cubicBezTo>
                  <a:cubicBezTo>
                    <a:pt x="23444" y="31418"/>
                    <a:pt x="23305" y="31127"/>
                    <a:pt x="23224" y="30794"/>
                  </a:cubicBezTo>
                  <a:cubicBezTo>
                    <a:pt x="22901" y="30622"/>
                    <a:pt x="22757" y="30332"/>
                    <a:pt x="22687" y="29993"/>
                  </a:cubicBezTo>
                  <a:cubicBezTo>
                    <a:pt x="22365" y="29821"/>
                    <a:pt x="22214" y="29536"/>
                    <a:pt x="22155" y="29194"/>
                  </a:cubicBezTo>
                  <a:cubicBezTo>
                    <a:pt x="21822" y="29026"/>
                    <a:pt x="21671" y="28747"/>
                    <a:pt x="21624" y="28393"/>
                  </a:cubicBezTo>
                  <a:cubicBezTo>
                    <a:pt x="21366" y="28296"/>
                    <a:pt x="21284" y="28113"/>
                    <a:pt x="21349" y="27855"/>
                  </a:cubicBezTo>
                  <a:cubicBezTo>
                    <a:pt x="20935" y="27748"/>
                    <a:pt x="20764" y="27474"/>
                    <a:pt x="20818" y="27049"/>
                  </a:cubicBezTo>
                  <a:cubicBezTo>
                    <a:pt x="20007" y="26641"/>
                    <a:pt x="19990" y="26045"/>
                    <a:pt x="20205" y="25207"/>
                  </a:cubicBezTo>
                  <a:cubicBezTo>
                    <a:pt x="21731" y="19212"/>
                    <a:pt x="23176" y="13194"/>
                    <a:pt x="24718" y="7204"/>
                  </a:cubicBezTo>
                  <a:cubicBezTo>
                    <a:pt x="24830" y="6780"/>
                    <a:pt x="24852" y="6474"/>
                    <a:pt x="24771" y="6244"/>
                  </a:cubicBezTo>
                  <a:cubicBezTo>
                    <a:pt x="24862" y="6071"/>
                    <a:pt x="24981" y="5915"/>
                    <a:pt x="25152" y="5797"/>
                  </a:cubicBezTo>
                  <a:cubicBezTo>
                    <a:pt x="25078" y="5679"/>
                    <a:pt x="24981" y="5577"/>
                    <a:pt x="24862" y="5480"/>
                  </a:cubicBezTo>
                  <a:cubicBezTo>
                    <a:pt x="19437" y="4077"/>
                    <a:pt x="14032" y="2590"/>
                    <a:pt x="8639" y="1064"/>
                  </a:cubicBezTo>
                  <a:cubicBezTo>
                    <a:pt x="7870" y="849"/>
                    <a:pt x="7119" y="549"/>
                    <a:pt x="6340" y="420"/>
                  </a:cubicBezTo>
                  <a:cubicBezTo>
                    <a:pt x="5743" y="323"/>
                    <a:pt x="5314" y="184"/>
                    <a:pt x="5002"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45"/>
            <p:cNvSpPr/>
            <p:nvPr/>
          </p:nvSpPr>
          <p:spPr>
            <a:xfrm>
              <a:off x="1181475" y="2825150"/>
              <a:ext cx="933175" cy="1074725"/>
            </a:xfrm>
            <a:custGeom>
              <a:avLst/>
              <a:gdLst/>
              <a:ahLst/>
              <a:cxnLst/>
              <a:rect l="l" t="t" r="r" b="b"/>
              <a:pathLst>
                <a:path w="37327" h="42989" extrusionOk="0">
                  <a:moveTo>
                    <a:pt x="10497" y="0"/>
                  </a:moveTo>
                  <a:cubicBezTo>
                    <a:pt x="10449" y="172"/>
                    <a:pt x="10395" y="339"/>
                    <a:pt x="10342" y="506"/>
                  </a:cubicBezTo>
                  <a:cubicBezTo>
                    <a:pt x="10192" y="758"/>
                    <a:pt x="10073" y="1156"/>
                    <a:pt x="9907" y="1758"/>
                  </a:cubicBezTo>
                  <a:cubicBezTo>
                    <a:pt x="9912" y="1805"/>
                    <a:pt x="9896" y="1865"/>
                    <a:pt x="9864" y="1924"/>
                  </a:cubicBezTo>
                  <a:cubicBezTo>
                    <a:pt x="9504" y="2364"/>
                    <a:pt x="9332" y="2869"/>
                    <a:pt x="9208" y="3395"/>
                  </a:cubicBezTo>
                  <a:cubicBezTo>
                    <a:pt x="9176" y="3514"/>
                    <a:pt x="9155" y="3632"/>
                    <a:pt x="9128" y="3756"/>
                  </a:cubicBezTo>
                  <a:cubicBezTo>
                    <a:pt x="9074" y="4014"/>
                    <a:pt x="9026" y="4277"/>
                    <a:pt x="8962" y="4530"/>
                  </a:cubicBezTo>
                  <a:cubicBezTo>
                    <a:pt x="8886" y="4830"/>
                    <a:pt x="8795" y="5125"/>
                    <a:pt x="8655" y="5410"/>
                  </a:cubicBezTo>
                  <a:cubicBezTo>
                    <a:pt x="8504" y="5722"/>
                    <a:pt x="8380" y="5935"/>
                    <a:pt x="8243" y="5935"/>
                  </a:cubicBezTo>
                  <a:cubicBezTo>
                    <a:pt x="8165" y="5935"/>
                    <a:pt x="8083" y="5866"/>
                    <a:pt x="7989" y="5706"/>
                  </a:cubicBezTo>
                  <a:cubicBezTo>
                    <a:pt x="7854" y="5470"/>
                    <a:pt x="7705" y="5297"/>
                    <a:pt x="7543" y="5180"/>
                  </a:cubicBezTo>
                  <a:cubicBezTo>
                    <a:pt x="7441" y="5098"/>
                    <a:pt x="7328" y="5039"/>
                    <a:pt x="7216" y="4996"/>
                  </a:cubicBezTo>
                  <a:cubicBezTo>
                    <a:pt x="7043" y="4937"/>
                    <a:pt x="6866" y="4910"/>
                    <a:pt x="6689" y="4905"/>
                  </a:cubicBezTo>
                  <a:cubicBezTo>
                    <a:pt x="6672" y="4905"/>
                    <a:pt x="6655" y="4904"/>
                    <a:pt x="6638" y="4904"/>
                  </a:cubicBezTo>
                  <a:cubicBezTo>
                    <a:pt x="6202" y="4904"/>
                    <a:pt x="5741" y="5020"/>
                    <a:pt x="5303" y="5020"/>
                  </a:cubicBezTo>
                  <a:cubicBezTo>
                    <a:pt x="5271" y="5020"/>
                    <a:pt x="5238" y="5020"/>
                    <a:pt x="5206" y="5018"/>
                  </a:cubicBezTo>
                  <a:lnTo>
                    <a:pt x="5206" y="5018"/>
                  </a:lnTo>
                  <a:cubicBezTo>
                    <a:pt x="5743" y="6226"/>
                    <a:pt x="5195" y="7484"/>
                    <a:pt x="5335" y="8649"/>
                  </a:cubicBezTo>
                  <a:cubicBezTo>
                    <a:pt x="5357" y="8842"/>
                    <a:pt x="5367" y="9036"/>
                    <a:pt x="5367" y="9229"/>
                  </a:cubicBezTo>
                  <a:cubicBezTo>
                    <a:pt x="5335" y="9390"/>
                    <a:pt x="5330" y="9536"/>
                    <a:pt x="5351" y="9681"/>
                  </a:cubicBezTo>
                  <a:cubicBezTo>
                    <a:pt x="5292" y="10530"/>
                    <a:pt x="5072" y="11368"/>
                    <a:pt x="4895" y="12206"/>
                  </a:cubicBezTo>
                  <a:cubicBezTo>
                    <a:pt x="4766" y="12276"/>
                    <a:pt x="4626" y="12330"/>
                    <a:pt x="4470" y="12362"/>
                  </a:cubicBezTo>
                  <a:cubicBezTo>
                    <a:pt x="4464" y="12362"/>
                    <a:pt x="4464" y="12362"/>
                    <a:pt x="4464" y="12368"/>
                  </a:cubicBezTo>
                  <a:cubicBezTo>
                    <a:pt x="4427" y="12383"/>
                    <a:pt x="4390" y="12395"/>
                    <a:pt x="4347" y="12400"/>
                  </a:cubicBezTo>
                  <a:cubicBezTo>
                    <a:pt x="4486" y="13077"/>
                    <a:pt x="4508" y="13769"/>
                    <a:pt x="4626" y="14457"/>
                  </a:cubicBezTo>
                  <a:cubicBezTo>
                    <a:pt x="4637" y="14570"/>
                    <a:pt x="4642" y="14683"/>
                    <a:pt x="4648" y="14795"/>
                  </a:cubicBezTo>
                  <a:cubicBezTo>
                    <a:pt x="4690" y="15553"/>
                    <a:pt x="5131" y="15961"/>
                    <a:pt x="5340" y="16655"/>
                  </a:cubicBezTo>
                  <a:cubicBezTo>
                    <a:pt x="5357" y="16901"/>
                    <a:pt x="5426" y="17019"/>
                    <a:pt x="5598" y="17089"/>
                  </a:cubicBezTo>
                  <a:lnTo>
                    <a:pt x="5791" y="17282"/>
                  </a:lnTo>
                  <a:cubicBezTo>
                    <a:pt x="5979" y="17471"/>
                    <a:pt x="6028" y="17649"/>
                    <a:pt x="5991" y="17815"/>
                  </a:cubicBezTo>
                  <a:cubicBezTo>
                    <a:pt x="5733" y="18185"/>
                    <a:pt x="5141" y="18319"/>
                    <a:pt x="4965" y="18750"/>
                  </a:cubicBezTo>
                  <a:cubicBezTo>
                    <a:pt x="4960" y="18755"/>
                    <a:pt x="4953" y="18755"/>
                    <a:pt x="4953" y="18760"/>
                  </a:cubicBezTo>
                  <a:cubicBezTo>
                    <a:pt x="4868" y="18782"/>
                    <a:pt x="4755" y="18809"/>
                    <a:pt x="4749" y="18884"/>
                  </a:cubicBezTo>
                  <a:cubicBezTo>
                    <a:pt x="4610" y="18970"/>
                    <a:pt x="4470" y="19067"/>
                    <a:pt x="4341" y="19164"/>
                  </a:cubicBezTo>
                  <a:cubicBezTo>
                    <a:pt x="4303" y="19184"/>
                    <a:pt x="4283" y="19201"/>
                    <a:pt x="4276" y="19222"/>
                  </a:cubicBezTo>
                  <a:cubicBezTo>
                    <a:pt x="4094" y="19367"/>
                    <a:pt x="3928" y="19544"/>
                    <a:pt x="3782" y="19764"/>
                  </a:cubicBezTo>
                  <a:cubicBezTo>
                    <a:pt x="3348" y="20426"/>
                    <a:pt x="3316" y="21284"/>
                    <a:pt x="2961" y="21988"/>
                  </a:cubicBezTo>
                  <a:cubicBezTo>
                    <a:pt x="2800" y="22311"/>
                    <a:pt x="2612" y="22580"/>
                    <a:pt x="2445" y="22854"/>
                  </a:cubicBezTo>
                  <a:cubicBezTo>
                    <a:pt x="2439" y="22854"/>
                    <a:pt x="2429" y="22854"/>
                    <a:pt x="2423" y="22859"/>
                  </a:cubicBezTo>
                  <a:lnTo>
                    <a:pt x="2434" y="22881"/>
                  </a:lnTo>
                  <a:cubicBezTo>
                    <a:pt x="2230" y="23213"/>
                    <a:pt x="2059" y="23563"/>
                    <a:pt x="2004" y="24031"/>
                  </a:cubicBezTo>
                  <a:cubicBezTo>
                    <a:pt x="1967" y="24411"/>
                    <a:pt x="2047" y="24809"/>
                    <a:pt x="2101" y="25185"/>
                  </a:cubicBezTo>
                  <a:cubicBezTo>
                    <a:pt x="2171" y="25695"/>
                    <a:pt x="2176" y="26190"/>
                    <a:pt x="2133" y="26700"/>
                  </a:cubicBezTo>
                  <a:cubicBezTo>
                    <a:pt x="2091" y="27190"/>
                    <a:pt x="1854" y="27468"/>
                    <a:pt x="1531" y="27619"/>
                  </a:cubicBezTo>
                  <a:cubicBezTo>
                    <a:pt x="1209" y="27602"/>
                    <a:pt x="881" y="27582"/>
                    <a:pt x="559" y="27560"/>
                  </a:cubicBezTo>
                  <a:cubicBezTo>
                    <a:pt x="532" y="27570"/>
                    <a:pt x="505" y="27582"/>
                    <a:pt x="484" y="27597"/>
                  </a:cubicBezTo>
                  <a:cubicBezTo>
                    <a:pt x="323" y="27710"/>
                    <a:pt x="210" y="27877"/>
                    <a:pt x="135" y="28070"/>
                  </a:cubicBezTo>
                  <a:cubicBezTo>
                    <a:pt x="81" y="28209"/>
                    <a:pt x="48" y="28360"/>
                    <a:pt x="43" y="28532"/>
                  </a:cubicBezTo>
                  <a:cubicBezTo>
                    <a:pt x="1" y="29660"/>
                    <a:pt x="849" y="29987"/>
                    <a:pt x="1355" y="30181"/>
                  </a:cubicBezTo>
                  <a:cubicBezTo>
                    <a:pt x="1499" y="30235"/>
                    <a:pt x="1633" y="30289"/>
                    <a:pt x="1730" y="30348"/>
                  </a:cubicBezTo>
                  <a:cubicBezTo>
                    <a:pt x="5185" y="32400"/>
                    <a:pt x="8709" y="34474"/>
                    <a:pt x="12115" y="36473"/>
                  </a:cubicBezTo>
                  <a:cubicBezTo>
                    <a:pt x="14430" y="37837"/>
                    <a:pt x="16750" y="39201"/>
                    <a:pt x="19066" y="40566"/>
                  </a:cubicBezTo>
                  <a:cubicBezTo>
                    <a:pt x="19851" y="41033"/>
                    <a:pt x="20640" y="41323"/>
                    <a:pt x="21478" y="41457"/>
                  </a:cubicBezTo>
                  <a:cubicBezTo>
                    <a:pt x="22456" y="41613"/>
                    <a:pt x="23434" y="41764"/>
                    <a:pt x="24412" y="41914"/>
                  </a:cubicBezTo>
                  <a:cubicBezTo>
                    <a:pt x="26464" y="42231"/>
                    <a:pt x="28586" y="42558"/>
                    <a:pt x="30660" y="42935"/>
                  </a:cubicBezTo>
                  <a:cubicBezTo>
                    <a:pt x="30858" y="42972"/>
                    <a:pt x="31025" y="42989"/>
                    <a:pt x="31165" y="42989"/>
                  </a:cubicBezTo>
                  <a:cubicBezTo>
                    <a:pt x="31438" y="42989"/>
                    <a:pt x="31642" y="42924"/>
                    <a:pt x="31798" y="42823"/>
                  </a:cubicBezTo>
                  <a:cubicBezTo>
                    <a:pt x="31959" y="42709"/>
                    <a:pt x="32068" y="42553"/>
                    <a:pt x="32137" y="42382"/>
                  </a:cubicBezTo>
                  <a:cubicBezTo>
                    <a:pt x="32051" y="42226"/>
                    <a:pt x="32051" y="42005"/>
                    <a:pt x="32093" y="41678"/>
                  </a:cubicBezTo>
                  <a:cubicBezTo>
                    <a:pt x="33131" y="34468"/>
                    <a:pt x="34124" y="27254"/>
                    <a:pt x="35130" y="20039"/>
                  </a:cubicBezTo>
                  <a:cubicBezTo>
                    <a:pt x="35135" y="19975"/>
                    <a:pt x="35140" y="19910"/>
                    <a:pt x="35140" y="19834"/>
                  </a:cubicBezTo>
                  <a:cubicBezTo>
                    <a:pt x="35269" y="18911"/>
                    <a:pt x="35312" y="17971"/>
                    <a:pt x="35478" y="17046"/>
                  </a:cubicBezTo>
                  <a:cubicBezTo>
                    <a:pt x="35495" y="16965"/>
                    <a:pt x="35505" y="16880"/>
                    <a:pt x="35522" y="16794"/>
                  </a:cubicBezTo>
                  <a:lnTo>
                    <a:pt x="35559" y="16794"/>
                  </a:lnTo>
                  <a:cubicBezTo>
                    <a:pt x="35715" y="15639"/>
                    <a:pt x="35871" y="14478"/>
                    <a:pt x="36032" y="13318"/>
                  </a:cubicBezTo>
                  <a:cubicBezTo>
                    <a:pt x="36038" y="13286"/>
                    <a:pt x="36038" y="13258"/>
                    <a:pt x="36043" y="13226"/>
                  </a:cubicBezTo>
                  <a:cubicBezTo>
                    <a:pt x="36219" y="12083"/>
                    <a:pt x="36472" y="10949"/>
                    <a:pt x="36531" y="9794"/>
                  </a:cubicBezTo>
                  <a:cubicBezTo>
                    <a:pt x="36585" y="8693"/>
                    <a:pt x="36956" y="7634"/>
                    <a:pt x="36977" y="6538"/>
                  </a:cubicBezTo>
                  <a:cubicBezTo>
                    <a:pt x="37090" y="6098"/>
                    <a:pt x="37057" y="5619"/>
                    <a:pt x="37144" y="5180"/>
                  </a:cubicBezTo>
                  <a:cubicBezTo>
                    <a:pt x="37198" y="4922"/>
                    <a:pt x="37327" y="4379"/>
                    <a:pt x="37295" y="4287"/>
                  </a:cubicBezTo>
                  <a:lnTo>
                    <a:pt x="37295" y="4287"/>
                  </a:lnTo>
                  <a:cubicBezTo>
                    <a:pt x="37290" y="4290"/>
                    <a:pt x="37282" y="4291"/>
                    <a:pt x="37270" y="4291"/>
                  </a:cubicBezTo>
                  <a:cubicBezTo>
                    <a:pt x="37083" y="4291"/>
                    <a:pt x="36034" y="3980"/>
                    <a:pt x="35279" y="3863"/>
                  </a:cubicBezTo>
                  <a:cubicBezTo>
                    <a:pt x="27678" y="2686"/>
                    <a:pt x="20082" y="1505"/>
                    <a:pt x="12485" y="296"/>
                  </a:cubicBezTo>
                  <a:cubicBezTo>
                    <a:pt x="11858" y="198"/>
                    <a:pt x="11422" y="123"/>
                    <a:pt x="11103" y="123"/>
                  </a:cubicBezTo>
                  <a:cubicBezTo>
                    <a:pt x="10968" y="123"/>
                    <a:pt x="10854" y="136"/>
                    <a:pt x="10755" y="167"/>
                  </a:cubicBezTo>
                  <a:cubicBezTo>
                    <a:pt x="10665" y="119"/>
                    <a:pt x="10578" y="65"/>
                    <a:pt x="10497"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45"/>
            <p:cNvSpPr/>
            <p:nvPr/>
          </p:nvSpPr>
          <p:spPr>
            <a:xfrm>
              <a:off x="2114750" y="2234225"/>
              <a:ext cx="995625" cy="794150"/>
            </a:xfrm>
            <a:custGeom>
              <a:avLst/>
              <a:gdLst/>
              <a:ahLst/>
              <a:cxnLst/>
              <a:rect l="l" t="t" r="r" b="b"/>
              <a:pathLst>
                <a:path w="39825" h="31766" extrusionOk="0">
                  <a:moveTo>
                    <a:pt x="3713" y="0"/>
                  </a:moveTo>
                  <a:cubicBezTo>
                    <a:pt x="3703" y="5"/>
                    <a:pt x="3698" y="10"/>
                    <a:pt x="3686" y="16"/>
                  </a:cubicBezTo>
                  <a:cubicBezTo>
                    <a:pt x="3621" y="59"/>
                    <a:pt x="3557" y="112"/>
                    <a:pt x="3504" y="166"/>
                  </a:cubicBezTo>
                  <a:cubicBezTo>
                    <a:pt x="3509" y="177"/>
                    <a:pt x="3520" y="182"/>
                    <a:pt x="3525" y="194"/>
                  </a:cubicBezTo>
                  <a:cubicBezTo>
                    <a:pt x="3633" y="338"/>
                    <a:pt x="3713" y="504"/>
                    <a:pt x="3762" y="698"/>
                  </a:cubicBezTo>
                  <a:cubicBezTo>
                    <a:pt x="3621" y="913"/>
                    <a:pt x="3530" y="1220"/>
                    <a:pt x="3482" y="1622"/>
                  </a:cubicBezTo>
                  <a:cubicBezTo>
                    <a:pt x="2402" y="9981"/>
                    <a:pt x="1274" y="18341"/>
                    <a:pt x="120" y="26689"/>
                  </a:cubicBezTo>
                  <a:cubicBezTo>
                    <a:pt x="65" y="27076"/>
                    <a:pt x="135" y="27806"/>
                    <a:pt x="23" y="27892"/>
                  </a:cubicBezTo>
                  <a:cubicBezTo>
                    <a:pt x="16" y="27897"/>
                    <a:pt x="6" y="27902"/>
                    <a:pt x="1" y="27902"/>
                  </a:cubicBezTo>
                  <a:cubicBezTo>
                    <a:pt x="76" y="27957"/>
                    <a:pt x="629" y="27924"/>
                    <a:pt x="931" y="27967"/>
                  </a:cubicBezTo>
                  <a:cubicBezTo>
                    <a:pt x="3472" y="28296"/>
                    <a:pt x="6023" y="28521"/>
                    <a:pt x="8575" y="28789"/>
                  </a:cubicBezTo>
                  <a:cubicBezTo>
                    <a:pt x="8599" y="28784"/>
                    <a:pt x="8633" y="28782"/>
                    <a:pt x="8673" y="28782"/>
                  </a:cubicBezTo>
                  <a:cubicBezTo>
                    <a:pt x="9083" y="28782"/>
                    <a:pt x="10250" y="29030"/>
                    <a:pt x="10670" y="29080"/>
                  </a:cubicBezTo>
                  <a:cubicBezTo>
                    <a:pt x="13619" y="29424"/>
                    <a:pt x="16564" y="29772"/>
                    <a:pt x="19512" y="30094"/>
                  </a:cubicBezTo>
                  <a:cubicBezTo>
                    <a:pt x="22902" y="30460"/>
                    <a:pt x="26293" y="30803"/>
                    <a:pt x="29683" y="31158"/>
                  </a:cubicBezTo>
                  <a:cubicBezTo>
                    <a:pt x="29705" y="31155"/>
                    <a:pt x="29730" y="31154"/>
                    <a:pt x="29757" y="31154"/>
                  </a:cubicBezTo>
                  <a:cubicBezTo>
                    <a:pt x="30140" y="31154"/>
                    <a:pt x="30989" y="31435"/>
                    <a:pt x="31277" y="31435"/>
                  </a:cubicBezTo>
                  <a:cubicBezTo>
                    <a:pt x="31291" y="31435"/>
                    <a:pt x="31304" y="31434"/>
                    <a:pt x="31315" y="31433"/>
                  </a:cubicBezTo>
                  <a:cubicBezTo>
                    <a:pt x="31418" y="31421"/>
                    <a:pt x="31511" y="31416"/>
                    <a:pt x="31594" y="31416"/>
                  </a:cubicBezTo>
                  <a:cubicBezTo>
                    <a:pt x="31984" y="31416"/>
                    <a:pt x="32181" y="31535"/>
                    <a:pt x="32282" y="31733"/>
                  </a:cubicBezTo>
                  <a:cubicBezTo>
                    <a:pt x="32470" y="31745"/>
                    <a:pt x="32664" y="31755"/>
                    <a:pt x="32852" y="31760"/>
                  </a:cubicBezTo>
                  <a:cubicBezTo>
                    <a:pt x="32901" y="31760"/>
                    <a:pt x="32943" y="31760"/>
                    <a:pt x="32986" y="31765"/>
                  </a:cubicBezTo>
                  <a:cubicBezTo>
                    <a:pt x="33144" y="31580"/>
                    <a:pt x="33360" y="31469"/>
                    <a:pt x="33658" y="31469"/>
                  </a:cubicBezTo>
                  <a:cubicBezTo>
                    <a:pt x="33888" y="31469"/>
                    <a:pt x="34167" y="31535"/>
                    <a:pt x="34506" y="31685"/>
                  </a:cubicBezTo>
                  <a:cubicBezTo>
                    <a:pt x="34557" y="31708"/>
                    <a:pt x="34613" y="31716"/>
                    <a:pt x="34673" y="31716"/>
                  </a:cubicBezTo>
                  <a:cubicBezTo>
                    <a:pt x="34819" y="31716"/>
                    <a:pt x="34985" y="31668"/>
                    <a:pt x="35135" y="31668"/>
                  </a:cubicBezTo>
                  <a:cubicBezTo>
                    <a:pt x="35140" y="31668"/>
                    <a:pt x="35145" y="31668"/>
                    <a:pt x="35151" y="31669"/>
                  </a:cubicBezTo>
                  <a:cubicBezTo>
                    <a:pt x="36092" y="31696"/>
                    <a:pt x="37037" y="31723"/>
                    <a:pt x="37977" y="31755"/>
                  </a:cubicBezTo>
                  <a:cubicBezTo>
                    <a:pt x="37950" y="31728"/>
                    <a:pt x="37923" y="31706"/>
                    <a:pt x="37897" y="31680"/>
                  </a:cubicBezTo>
                  <a:cubicBezTo>
                    <a:pt x="37816" y="31589"/>
                    <a:pt x="37762" y="31487"/>
                    <a:pt x="37724" y="31378"/>
                  </a:cubicBezTo>
                  <a:cubicBezTo>
                    <a:pt x="37885" y="31255"/>
                    <a:pt x="37929" y="31019"/>
                    <a:pt x="37929" y="30674"/>
                  </a:cubicBezTo>
                  <a:cubicBezTo>
                    <a:pt x="37923" y="29960"/>
                    <a:pt x="37999" y="29241"/>
                    <a:pt x="38047" y="28526"/>
                  </a:cubicBezTo>
                  <a:cubicBezTo>
                    <a:pt x="38014" y="28058"/>
                    <a:pt x="38095" y="27619"/>
                    <a:pt x="38133" y="27140"/>
                  </a:cubicBezTo>
                  <a:cubicBezTo>
                    <a:pt x="38165" y="26727"/>
                    <a:pt x="38175" y="26313"/>
                    <a:pt x="38181" y="25899"/>
                  </a:cubicBezTo>
                  <a:cubicBezTo>
                    <a:pt x="38116" y="25690"/>
                    <a:pt x="38219" y="25415"/>
                    <a:pt x="38230" y="25206"/>
                  </a:cubicBezTo>
                  <a:cubicBezTo>
                    <a:pt x="38509" y="20409"/>
                    <a:pt x="38788" y="15611"/>
                    <a:pt x="39090" y="10819"/>
                  </a:cubicBezTo>
                  <a:cubicBezTo>
                    <a:pt x="39207" y="10567"/>
                    <a:pt x="39395" y="10390"/>
                    <a:pt x="39653" y="10293"/>
                  </a:cubicBezTo>
                  <a:cubicBezTo>
                    <a:pt x="39658" y="10255"/>
                    <a:pt x="39658" y="10218"/>
                    <a:pt x="39663" y="10181"/>
                  </a:cubicBezTo>
                  <a:cubicBezTo>
                    <a:pt x="39502" y="9992"/>
                    <a:pt x="39476" y="9702"/>
                    <a:pt x="39509" y="9288"/>
                  </a:cubicBezTo>
                  <a:cubicBezTo>
                    <a:pt x="39626" y="7828"/>
                    <a:pt x="39648" y="6355"/>
                    <a:pt x="39760" y="4894"/>
                  </a:cubicBezTo>
                  <a:cubicBezTo>
                    <a:pt x="39824" y="4104"/>
                    <a:pt x="39675" y="3722"/>
                    <a:pt x="38740" y="3670"/>
                  </a:cubicBezTo>
                  <a:cubicBezTo>
                    <a:pt x="35989" y="3508"/>
                    <a:pt x="33249" y="3202"/>
                    <a:pt x="30499" y="3003"/>
                  </a:cubicBezTo>
                  <a:cubicBezTo>
                    <a:pt x="30102" y="2976"/>
                    <a:pt x="29864" y="2901"/>
                    <a:pt x="29747" y="2696"/>
                  </a:cubicBezTo>
                  <a:cubicBezTo>
                    <a:pt x="29683" y="2686"/>
                    <a:pt x="29613" y="2681"/>
                    <a:pt x="29542" y="2675"/>
                  </a:cubicBezTo>
                  <a:cubicBezTo>
                    <a:pt x="29301" y="2648"/>
                    <a:pt x="29065" y="2626"/>
                    <a:pt x="28823" y="2599"/>
                  </a:cubicBezTo>
                  <a:cubicBezTo>
                    <a:pt x="28768" y="2626"/>
                    <a:pt x="28710" y="2654"/>
                    <a:pt x="28646" y="2670"/>
                  </a:cubicBezTo>
                  <a:cubicBezTo>
                    <a:pt x="27620" y="2589"/>
                    <a:pt x="26593" y="2503"/>
                    <a:pt x="25567" y="2423"/>
                  </a:cubicBezTo>
                  <a:cubicBezTo>
                    <a:pt x="24015" y="2229"/>
                    <a:pt x="22451" y="2106"/>
                    <a:pt x="20893" y="1950"/>
                  </a:cubicBezTo>
                  <a:lnTo>
                    <a:pt x="20893" y="1950"/>
                  </a:lnTo>
                  <a:cubicBezTo>
                    <a:pt x="20904" y="1972"/>
                    <a:pt x="20920" y="1987"/>
                    <a:pt x="20931" y="2009"/>
                  </a:cubicBezTo>
                  <a:cubicBezTo>
                    <a:pt x="20442" y="1950"/>
                    <a:pt x="19948" y="1897"/>
                    <a:pt x="19460" y="1843"/>
                  </a:cubicBezTo>
                  <a:lnTo>
                    <a:pt x="19460" y="1837"/>
                  </a:lnTo>
                  <a:cubicBezTo>
                    <a:pt x="19271" y="1826"/>
                    <a:pt x="19083" y="1821"/>
                    <a:pt x="18895" y="1805"/>
                  </a:cubicBezTo>
                  <a:cubicBezTo>
                    <a:pt x="17477" y="1697"/>
                    <a:pt x="16043" y="1461"/>
                    <a:pt x="14650" y="1230"/>
                  </a:cubicBezTo>
                  <a:lnTo>
                    <a:pt x="14307" y="1176"/>
                  </a:lnTo>
                  <a:cubicBezTo>
                    <a:pt x="11756" y="886"/>
                    <a:pt x="9198" y="596"/>
                    <a:pt x="6646" y="306"/>
                  </a:cubicBezTo>
                  <a:cubicBezTo>
                    <a:pt x="6185" y="229"/>
                    <a:pt x="5723" y="161"/>
                    <a:pt x="5252" y="161"/>
                  </a:cubicBezTo>
                  <a:cubicBezTo>
                    <a:pt x="5235" y="161"/>
                    <a:pt x="5218" y="161"/>
                    <a:pt x="5201" y="161"/>
                  </a:cubicBezTo>
                  <a:cubicBezTo>
                    <a:pt x="4707" y="107"/>
                    <a:pt x="4207" y="59"/>
                    <a:pt x="3713"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45"/>
            <p:cNvSpPr/>
            <p:nvPr/>
          </p:nvSpPr>
          <p:spPr>
            <a:xfrm>
              <a:off x="5311075" y="2027375"/>
              <a:ext cx="576600" cy="641200"/>
            </a:xfrm>
            <a:custGeom>
              <a:avLst/>
              <a:gdLst/>
              <a:ahLst/>
              <a:cxnLst/>
              <a:rect l="l" t="t" r="r" b="b"/>
              <a:pathLst>
                <a:path w="23064" h="25648" extrusionOk="0">
                  <a:moveTo>
                    <a:pt x="21135" y="1"/>
                  </a:moveTo>
                  <a:cubicBezTo>
                    <a:pt x="20964" y="1"/>
                    <a:pt x="20786" y="55"/>
                    <a:pt x="20597" y="162"/>
                  </a:cubicBezTo>
                  <a:cubicBezTo>
                    <a:pt x="20227" y="372"/>
                    <a:pt x="19835" y="549"/>
                    <a:pt x="19422" y="737"/>
                  </a:cubicBezTo>
                  <a:cubicBezTo>
                    <a:pt x="18288" y="1252"/>
                    <a:pt x="17111" y="1784"/>
                    <a:pt x="16343" y="3009"/>
                  </a:cubicBezTo>
                  <a:cubicBezTo>
                    <a:pt x="15886" y="3734"/>
                    <a:pt x="15118" y="3858"/>
                    <a:pt x="14232" y="4003"/>
                  </a:cubicBezTo>
                  <a:cubicBezTo>
                    <a:pt x="13442" y="4126"/>
                    <a:pt x="12566" y="4266"/>
                    <a:pt x="11874" y="4890"/>
                  </a:cubicBezTo>
                  <a:cubicBezTo>
                    <a:pt x="11524" y="4734"/>
                    <a:pt x="11165" y="4652"/>
                    <a:pt x="10815" y="4578"/>
                  </a:cubicBezTo>
                  <a:cubicBezTo>
                    <a:pt x="10407" y="4491"/>
                    <a:pt x="10020" y="4406"/>
                    <a:pt x="9687" y="4196"/>
                  </a:cubicBezTo>
                  <a:cubicBezTo>
                    <a:pt x="9182" y="3869"/>
                    <a:pt x="8505" y="3498"/>
                    <a:pt x="7721" y="3498"/>
                  </a:cubicBezTo>
                  <a:cubicBezTo>
                    <a:pt x="7646" y="3498"/>
                    <a:pt x="7565" y="3504"/>
                    <a:pt x="7485" y="3509"/>
                  </a:cubicBezTo>
                  <a:cubicBezTo>
                    <a:pt x="7485" y="3509"/>
                    <a:pt x="3761" y="4416"/>
                    <a:pt x="2311" y="4545"/>
                  </a:cubicBezTo>
                  <a:cubicBezTo>
                    <a:pt x="1570" y="4610"/>
                    <a:pt x="1113" y="4647"/>
                    <a:pt x="838" y="4781"/>
                  </a:cubicBezTo>
                  <a:cubicBezTo>
                    <a:pt x="597" y="4761"/>
                    <a:pt x="361" y="4749"/>
                    <a:pt x="114" y="4739"/>
                  </a:cubicBezTo>
                  <a:cubicBezTo>
                    <a:pt x="76" y="4798"/>
                    <a:pt x="49" y="4868"/>
                    <a:pt x="22" y="4943"/>
                  </a:cubicBezTo>
                  <a:cubicBezTo>
                    <a:pt x="49" y="5577"/>
                    <a:pt x="0" y="6222"/>
                    <a:pt x="280" y="6893"/>
                  </a:cubicBezTo>
                  <a:cubicBezTo>
                    <a:pt x="307" y="6861"/>
                    <a:pt x="329" y="6834"/>
                    <a:pt x="355" y="6812"/>
                  </a:cubicBezTo>
                  <a:cubicBezTo>
                    <a:pt x="463" y="7580"/>
                    <a:pt x="587" y="8349"/>
                    <a:pt x="640" y="9123"/>
                  </a:cubicBezTo>
                  <a:cubicBezTo>
                    <a:pt x="684" y="9692"/>
                    <a:pt x="726" y="10261"/>
                    <a:pt x="774" y="10826"/>
                  </a:cubicBezTo>
                  <a:cubicBezTo>
                    <a:pt x="710" y="10836"/>
                    <a:pt x="640" y="10841"/>
                    <a:pt x="575" y="10853"/>
                  </a:cubicBezTo>
                  <a:cubicBezTo>
                    <a:pt x="796" y="12797"/>
                    <a:pt x="1016" y="14741"/>
                    <a:pt x="1237" y="16692"/>
                  </a:cubicBezTo>
                  <a:cubicBezTo>
                    <a:pt x="1237" y="17218"/>
                    <a:pt x="1225" y="17746"/>
                    <a:pt x="1220" y="18272"/>
                  </a:cubicBezTo>
                  <a:cubicBezTo>
                    <a:pt x="1199" y="19598"/>
                    <a:pt x="1398" y="20791"/>
                    <a:pt x="1790" y="22021"/>
                  </a:cubicBezTo>
                  <a:cubicBezTo>
                    <a:pt x="1812" y="22194"/>
                    <a:pt x="1827" y="22360"/>
                    <a:pt x="1849" y="22526"/>
                  </a:cubicBezTo>
                  <a:cubicBezTo>
                    <a:pt x="1902" y="22580"/>
                    <a:pt x="1892" y="22854"/>
                    <a:pt x="1892" y="22854"/>
                  </a:cubicBezTo>
                  <a:cubicBezTo>
                    <a:pt x="2005" y="22715"/>
                    <a:pt x="2268" y="22413"/>
                    <a:pt x="2429" y="22306"/>
                  </a:cubicBezTo>
                  <a:cubicBezTo>
                    <a:pt x="2632" y="22436"/>
                    <a:pt x="2874" y="22504"/>
                    <a:pt x="3166" y="22504"/>
                  </a:cubicBezTo>
                  <a:cubicBezTo>
                    <a:pt x="3246" y="22504"/>
                    <a:pt x="3330" y="22499"/>
                    <a:pt x="3417" y="22489"/>
                  </a:cubicBezTo>
                  <a:cubicBezTo>
                    <a:pt x="3520" y="22462"/>
                    <a:pt x="3627" y="22445"/>
                    <a:pt x="3746" y="22430"/>
                  </a:cubicBezTo>
                  <a:cubicBezTo>
                    <a:pt x="3767" y="22360"/>
                    <a:pt x="3778" y="22258"/>
                    <a:pt x="3821" y="22247"/>
                  </a:cubicBezTo>
                  <a:cubicBezTo>
                    <a:pt x="3844" y="22239"/>
                    <a:pt x="3865" y="22236"/>
                    <a:pt x="3885" y="22236"/>
                  </a:cubicBezTo>
                  <a:cubicBezTo>
                    <a:pt x="3979" y="22236"/>
                    <a:pt x="4021" y="22317"/>
                    <a:pt x="4030" y="22424"/>
                  </a:cubicBezTo>
                  <a:cubicBezTo>
                    <a:pt x="4197" y="22435"/>
                    <a:pt x="4314" y="22494"/>
                    <a:pt x="4299" y="22687"/>
                  </a:cubicBezTo>
                  <a:cubicBezTo>
                    <a:pt x="4317" y="22687"/>
                    <a:pt x="4334" y="22686"/>
                    <a:pt x="4351" y="22686"/>
                  </a:cubicBezTo>
                  <a:cubicBezTo>
                    <a:pt x="4512" y="22686"/>
                    <a:pt x="4621" y="22736"/>
                    <a:pt x="4572" y="22945"/>
                  </a:cubicBezTo>
                  <a:cubicBezTo>
                    <a:pt x="4635" y="22919"/>
                    <a:pt x="4690" y="22908"/>
                    <a:pt x="4740" y="22908"/>
                  </a:cubicBezTo>
                  <a:cubicBezTo>
                    <a:pt x="4917" y="22908"/>
                    <a:pt x="5019" y="23056"/>
                    <a:pt x="5100" y="23241"/>
                  </a:cubicBezTo>
                  <a:lnTo>
                    <a:pt x="5078" y="23219"/>
                  </a:lnTo>
                  <a:lnTo>
                    <a:pt x="5078" y="23219"/>
                  </a:lnTo>
                  <a:cubicBezTo>
                    <a:pt x="5502" y="24347"/>
                    <a:pt x="6727" y="24111"/>
                    <a:pt x="7500" y="24649"/>
                  </a:cubicBezTo>
                  <a:cubicBezTo>
                    <a:pt x="8000" y="24991"/>
                    <a:pt x="8505" y="25121"/>
                    <a:pt x="9002" y="25121"/>
                  </a:cubicBezTo>
                  <a:cubicBezTo>
                    <a:pt x="9835" y="25121"/>
                    <a:pt x="10642" y="24755"/>
                    <a:pt x="11353" y="24411"/>
                  </a:cubicBezTo>
                  <a:cubicBezTo>
                    <a:pt x="11735" y="24226"/>
                    <a:pt x="12008" y="24110"/>
                    <a:pt x="12248" y="24110"/>
                  </a:cubicBezTo>
                  <a:cubicBezTo>
                    <a:pt x="12510" y="24110"/>
                    <a:pt x="12734" y="24248"/>
                    <a:pt x="13023" y="24584"/>
                  </a:cubicBezTo>
                  <a:cubicBezTo>
                    <a:pt x="13114" y="24691"/>
                    <a:pt x="13216" y="24788"/>
                    <a:pt x="13324" y="24879"/>
                  </a:cubicBezTo>
                  <a:cubicBezTo>
                    <a:pt x="13647" y="25159"/>
                    <a:pt x="14022" y="25385"/>
                    <a:pt x="14361" y="25648"/>
                  </a:cubicBezTo>
                  <a:cubicBezTo>
                    <a:pt x="14463" y="25636"/>
                    <a:pt x="14559" y="25599"/>
                    <a:pt x="14656" y="25556"/>
                  </a:cubicBezTo>
                  <a:cubicBezTo>
                    <a:pt x="14869" y="25460"/>
                    <a:pt x="15076" y="25329"/>
                    <a:pt x="15313" y="25329"/>
                  </a:cubicBezTo>
                  <a:cubicBezTo>
                    <a:pt x="15368" y="25329"/>
                    <a:pt x="15425" y="25336"/>
                    <a:pt x="15484" y="25353"/>
                  </a:cubicBezTo>
                  <a:cubicBezTo>
                    <a:pt x="15414" y="24917"/>
                    <a:pt x="15623" y="24676"/>
                    <a:pt x="16032" y="24562"/>
                  </a:cubicBezTo>
                  <a:cubicBezTo>
                    <a:pt x="16317" y="23654"/>
                    <a:pt x="15844" y="22682"/>
                    <a:pt x="16310" y="21780"/>
                  </a:cubicBezTo>
                  <a:cubicBezTo>
                    <a:pt x="16489" y="21441"/>
                    <a:pt x="16626" y="21103"/>
                    <a:pt x="16893" y="21103"/>
                  </a:cubicBezTo>
                  <a:cubicBezTo>
                    <a:pt x="17017" y="21103"/>
                    <a:pt x="17169" y="21175"/>
                    <a:pt x="17366" y="21353"/>
                  </a:cubicBezTo>
                  <a:lnTo>
                    <a:pt x="17366" y="21353"/>
                  </a:lnTo>
                  <a:cubicBezTo>
                    <a:pt x="17363" y="21352"/>
                    <a:pt x="17361" y="21350"/>
                    <a:pt x="17359" y="21349"/>
                  </a:cubicBezTo>
                  <a:lnTo>
                    <a:pt x="17359" y="21349"/>
                  </a:lnTo>
                  <a:lnTo>
                    <a:pt x="17386" y="21371"/>
                  </a:lnTo>
                  <a:cubicBezTo>
                    <a:pt x="17379" y="21365"/>
                    <a:pt x="17372" y="21359"/>
                    <a:pt x="17366" y="21353"/>
                  </a:cubicBezTo>
                  <a:lnTo>
                    <a:pt x="17366" y="21353"/>
                  </a:lnTo>
                  <a:cubicBezTo>
                    <a:pt x="17532" y="21439"/>
                    <a:pt x="17688" y="21498"/>
                    <a:pt x="17806" y="21498"/>
                  </a:cubicBezTo>
                  <a:cubicBezTo>
                    <a:pt x="17987" y="21498"/>
                    <a:pt x="18078" y="21360"/>
                    <a:pt x="17981" y="20969"/>
                  </a:cubicBezTo>
                  <a:cubicBezTo>
                    <a:pt x="17837" y="20362"/>
                    <a:pt x="18003" y="19905"/>
                    <a:pt x="18427" y="19502"/>
                  </a:cubicBezTo>
                  <a:cubicBezTo>
                    <a:pt x="18433" y="19077"/>
                    <a:pt x="18599" y="18755"/>
                    <a:pt x="18997" y="18572"/>
                  </a:cubicBezTo>
                  <a:lnTo>
                    <a:pt x="19035" y="18508"/>
                  </a:lnTo>
                  <a:cubicBezTo>
                    <a:pt x="19169" y="18428"/>
                    <a:pt x="19298" y="18346"/>
                    <a:pt x="19432" y="18266"/>
                  </a:cubicBezTo>
                  <a:cubicBezTo>
                    <a:pt x="20726" y="18036"/>
                    <a:pt x="22221" y="16434"/>
                    <a:pt x="22377" y="15140"/>
                  </a:cubicBezTo>
                  <a:cubicBezTo>
                    <a:pt x="22397" y="14973"/>
                    <a:pt x="22419" y="14801"/>
                    <a:pt x="22446" y="14629"/>
                  </a:cubicBezTo>
                  <a:cubicBezTo>
                    <a:pt x="22521" y="14113"/>
                    <a:pt x="22618" y="13603"/>
                    <a:pt x="22699" y="13092"/>
                  </a:cubicBezTo>
                  <a:cubicBezTo>
                    <a:pt x="22280" y="12529"/>
                    <a:pt x="22816" y="11621"/>
                    <a:pt x="22172" y="11078"/>
                  </a:cubicBezTo>
                  <a:cubicBezTo>
                    <a:pt x="22156" y="10680"/>
                    <a:pt x="22139" y="10347"/>
                    <a:pt x="22145" y="10068"/>
                  </a:cubicBezTo>
                  <a:cubicBezTo>
                    <a:pt x="22199" y="9982"/>
                    <a:pt x="22248" y="9901"/>
                    <a:pt x="22268" y="9821"/>
                  </a:cubicBezTo>
                  <a:cubicBezTo>
                    <a:pt x="22355" y="9504"/>
                    <a:pt x="22409" y="9192"/>
                    <a:pt x="22435" y="8881"/>
                  </a:cubicBezTo>
                  <a:cubicBezTo>
                    <a:pt x="22446" y="8870"/>
                    <a:pt x="22446" y="8865"/>
                    <a:pt x="22451" y="8859"/>
                  </a:cubicBezTo>
                  <a:cubicBezTo>
                    <a:pt x="22451" y="8843"/>
                    <a:pt x="22972" y="8741"/>
                    <a:pt x="22972" y="8725"/>
                  </a:cubicBezTo>
                  <a:cubicBezTo>
                    <a:pt x="23064" y="7570"/>
                    <a:pt x="22295" y="6528"/>
                    <a:pt x="22139" y="5400"/>
                  </a:cubicBezTo>
                  <a:cubicBezTo>
                    <a:pt x="22027" y="4771"/>
                    <a:pt x="21973" y="4132"/>
                    <a:pt x="21887" y="3498"/>
                  </a:cubicBezTo>
                  <a:cubicBezTo>
                    <a:pt x="21849" y="3202"/>
                    <a:pt x="21802" y="2907"/>
                    <a:pt x="21747" y="2611"/>
                  </a:cubicBezTo>
                  <a:cubicBezTo>
                    <a:pt x="21693" y="2423"/>
                    <a:pt x="21673" y="2241"/>
                    <a:pt x="21651" y="2069"/>
                  </a:cubicBezTo>
                  <a:cubicBezTo>
                    <a:pt x="21597" y="1746"/>
                    <a:pt x="21544" y="1424"/>
                    <a:pt x="21500" y="1102"/>
                  </a:cubicBezTo>
                  <a:cubicBezTo>
                    <a:pt x="21425" y="876"/>
                    <a:pt x="21383" y="598"/>
                    <a:pt x="21194" y="543"/>
                  </a:cubicBezTo>
                  <a:cubicBezTo>
                    <a:pt x="21178" y="355"/>
                    <a:pt x="21194" y="178"/>
                    <a:pt x="21232" y="17"/>
                  </a:cubicBezTo>
                  <a:cubicBezTo>
                    <a:pt x="21200" y="11"/>
                    <a:pt x="21167" y="1"/>
                    <a:pt x="21135"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45"/>
            <p:cNvSpPr/>
            <p:nvPr/>
          </p:nvSpPr>
          <p:spPr>
            <a:xfrm>
              <a:off x="5929025" y="1330075"/>
              <a:ext cx="820225" cy="710775"/>
            </a:xfrm>
            <a:custGeom>
              <a:avLst/>
              <a:gdLst/>
              <a:ahLst/>
              <a:cxnLst/>
              <a:rect l="l" t="t" r="r" b="b"/>
              <a:pathLst>
                <a:path w="32809" h="28431" extrusionOk="0">
                  <a:moveTo>
                    <a:pt x="27044" y="1"/>
                  </a:moveTo>
                  <a:cubicBezTo>
                    <a:pt x="26840" y="1"/>
                    <a:pt x="26642" y="53"/>
                    <a:pt x="26448" y="102"/>
                  </a:cubicBezTo>
                  <a:cubicBezTo>
                    <a:pt x="26394" y="118"/>
                    <a:pt x="26340" y="135"/>
                    <a:pt x="26287" y="145"/>
                  </a:cubicBezTo>
                  <a:cubicBezTo>
                    <a:pt x="25851" y="253"/>
                    <a:pt x="25417" y="382"/>
                    <a:pt x="24998" y="511"/>
                  </a:cubicBezTo>
                  <a:cubicBezTo>
                    <a:pt x="24051" y="790"/>
                    <a:pt x="23155" y="1059"/>
                    <a:pt x="22263" y="1085"/>
                  </a:cubicBezTo>
                  <a:cubicBezTo>
                    <a:pt x="19980" y="1156"/>
                    <a:pt x="18829" y="2590"/>
                    <a:pt x="17723" y="3970"/>
                  </a:cubicBezTo>
                  <a:lnTo>
                    <a:pt x="17637" y="4077"/>
                  </a:lnTo>
                  <a:cubicBezTo>
                    <a:pt x="17106" y="4739"/>
                    <a:pt x="16778" y="5507"/>
                    <a:pt x="16461" y="6249"/>
                  </a:cubicBezTo>
                  <a:cubicBezTo>
                    <a:pt x="16005" y="7328"/>
                    <a:pt x="15569" y="8349"/>
                    <a:pt x="14542" y="8939"/>
                  </a:cubicBezTo>
                  <a:cubicBezTo>
                    <a:pt x="14237" y="9111"/>
                    <a:pt x="14065" y="9460"/>
                    <a:pt x="14103" y="9820"/>
                  </a:cubicBezTo>
                  <a:cubicBezTo>
                    <a:pt x="14140" y="10137"/>
                    <a:pt x="14339" y="10385"/>
                    <a:pt x="14613" y="10471"/>
                  </a:cubicBezTo>
                  <a:cubicBezTo>
                    <a:pt x="14973" y="10578"/>
                    <a:pt x="15005" y="10702"/>
                    <a:pt x="15032" y="11282"/>
                  </a:cubicBezTo>
                  <a:cubicBezTo>
                    <a:pt x="15043" y="11588"/>
                    <a:pt x="15058" y="11937"/>
                    <a:pt x="15214" y="12265"/>
                  </a:cubicBezTo>
                  <a:cubicBezTo>
                    <a:pt x="15284" y="12416"/>
                    <a:pt x="15355" y="12631"/>
                    <a:pt x="15295" y="12792"/>
                  </a:cubicBezTo>
                  <a:cubicBezTo>
                    <a:pt x="15226" y="12958"/>
                    <a:pt x="15016" y="13076"/>
                    <a:pt x="14849" y="13147"/>
                  </a:cubicBezTo>
                  <a:cubicBezTo>
                    <a:pt x="14393" y="13334"/>
                    <a:pt x="14022" y="13662"/>
                    <a:pt x="13721" y="14139"/>
                  </a:cubicBezTo>
                  <a:cubicBezTo>
                    <a:pt x="13211" y="14945"/>
                    <a:pt x="12394" y="15150"/>
                    <a:pt x="11443" y="15381"/>
                  </a:cubicBezTo>
                  <a:cubicBezTo>
                    <a:pt x="10815" y="15537"/>
                    <a:pt x="10170" y="15698"/>
                    <a:pt x="9585" y="16053"/>
                  </a:cubicBezTo>
                  <a:cubicBezTo>
                    <a:pt x="8876" y="15714"/>
                    <a:pt x="8160" y="15547"/>
                    <a:pt x="7398" y="15547"/>
                  </a:cubicBezTo>
                  <a:cubicBezTo>
                    <a:pt x="5883" y="15547"/>
                    <a:pt x="4438" y="16251"/>
                    <a:pt x="3278" y="16815"/>
                  </a:cubicBezTo>
                  <a:cubicBezTo>
                    <a:pt x="2724" y="17089"/>
                    <a:pt x="2343" y="17595"/>
                    <a:pt x="2262" y="18168"/>
                  </a:cubicBezTo>
                  <a:cubicBezTo>
                    <a:pt x="2182" y="18728"/>
                    <a:pt x="2385" y="19271"/>
                    <a:pt x="2821" y="19663"/>
                  </a:cubicBezTo>
                  <a:cubicBezTo>
                    <a:pt x="3530" y="20302"/>
                    <a:pt x="3551" y="20903"/>
                    <a:pt x="2886" y="21741"/>
                  </a:cubicBezTo>
                  <a:cubicBezTo>
                    <a:pt x="2192" y="22611"/>
                    <a:pt x="1440" y="23397"/>
                    <a:pt x="656" y="24074"/>
                  </a:cubicBezTo>
                  <a:cubicBezTo>
                    <a:pt x="414" y="24282"/>
                    <a:pt x="161" y="24535"/>
                    <a:pt x="0" y="24847"/>
                  </a:cubicBezTo>
                  <a:cubicBezTo>
                    <a:pt x="37" y="24847"/>
                    <a:pt x="76" y="24852"/>
                    <a:pt x="108" y="24863"/>
                  </a:cubicBezTo>
                  <a:cubicBezTo>
                    <a:pt x="263" y="24900"/>
                    <a:pt x="387" y="25008"/>
                    <a:pt x="457" y="25142"/>
                  </a:cubicBezTo>
                  <a:cubicBezTo>
                    <a:pt x="312" y="25443"/>
                    <a:pt x="307" y="25765"/>
                    <a:pt x="484" y="26174"/>
                  </a:cubicBezTo>
                  <a:cubicBezTo>
                    <a:pt x="650" y="26564"/>
                    <a:pt x="890" y="26676"/>
                    <a:pt x="1149" y="26676"/>
                  </a:cubicBezTo>
                  <a:cubicBezTo>
                    <a:pt x="1425" y="26676"/>
                    <a:pt x="1723" y="26549"/>
                    <a:pt x="1978" y="26496"/>
                  </a:cubicBezTo>
                  <a:cubicBezTo>
                    <a:pt x="4755" y="25948"/>
                    <a:pt x="7510" y="25314"/>
                    <a:pt x="10294" y="24783"/>
                  </a:cubicBezTo>
                  <a:cubicBezTo>
                    <a:pt x="10554" y="24734"/>
                    <a:pt x="10869" y="24562"/>
                    <a:pt x="11175" y="24562"/>
                  </a:cubicBezTo>
                  <a:cubicBezTo>
                    <a:pt x="11242" y="24562"/>
                    <a:pt x="11308" y="24570"/>
                    <a:pt x="11373" y="24589"/>
                  </a:cubicBezTo>
                  <a:cubicBezTo>
                    <a:pt x="11792" y="24545"/>
                    <a:pt x="12206" y="24471"/>
                    <a:pt x="12615" y="24384"/>
                  </a:cubicBezTo>
                  <a:cubicBezTo>
                    <a:pt x="12615" y="24364"/>
                    <a:pt x="12608" y="24342"/>
                    <a:pt x="12608" y="24320"/>
                  </a:cubicBezTo>
                  <a:lnTo>
                    <a:pt x="21844" y="22423"/>
                  </a:lnTo>
                  <a:cubicBezTo>
                    <a:pt x="21859" y="22418"/>
                    <a:pt x="21871" y="22413"/>
                    <a:pt x="21886" y="22413"/>
                  </a:cubicBezTo>
                  <a:cubicBezTo>
                    <a:pt x="21956" y="22397"/>
                    <a:pt x="22021" y="22386"/>
                    <a:pt x="22091" y="22370"/>
                  </a:cubicBezTo>
                  <a:cubicBezTo>
                    <a:pt x="22102" y="22483"/>
                    <a:pt x="22117" y="22584"/>
                    <a:pt x="22139" y="22681"/>
                  </a:cubicBezTo>
                  <a:cubicBezTo>
                    <a:pt x="22719" y="23584"/>
                    <a:pt x="23703" y="24255"/>
                    <a:pt x="24589" y="24808"/>
                  </a:cubicBezTo>
                  <a:cubicBezTo>
                    <a:pt x="25239" y="25217"/>
                    <a:pt x="25970" y="25743"/>
                    <a:pt x="26733" y="26040"/>
                  </a:cubicBezTo>
                  <a:cubicBezTo>
                    <a:pt x="26749" y="26045"/>
                    <a:pt x="26765" y="26050"/>
                    <a:pt x="26781" y="26055"/>
                  </a:cubicBezTo>
                  <a:cubicBezTo>
                    <a:pt x="26926" y="26098"/>
                    <a:pt x="27071" y="26142"/>
                    <a:pt x="27217" y="26184"/>
                  </a:cubicBezTo>
                  <a:cubicBezTo>
                    <a:pt x="27318" y="26211"/>
                    <a:pt x="27420" y="26233"/>
                    <a:pt x="27527" y="26244"/>
                  </a:cubicBezTo>
                  <a:cubicBezTo>
                    <a:pt x="27576" y="26249"/>
                    <a:pt x="27614" y="26281"/>
                    <a:pt x="27636" y="26318"/>
                  </a:cubicBezTo>
                  <a:cubicBezTo>
                    <a:pt x="28860" y="26700"/>
                    <a:pt x="30069" y="27114"/>
                    <a:pt x="31192" y="27699"/>
                  </a:cubicBezTo>
                  <a:cubicBezTo>
                    <a:pt x="31390" y="27801"/>
                    <a:pt x="31551" y="27860"/>
                    <a:pt x="31680" y="27893"/>
                  </a:cubicBezTo>
                  <a:cubicBezTo>
                    <a:pt x="31819" y="28049"/>
                    <a:pt x="31955" y="28220"/>
                    <a:pt x="32072" y="28425"/>
                  </a:cubicBezTo>
                  <a:lnTo>
                    <a:pt x="32077" y="28430"/>
                  </a:lnTo>
                  <a:cubicBezTo>
                    <a:pt x="32518" y="28334"/>
                    <a:pt x="32701" y="27952"/>
                    <a:pt x="32808" y="27630"/>
                  </a:cubicBezTo>
                  <a:lnTo>
                    <a:pt x="32808" y="27630"/>
                  </a:lnTo>
                  <a:cubicBezTo>
                    <a:pt x="32685" y="27651"/>
                    <a:pt x="32551" y="27667"/>
                    <a:pt x="32411" y="27667"/>
                  </a:cubicBezTo>
                  <a:lnTo>
                    <a:pt x="32406" y="27667"/>
                  </a:lnTo>
                  <a:cubicBezTo>
                    <a:pt x="32347" y="27667"/>
                    <a:pt x="32293" y="27657"/>
                    <a:pt x="32238" y="27640"/>
                  </a:cubicBezTo>
                  <a:cubicBezTo>
                    <a:pt x="32298" y="27501"/>
                    <a:pt x="32347" y="27329"/>
                    <a:pt x="32406" y="27136"/>
                  </a:cubicBezTo>
                  <a:cubicBezTo>
                    <a:pt x="32347" y="27071"/>
                    <a:pt x="32238" y="26953"/>
                    <a:pt x="32245" y="26947"/>
                  </a:cubicBezTo>
                  <a:cubicBezTo>
                    <a:pt x="32545" y="26635"/>
                    <a:pt x="32690" y="26323"/>
                    <a:pt x="32739" y="26001"/>
                  </a:cubicBezTo>
                  <a:cubicBezTo>
                    <a:pt x="32761" y="25879"/>
                    <a:pt x="32766" y="25750"/>
                    <a:pt x="32761" y="25621"/>
                  </a:cubicBezTo>
                  <a:cubicBezTo>
                    <a:pt x="32739" y="25041"/>
                    <a:pt x="32496" y="24449"/>
                    <a:pt x="32389" y="23863"/>
                  </a:cubicBezTo>
                  <a:cubicBezTo>
                    <a:pt x="32250" y="23112"/>
                    <a:pt x="32035" y="21957"/>
                    <a:pt x="31879" y="21005"/>
                  </a:cubicBezTo>
                  <a:cubicBezTo>
                    <a:pt x="31896" y="20737"/>
                    <a:pt x="31928" y="20506"/>
                    <a:pt x="31992" y="20313"/>
                  </a:cubicBezTo>
                  <a:lnTo>
                    <a:pt x="31960" y="20313"/>
                  </a:lnTo>
                  <a:cubicBezTo>
                    <a:pt x="31901" y="20313"/>
                    <a:pt x="31847" y="20302"/>
                    <a:pt x="31794" y="20286"/>
                  </a:cubicBezTo>
                  <a:cubicBezTo>
                    <a:pt x="31643" y="19110"/>
                    <a:pt x="31556" y="17927"/>
                    <a:pt x="31626" y="16730"/>
                  </a:cubicBezTo>
                  <a:cubicBezTo>
                    <a:pt x="31653" y="16273"/>
                    <a:pt x="31658" y="15815"/>
                    <a:pt x="31594" y="15371"/>
                  </a:cubicBezTo>
                  <a:cubicBezTo>
                    <a:pt x="31600" y="15354"/>
                    <a:pt x="31611" y="15338"/>
                    <a:pt x="31621" y="15327"/>
                  </a:cubicBezTo>
                  <a:cubicBezTo>
                    <a:pt x="31605" y="15322"/>
                    <a:pt x="31594" y="15311"/>
                    <a:pt x="31578" y="15306"/>
                  </a:cubicBezTo>
                  <a:cubicBezTo>
                    <a:pt x="31541" y="15048"/>
                    <a:pt x="31471" y="14801"/>
                    <a:pt x="31368" y="14553"/>
                  </a:cubicBezTo>
                  <a:cubicBezTo>
                    <a:pt x="31036" y="14365"/>
                    <a:pt x="31020" y="14070"/>
                    <a:pt x="31090" y="13742"/>
                  </a:cubicBezTo>
                  <a:cubicBezTo>
                    <a:pt x="30182" y="12738"/>
                    <a:pt x="30627" y="11421"/>
                    <a:pt x="30299" y="10283"/>
                  </a:cubicBezTo>
                  <a:cubicBezTo>
                    <a:pt x="30036" y="10191"/>
                    <a:pt x="30026" y="9971"/>
                    <a:pt x="30026" y="9745"/>
                  </a:cubicBezTo>
                  <a:cubicBezTo>
                    <a:pt x="30023" y="9745"/>
                    <a:pt x="30019" y="9745"/>
                    <a:pt x="30016" y="9745"/>
                  </a:cubicBezTo>
                  <a:cubicBezTo>
                    <a:pt x="29012" y="9745"/>
                    <a:pt x="29257" y="8986"/>
                    <a:pt x="29230" y="8397"/>
                  </a:cubicBezTo>
                  <a:cubicBezTo>
                    <a:pt x="28548" y="7484"/>
                    <a:pt x="28226" y="6485"/>
                    <a:pt x="28527" y="5346"/>
                  </a:cubicBezTo>
                  <a:cubicBezTo>
                    <a:pt x="28764" y="4437"/>
                    <a:pt x="28162" y="3658"/>
                    <a:pt x="28156" y="2788"/>
                  </a:cubicBezTo>
                  <a:cubicBezTo>
                    <a:pt x="27721" y="2439"/>
                    <a:pt x="27517" y="1875"/>
                    <a:pt x="27485" y="1429"/>
                  </a:cubicBezTo>
                  <a:cubicBezTo>
                    <a:pt x="27468" y="930"/>
                    <a:pt x="27527" y="564"/>
                    <a:pt x="27721" y="286"/>
                  </a:cubicBezTo>
                  <a:cubicBezTo>
                    <a:pt x="27710" y="274"/>
                    <a:pt x="27705" y="264"/>
                    <a:pt x="27694" y="253"/>
                  </a:cubicBezTo>
                  <a:cubicBezTo>
                    <a:pt x="27576" y="140"/>
                    <a:pt x="27371" y="1"/>
                    <a:pt x="27044"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45"/>
            <p:cNvSpPr/>
            <p:nvPr/>
          </p:nvSpPr>
          <p:spPr>
            <a:xfrm>
              <a:off x="5840500" y="1889325"/>
              <a:ext cx="769600" cy="507500"/>
            </a:xfrm>
            <a:custGeom>
              <a:avLst/>
              <a:gdLst/>
              <a:ahLst/>
              <a:cxnLst/>
              <a:rect l="l" t="t" r="r" b="b"/>
              <a:pathLst>
                <a:path w="30784" h="20300" extrusionOk="0">
                  <a:moveTo>
                    <a:pt x="25632" y="0"/>
                  </a:moveTo>
                  <a:cubicBezTo>
                    <a:pt x="25562" y="16"/>
                    <a:pt x="25497" y="27"/>
                    <a:pt x="25427" y="43"/>
                  </a:cubicBezTo>
                  <a:cubicBezTo>
                    <a:pt x="25412" y="43"/>
                    <a:pt x="25400" y="48"/>
                    <a:pt x="25385" y="53"/>
                  </a:cubicBezTo>
                  <a:lnTo>
                    <a:pt x="16149" y="1950"/>
                  </a:lnTo>
                  <a:cubicBezTo>
                    <a:pt x="16149" y="1972"/>
                    <a:pt x="16156" y="1994"/>
                    <a:pt x="16156" y="2014"/>
                  </a:cubicBezTo>
                  <a:cubicBezTo>
                    <a:pt x="15747" y="2101"/>
                    <a:pt x="15333" y="2175"/>
                    <a:pt x="14914" y="2219"/>
                  </a:cubicBezTo>
                  <a:cubicBezTo>
                    <a:pt x="14849" y="2200"/>
                    <a:pt x="14783" y="2192"/>
                    <a:pt x="14716" y="2192"/>
                  </a:cubicBezTo>
                  <a:cubicBezTo>
                    <a:pt x="14410" y="2192"/>
                    <a:pt x="14095" y="2364"/>
                    <a:pt x="13835" y="2413"/>
                  </a:cubicBezTo>
                  <a:cubicBezTo>
                    <a:pt x="11051" y="2944"/>
                    <a:pt x="8296" y="3578"/>
                    <a:pt x="5519" y="4126"/>
                  </a:cubicBezTo>
                  <a:cubicBezTo>
                    <a:pt x="5264" y="4179"/>
                    <a:pt x="4966" y="4306"/>
                    <a:pt x="4690" y="4306"/>
                  </a:cubicBezTo>
                  <a:cubicBezTo>
                    <a:pt x="4431" y="4306"/>
                    <a:pt x="4191" y="4194"/>
                    <a:pt x="4025" y="3804"/>
                  </a:cubicBezTo>
                  <a:cubicBezTo>
                    <a:pt x="3848" y="3395"/>
                    <a:pt x="3853" y="3073"/>
                    <a:pt x="3998" y="2772"/>
                  </a:cubicBezTo>
                  <a:cubicBezTo>
                    <a:pt x="3928" y="2638"/>
                    <a:pt x="3804" y="2530"/>
                    <a:pt x="3649" y="2493"/>
                  </a:cubicBezTo>
                  <a:cubicBezTo>
                    <a:pt x="3617" y="2482"/>
                    <a:pt x="3578" y="2477"/>
                    <a:pt x="3541" y="2477"/>
                  </a:cubicBezTo>
                  <a:lnTo>
                    <a:pt x="3526" y="2477"/>
                  </a:lnTo>
                  <a:cubicBezTo>
                    <a:pt x="3337" y="2477"/>
                    <a:pt x="3166" y="2574"/>
                    <a:pt x="3063" y="2735"/>
                  </a:cubicBezTo>
                  <a:cubicBezTo>
                    <a:pt x="2779" y="3212"/>
                    <a:pt x="2403" y="3385"/>
                    <a:pt x="1999" y="3573"/>
                  </a:cubicBezTo>
                  <a:cubicBezTo>
                    <a:pt x="1699" y="3707"/>
                    <a:pt x="1381" y="3852"/>
                    <a:pt x="1124" y="4115"/>
                  </a:cubicBezTo>
                  <a:cubicBezTo>
                    <a:pt x="1059" y="4186"/>
                    <a:pt x="984" y="4250"/>
                    <a:pt x="915" y="4320"/>
                  </a:cubicBezTo>
                  <a:cubicBezTo>
                    <a:pt x="603" y="4605"/>
                    <a:pt x="194" y="4985"/>
                    <a:pt x="55" y="5539"/>
                  </a:cubicBezTo>
                  <a:cubicBezTo>
                    <a:pt x="17" y="5700"/>
                    <a:pt x="1" y="5877"/>
                    <a:pt x="17" y="6065"/>
                  </a:cubicBezTo>
                  <a:cubicBezTo>
                    <a:pt x="206" y="6120"/>
                    <a:pt x="248" y="6398"/>
                    <a:pt x="323" y="6624"/>
                  </a:cubicBezTo>
                  <a:cubicBezTo>
                    <a:pt x="367" y="6946"/>
                    <a:pt x="420" y="7268"/>
                    <a:pt x="474" y="7591"/>
                  </a:cubicBezTo>
                  <a:cubicBezTo>
                    <a:pt x="496" y="7763"/>
                    <a:pt x="516" y="7945"/>
                    <a:pt x="570" y="8133"/>
                  </a:cubicBezTo>
                  <a:cubicBezTo>
                    <a:pt x="625" y="8429"/>
                    <a:pt x="672" y="8724"/>
                    <a:pt x="710" y="9020"/>
                  </a:cubicBezTo>
                  <a:cubicBezTo>
                    <a:pt x="796" y="9654"/>
                    <a:pt x="850" y="10293"/>
                    <a:pt x="962" y="10922"/>
                  </a:cubicBezTo>
                  <a:cubicBezTo>
                    <a:pt x="1118" y="12050"/>
                    <a:pt x="1527" y="14225"/>
                    <a:pt x="1656" y="14225"/>
                  </a:cubicBezTo>
                  <a:cubicBezTo>
                    <a:pt x="1704" y="14225"/>
                    <a:pt x="1748" y="14231"/>
                    <a:pt x="1795" y="14247"/>
                  </a:cubicBezTo>
                  <a:cubicBezTo>
                    <a:pt x="2080" y="15956"/>
                    <a:pt x="2381" y="17669"/>
                    <a:pt x="2660" y="19378"/>
                  </a:cubicBezTo>
                  <a:cubicBezTo>
                    <a:pt x="2759" y="19983"/>
                    <a:pt x="2978" y="20300"/>
                    <a:pt x="3516" y="20300"/>
                  </a:cubicBezTo>
                  <a:cubicBezTo>
                    <a:pt x="3628" y="20300"/>
                    <a:pt x="3754" y="20286"/>
                    <a:pt x="3896" y="20258"/>
                  </a:cubicBezTo>
                  <a:cubicBezTo>
                    <a:pt x="5212" y="20000"/>
                    <a:pt x="6539" y="19807"/>
                    <a:pt x="7860" y="19614"/>
                  </a:cubicBezTo>
                  <a:cubicBezTo>
                    <a:pt x="7898" y="19630"/>
                    <a:pt x="7930" y="19641"/>
                    <a:pt x="7969" y="19657"/>
                  </a:cubicBezTo>
                  <a:cubicBezTo>
                    <a:pt x="8033" y="19690"/>
                    <a:pt x="8091" y="19727"/>
                    <a:pt x="8150" y="19770"/>
                  </a:cubicBezTo>
                  <a:cubicBezTo>
                    <a:pt x="8183" y="19695"/>
                    <a:pt x="8215" y="19625"/>
                    <a:pt x="8252" y="19554"/>
                  </a:cubicBezTo>
                  <a:cubicBezTo>
                    <a:pt x="8505" y="19517"/>
                    <a:pt x="8758" y="19479"/>
                    <a:pt x="9005" y="19442"/>
                  </a:cubicBezTo>
                  <a:cubicBezTo>
                    <a:pt x="10999" y="19259"/>
                    <a:pt x="12943" y="18852"/>
                    <a:pt x="14887" y="18421"/>
                  </a:cubicBezTo>
                  <a:cubicBezTo>
                    <a:pt x="15274" y="18336"/>
                    <a:pt x="15661" y="18249"/>
                    <a:pt x="16053" y="18163"/>
                  </a:cubicBezTo>
                  <a:cubicBezTo>
                    <a:pt x="16826" y="17992"/>
                    <a:pt x="17606" y="17830"/>
                    <a:pt x="18390" y="17680"/>
                  </a:cubicBezTo>
                  <a:cubicBezTo>
                    <a:pt x="19459" y="17476"/>
                    <a:pt x="20528" y="17240"/>
                    <a:pt x="21597" y="17014"/>
                  </a:cubicBezTo>
                  <a:cubicBezTo>
                    <a:pt x="23134" y="16460"/>
                    <a:pt x="24778" y="16536"/>
                    <a:pt x="26357" y="16229"/>
                  </a:cubicBezTo>
                  <a:cubicBezTo>
                    <a:pt x="26567" y="16192"/>
                    <a:pt x="26808" y="16234"/>
                    <a:pt x="26975" y="16117"/>
                  </a:cubicBezTo>
                  <a:cubicBezTo>
                    <a:pt x="27136" y="16187"/>
                    <a:pt x="27287" y="16288"/>
                    <a:pt x="27410" y="16450"/>
                  </a:cubicBezTo>
                  <a:cubicBezTo>
                    <a:pt x="27534" y="16321"/>
                    <a:pt x="27636" y="16138"/>
                    <a:pt x="27684" y="15869"/>
                  </a:cubicBezTo>
                  <a:cubicBezTo>
                    <a:pt x="27738" y="15552"/>
                    <a:pt x="27835" y="15428"/>
                    <a:pt x="28249" y="15408"/>
                  </a:cubicBezTo>
                  <a:cubicBezTo>
                    <a:pt x="28243" y="15343"/>
                    <a:pt x="28237" y="15284"/>
                    <a:pt x="28232" y="15220"/>
                  </a:cubicBezTo>
                  <a:cubicBezTo>
                    <a:pt x="28221" y="15096"/>
                    <a:pt x="28259" y="14972"/>
                    <a:pt x="28334" y="14870"/>
                  </a:cubicBezTo>
                  <a:cubicBezTo>
                    <a:pt x="28437" y="14870"/>
                    <a:pt x="28544" y="14870"/>
                    <a:pt x="28646" y="14875"/>
                  </a:cubicBezTo>
                  <a:cubicBezTo>
                    <a:pt x="28727" y="14811"/>
                    <a:pt x="28812" y="14746"/>
                    <a:pt x="28903" y="14687"/>
                  </a:cubicBezTo>
                  <a:cubicBezTo>
                    <a:pt x="28909" y="14682"/>
                    <a:pt x="28920" y="14677"/>
                    <a:pt x="28931" y="14672"/>
                  </a:cubicBezTo>
                  <a:cubicBezTo>
                    <a:pt x="29038" y="14602"/>
                    <a:pt x="29151" y="14532"/>
                    <a:pt x="29275" y="14461"/>
                  </a:cubicBezTo>
                  <a:cubicBezTo>
                    <a:pt x="29613" y="14274"/>
                    <a:pt x="29903" y="14032"/>
                    <a:pt x="30128" y="13764"/>
                  </a:cubicBezTo>
                  <a:cubicBezTo>
                    <a:pt x="30171" y="13469"/>
                    <a:pt x="30252" y="13231"/>
                    <a:pt x="30537" y="13075"/>
                  </a:cubicBezTo>
                  <a:cubicBezTo>
                    <a:pt x="30783" y="12426"/>
                    <a:pt x="30730" y="11684"/>
                    <a:pt x="30247" y="10992"/>
                  </a:cubicBezTo>
                  <a:cubicBezTo>
                    <a:pt x="29602" y="10067"/>
                    <a:pt x="28656" y="9170"/>
                    <a:pt x="28484" y="8005"/>
                  </a:cubicBezTo>
                  <a:cubicBezTo>
                    <a:pt x="28420" y="7580"/>
                    <a:pt x="28398" y="7129"/>
                    <a:pt x="28581" y="6725"/>
                  </a:cubicBezTo>
                  <a:cubicBezTo>
                    <a:pt x="28581" y="6725"/>
                    <a:pt x="28586" y="6725"/>
                    <a:pt x="28586" y="6720"/>
                  </a:cubicBezTo>
                  <a:cubicBezTo>
                    <a:pt x="28559" y="6710"/>
                    <a:pt x="28539" y="6700"/>
                    <a:pt x="28533" y="6678"/>
                  </a:cubicBezTo>
                  <a:cubicBezTo>
                    <a:pt x="28490" y="6500"/>
                    <a:pt x="28566" y="6388"/>
                    <a:pt x="28742" y="6345"/>
                  </a:cubicBezTo>
                  <a:lnTo>
                    <a:pt x="28742" y="6345"/>
                  </a:lnTo>
                  <a:cubicBezTo>
                    <a:pt x="28737" y="6388"/>
                    <a:pt x="28737" y="6430"/>
                    <a:pt x="28732" y="6468"/>
                  </a:cubicBezTo>
                  <a:lnTo>
                    <a:pt x="28829" y="6323"/>
                  </a:lnTo>
                  <a:cubicBezTo>
                    <a:pt x="28812" y="6323"/>
                    <a:pt x="28796" y="6323"/>
                    <a:pt x="28775" y="6318"/>
                  </a:cubicBezTo>
                  <a:cubicBezTo>
                    <a:pt x="28839" y="6162"/>
                    <a:pt x="28925" y="6055"/>
                    <a:pt x="29054" y="6033"/>
                  </a:cubicBezTo>
                  <a:cubicBezTo>
                    <a:pt x="29134" y="5926"/>
                    <a:pt x="29221" y="5813"/>
                    <a:pt x="29290" y="5700"/>
                  </a:cubicBezTo>
                  <a:cubicBezTo>
                    <a:pt x="29307" y="5163"/>
                    <a:pt x="29526" y="4652"/>
                    <a:pt x="29731" y="4191"/>
                  </a:cubicBezTo>
                  <a:cubicBezTo>
                    <a:pt x="29752" y="4137"/>
                    <a:pt x="29769" y="4089"/>
                    <a:pt x="29784" y="4040"/>
                  </a:cubicBezTo>
                  <a:cubicBezTo>
                    <a:pt x="29925" y="3879"/>
                    <a:pt x="30096" y="3750"/>
                    <a:pt x="30322" y="3685"/>
                  </a:cubicBezTo>
                  <a:cubicBezTo>
                    <a:pt x="30306" y="3680"/>
                    <a:pt x="30290" y="3675"/>
                    <a:pt x="30274" y="3670"/>
                  </a:cubicBezTo>
                  <a:cubicBezTo>
                    <a:pt x="29511" y="3373"/>
                    <a:pt x="28780" y="2847"/>
                    <a:pt x="28130" y="2438"/>
                  </a:cubicBezTo>
                  <a:cubicBezTo>
                    <a:pt x="27244" y="1885"/>
                    <a:pt x="26260" y="1214"/>
                    <a:pt x="25680" y="311"/>
                  </a:cubicBezTo>
                  <a:cubicBezTo>
                    <a:pt x="25658" y="214"/>
                    <a:pt x="25643" y="113"/>
                    <a:pt x="25632"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45"/>
            <p:cNvSpPr/>
            <p:nvPr/>
          </p:nvSpPr>
          <p:spPr>
            <a:xfrm>
              <a:off x="6546025" y="1897500"/>
              <a:ext cx="435050" cy="499100"/>
            </a:xfrm>
            <a:custGeom>
              <a:avLst/>
              <a:gdLst/>
              <a:ahLst/>
              <a:cxnLst/>
              <a:rect l="l" t="t" r="r" b="b"/>
              <a:pathLst>
                <a:path w="17402" h="19964" extrusionOk="0">
                  <a:moveTo>
                    <a:pt x="17401" y="1"/>
                  </a:moveTo>
                  <a:cubicBezTo>
                    <a:pt x="16074" y="1"/>
                    <a:pt x="14746" y="1328"/>
                    <a:pt x="13103" y="1607"/>
                  </a:cubicBezTo>
                  <a:cubicBezTo>
                    <a:pt x="12990" y="1667"/>
                    <a:pt x="12877" y="1736"/>
                    <a:pt x="12765" y="1801"/>
                  </a:cubicBezTo>
                  <a:cubicBezTo>
                    <a:pt x="12195" y="2123"/>
                    <a:pt x="11626" y="2461"/>
                    <a:pt x="10997" y="2719"/>
                  </a:cubicBezTo>
                  <a:cubicBezTo>
                    <a:pt x="10906" y="2783"/>
                    <a:pt x="10820" y="2848"/>
                    <a:pt x="10729" y="2917"/>
                  </a:cubicBezTo>
                  <a:cubicBezTo>
                    <a:pt x="10111" y="3407"/>
                    <a:pt x="9499" y="3998"/>
                    <a:pt x="8654" y="4449"/>
                  </a:cubicBezTo>
                  <a:cubicBezTo>
                    <a:pt x="8564" y="4486"/>
                    <a:pt x="8473" y="4519"/>
                    <a:pt x="8381" y="4551"/>
                  </a:cubicBezTo>
                  <a:cubicBezTo>
                    <a:pt x="8257" y="4610"/>
                    <a:pt x="8139" y="4670"/>
                    <a:pt x="8021" y="4729"/>
                  </a:cubicBezTo>
                  <a:cubicBezTo>
                    <a:pt x="7791" y="4846"/>
                    <a:pt x="7575" y="4970"/>
                    <a:pt x="7404" y="5077"/>
                  </a:cubicBezTo>
                  <a:cubicBezTo>
                    <a:pt x="7323" y="5024"/>
                    <a:pt x="7231" y="4975"/>
                    <a:pt x="7139" y="4938"/>
                  </a:cubicBezTo>
                  <a:cubicBezTo>
                    <a:pt x="6936" y="4776"/>
                    <a:pt x="6846" y="4704"/>
                    <a:pt x="6702" y="4704"/>
                  </a:cubicBezTo>
                  <a:cubicBezTo>
                    <a:pt x="6588" y="4704"/>
                    <a:pt x="6439" y="4750"/>
                    <a:pt x="6172" y="4831"/>
                  </a:cubicBezTo>
                  <a:cubicBezTo>
                    <a:pt x="6060" y="4777"/>
                    <a:pt x="5942" y="4722"/>
                    <a:pt x="5829" y="4670"/>
                  </a:cubicBezTo>
                  <a:cubicBezTo>
                    <a:pt x="4905" y="4256"/>
                    <a:pt x="3938" y="3928"/>
                    <a:pt x="2956" y="3621"/>
                  </a:cubicBezTo>
                  <a:cubicBezTo>
                    <a:pt x="2934" y="3584"/>
                    <a:pt x="2896" y="3552"/>
                    <a:pt x="2847" y="3547"/>
                  </a:cubicBezTo>
                  <a:cubicBezTo>
                    <a:pt x="2740" y="3536"/>
                    <a:pt x="2638" y="3514"/>
                    <a:pt x="2537" y="3487"/>
                  </a:cubicBezTo>
                  <a:cubicBezTo>
                    <a:pt x="2391" y="3445"/>
                    <a:pt x="2246" y="3401"/>
                    <a:pt x="2101" y="3358"/>
                  </a:cubicBezTo>
                  <a:cubicBezTo>
                    <a:pt x="1875" y="3423"/>
                    <a:pt x="1704" y="3552"/>
                    <a:pt x="1563" y="3713"/>
                  </a:cubicBezTo>
                  <a:cubicBezTo>
                    <a:pt x="1548" y="3762"/>
                    <a:pt x="1531" y="3810"/>
                    <a:pt x="1510" y="3864"/>
                  </a:cubicBezTo>
                  <a:cubicBezTo>
                    <a:pt x="1305" y="4325"/>
                    <a:pt x="1086" y="4836"/>
                    <a:pt x="1069" y="5373"/>
                  </a:cubicBezTo>
                  <a:cubicBezTo>
                    <a:pt x="1000" y="5486"/>
                    <a:pt x="913" y="5599"/>
                    <a:pt x="833" y="5706"/>
                  </a:cubicBezTo>
                  <a:cubicBezTo>
                    <a:pt x="704" y="5728"/>
                    <a:pt x="618" y="5835"/>
                    <a:pt x="554" y="5991"/>
                  </a:cubicBezTo>
                  <a:cubicBezTo>
                    <a:pt x="575" y="5996"/>
                    <a:pt x="591" y="5996"/>
                    <a:pt x="608" y="5996"/>
                  </a:cubicBezTo>
                  <a:lnTo>
                    <a:pt x="511" y="6141"/>
                  </a:lnTo>
                  <a:cubicBezTo>
                    <a:pt x="516" y="6103"/>
                    <a:pt x="516" y="6061"/>
                    <a:pt x="521" y="6018"/>
                  </a:cubicBezTo>
                  <a:lnTo>
                    <a:pt x="521" y="6018"/>
                  </a:lnTo>
                  <a:cubicBezTo>
                    <a:pt x="345" y="6061"/>
                    <a:pt x="269" y="6173"/>
                    <a:pt x="312" y="6351"/>
                  </a:cubicBezTo>
                  <a:cubicBezTo>
                    <a:pt x="318" y="6373"/>
                    <a:pt x="338" y="6383"/>
                    <a:pt x="365" y="6393"/>
                  </a:cubicBezTo>
                  <a:cubicBezTo>
                    <a:pt x="365" y="6398"/>
                    <a:pt x="360" y="6398"/>
                    <a:pt x="360" y="6398"/>
                  </a:cubicBezTo>
                  <a:cubicBezTo>
                    <a:pt x="177" y="6802"/>
                    <a:pt x="199" y="7253"/>
                    <a:pt x="263" y="7678"/>
                  </a:cubicBezTo>
                  <a:cubicBezTo>
                    <a:pt x="435" y="8843"/>
                    <a:pt x="1381" y="9740"/>
                    <a:pt x="2026" y="10665"/>
                  </a:cubicBezTo>
                  <a:cubicBezTo>
                    <a:pt x="2509" y="11357"/>
                    <a:pt x="2562" y="12099"/>
                    <a:pt x="2316" y="12748"/>
                  </a:cubicBezTo>
                  <a:cubicBezTo>
                    <a:pt x="2031" y="12904"/>
                    <a:pt x="1950" y="13142"/>
                    <a:pt x="1907" y="13437"/>
                  </a:cubicBezTo>
                  <a:cubicBezTo>
                    <a:pt x="1682" y="13705"/>
                    <a:pt x="1392" y="13947"/>
                    <a:pt x="1054" y="14134"/>
                  </a:cubicBezTo>
                  <a:cubicBezTo>
                    <a:pt x="930" y="14205"/>
                    <a:pt x="817" y="14275"/>
                    <a:pt x="710" y="14345"/>
                  </a:cubicBezTo>
                  <a:cubicBezTo>
                    <a:pt x="699" y="14350"/>
                    <a:pt x="688" y="14355"/>
                    <a:pt x="682" y="14360"/>
                  </a:cubicBezTo>
                  <a:cubicBezTo>
                    <a:pt x="591" y="14419"/>
                    <a:pt x="506" y="14484"/>
                    <a:pt x="425" y="14548"/>
                  </a:cubicBezTo>
                  <a:cubicBezTo>
                    <a:pt x="323" y="14543"/>
                    <a:pt x="216" y="14543"/>
                    <a:pt x="113" y="14543"/>
                  </a:cubicBezTo>
                  <a:cubicBezTo>
                    <a:pt x="38" y="14645"/>
                    <a:pt x="0" y="14769"/>
                    <a:pt x="11" y="14893"/>
                  </a:cubicBezTo>
                  <a:cubicBezTo>
                    <a:pt x="16" y="14957"/>
                    <a:pt x="22" y="15016"/>
                    <a:pt x="28" y="15081"/>
                  </a:cubicBezTo>
                  <a:cubicBezTo>
                    <a:pt x="216" y="16891"/>
                    <a:pt x="1230" y="18019"/>
                    <a:pt x="3117" y="18535"/>
                  </a:cubicBezTo>
                  <a:cubicBezTo>
                    <a:pt x="3207" y="18562"/>
                    <a:pt x="3293" y="18583"/>
                    <a:pt x="3385" y="18605"/>
                  </a:cubicBezTo>
                  <a:cubicBezTo>
                    <a:pt x="4094" y="18782"/>
                    <a:pt x="4411" y="18884"/>
                    <a:pt x="4481" y="19492"/>
                  </a:cubicBezTo>
                  <a:cubicBezTo>
                    <a:pt x="4513" y="19755"/>
                    <a:pt x="4728" y="19953"/>
                    <a:pt x="4997" y="19963"/>
                  </a:cubicBezTo>
                  <a:lnTo>
                    <a:pt x="5012" y="19963"/>
                  </a:lnTo>
                  <a:cubicBezTo>
                    <a:pt x="5270" y="19963"/>
                    <a:pt x="5490" y="19782"/>
                    <a:pt x="5539" y="19529"/>
                  </a:cubicBezTo>
                  <a:cubicBezTo>
                    <a:pt x="5738" y="18454"/>
                    <a:pt x="6318" y="17616"/>
                    <a:pt x="6941" y="16735"/>
                  </a:cubicBezTo>
                  <a:cubicBezTo>
                    <a:pt x="7161" y="16418"/>
                    <a:pt x="7387" y="16095"/>
                    <a:pt x="7597" y="15758"/>
                  </a:cubicBezTo>
                  <a:cubicBezTo>
                    <a:pt x="7972" y="15150"/>
                    <a:pt x="8203" y="14511"/>
                    <a:pt x="8279" y="13866"/>
                  </a:cubicBezTo>
                  <a:cubicBezTo>
                    <a:pt x="8295" y="13759"/>
                    <a:pt x="8300" y="13651"/>
                    <a:pt x="8306" y="13544"/>
                  </a:cubicBezTo>
                  <a:cubicBezTo>
                    <a:pt x="8768" y="11954"/>
                    <a:pt x="9434" y="10627"/>
                    <a:pt x="10137" y="9343"/>
                  </a:cubicBezTo>
                  <a:cubicBezTo>
                    <a:pt x="10213" y="9225"/>
                    <a:pt x="10293" y="9106"/>
                    <a:pt x="10374" y="8989"/>
                  </a:cubicBezTo>
                  <a:cubicBezTo>
                    <a:pt x="11014" y="8064"/>
                    <a:pt x="11717" y="7157"/>
                    <a:pt x="12351" y="6173"/>
                  </a:cubicBezTo>
                  <a:cubicBezTo>
                    <a:pt x="12448" y="6076"/>
                    <a:pt x="12544" y="5979"/>
                    <a:pt x="12641" y="5889"/>
                  </a:cubicBezTo>
                  <a:cubicBezTo>
                    <a:pt x="13302" y="5228"/>
                    <a:pt x="13952" y="4578"/>
                    <a:pt x="14516" y="3928"/>
                  </a:cubicBezTo>
                  <a:cubicBezTo>
                    <a:pt x="14612" y="3852"/>
                    <a:pt x="14709" y="3782"/>
                    <a:pt x="14811" y="3718"/>
                  </a:cubicBezTo>
                  <a:cubicBezTo>
                    <a:pt x="16074" y="3321"/>
                    <a:pt x="17401" y="1994"/>
                    <a:pt x="17401"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45"/>
            <p:cNvSpPr/>
            <p:nvPr/>
          </p:nvSpPr>
          <p:spPr>
            <a:xfrm>
              <a:off x="2921275" y="951475"/>
              <a:ext cx="891150" cy="556300"/>
            </a:xfrm>
            <a:custGeom>
              <a:avLst/>
              <a:gdLst/>
              <a:ahLst/>
              <a:cxnLst/>
              <a:rect l="l" t="t" r="r" b="b"/>
              <a:pathLst>
                <a:path w="35646" h="22252" extrusionOk="0">
                  <a:moveTo>
                    <a:pt x="1434" y="0"/>
                  </a:moveTo>
                  <a:cubicBezTo>
                    <a:pt x="1526" y="151"/>
                    <a:pt x="1536" y="370"/>
                    <a:pt x="1504" y="693"/>
                  </a:cubicBezTo>
                  <a:cubicBezTo>
                    <a:pt x="1235" y="3213"/>
                    <a:pt x="1069" y="5738"/>
                    <a:pt x="881" y="8262"/>
                  </a:cubicBezTo>
                  <a:cubicBezTo>
                    <a:pt x="859" y="8547"/>
                    <a:pt x="715" y="8891"/>
                    <a:pt x="1069" y="9105"/>
                  </a:cubicBezTo>
                  <a:lnTo>
                    <a:pt x="1069" y="10503"/>
                  </a:lnTo>
                  <a:cubicBezTo>
                    <a:pt x="317" y="12291"/>
                    <a:pt x="387" y="14161"/>
                    <a:pt x="537" y="16042"/>
                  </a:cubicBezTo>
                  <a:cubicBezTo>
                    <a:pt x="601" y="16305"/>
                    <a:pt x="601" y="16563"/>
                    <a:pt x="564" y="16816"/>
                  </a:cubicBezTo>
                  <a:cubicBezTo>
                    <a:pt x="564" y="16831"/>
                    <a:pt x="559" y="16848"/>
                    <a:pt x="559" y="16863"/>
                  </a:cubicBezTo>
                  <a:cubicBezTo>
                    <a:pt x="537" y="16997"/>
                    <a:pt x="511" y="17131"/>
                    <a:pt x="479" y="17260"/>
                  </a:cubicBezTo>
                  <a:cubicBezTo>
                    <a:pt x="452" y="17379"/>
                    <a:pt x="419" y="17492"/>
                    <a:pt x="392" y="17605"/>
                  </a:cubicBezTo>
                  <a:cubicBezTo>
                    <a:pt x="317" y="17917"/>
                    <a:pt x="247" y="18222"/>
                    <a:pt x="258" y="18539"/>
                  </a:cubicBezTo>
                  <a:cubicBezTo>
                    <a:pt x="189" y="19040"/>
                    <a:pt x="112" y="19533"/>
                    <a:pt x="33" y="20060"/>
                  </a:cubicBezTo>
                  <a:cubicBezTo>
                    <a:pt x="21" y="20065"/>
                    <a:pt x="11" y="20076"/>
                    <a:pt x="0" y="20087"/>
                  </a:cubicBezTo>
                  <a:cubicBezTo>
                    <a:pt x="16" y="20114"/>
                    <a:pt x="27" y="20141"/>
                    <a:pt x="43" y="20168"/>
                  </a:cubicBezTo>
                  <a:cubicBezTo>
                    <a:pt x="134" y="20312"/>
                    <a:pt x="253" y="20446"/>
                    <a:pt x="414" y="20560"/>
                  </a:cubicBezTo>
                  <a:cubicBezTo>
                    <a:pt x="531" y="20400"/>
                    <a:pt x="712" y="20303"/>
                    <a:pt x="1005" y="20303"/>
                  </a:cubicBezTo>
                  <a:cubicBezTo>
                    <a:pt x="1099" y="20303"/>
                    <a:pt x="1204" y="20313"/>
                    <a:pt x="1322" y="20334"/>
                  </a:cubicBezTo>
                  <a:cubicBezTo>
                    <a:pt x="1622" y="20355"/>
                    <a:pt x="1929" y="20372"/>
                    <a:pt x="2230" y="20387"/>
                  </a:cubicBezTo>
                  <a:cubicBezTo>
                    <a:pt x="2386" y="20451"/>
                    <a:pt x="2542" y="20560"/>
                    <a:pt x="2696" y="20570"/>
                  </a:cubicBezTo>
                  <a:cubicBezTo>
                    <a:pt x="6162" y="20758"/>
                    <a:pt x="9621" y="20941"/>
                    <a:pt x="13087" y="21118"/>
                  </a:cubicBezTo>
                  <a:cubicBezTo>
                    <a:pt x="20318" y="21483"/>
                    <a:pt x="27555" y="21844"/>
                    <a:pt x="34790" y="22209"/>
                  </a:cubicBezTo>
                  <a:cubicBezTo>
                    <a:pt x="34978" y="22219"/>
                    <a:pt x="35182" y="22209"/>
                    <a:pt x="35343" y="22251"/>
                  </a:cubicBezTo>
                  <a:cubicBezTo>
                    <a:pt x="35376" y="22236"/>
                    <a:pt x="35403" y="22219"/>
                    <a:pt x="35430" y="22204"/>
                  </a:cubicBezTo>
                  <a:cubicBezTo>
                    <a:pt x="35408" y="22139"/>
                    <a:pt x="35387" y="22063"/>
                    <a:pt x="35365" y="22010"/>
                  </a:cubicBezTo>
                  <a:cubicBezTo>
                    <a:pt x="35338" y="21929"/>
                    <a:pt x="35306" y="21849"/>
                    <a:pt x="35284" y="21763"/>
                  </a:cubicBezTo>
                  <a:cubicBezTo>
                    <a:pt x="35274" y="21730"/>
                    <a:pt x="35269" y="21698"/>
                    <a:pt x="35263" y="21661"/>
                  </a:cubicBezTo>
                  <a:cubicBezTo>
                    <a:pt x="35349" y="21586"/>
                    <a:pt x="35425" y="21510"/>
                    <a:pt x="35489" y="21418"/>
                  </a:cubicBezTo>
                  <a:cubicBezTo>
                    <a:pt x="35467" y="20758"/>
                    <a:pt x="35645" y="20114"/>
                    <a:pt x="35623" y="19469"/>
                  </a:cubicBezTo>
                  <a:cubicBezTo>
                    <a:pt x="35606" y="19410"/>
                    <a:pt x="35596" y="19350"/>
                    <a:pt x="35581" y="19291"/>
                  </a:cubicBezTo>
                  <a:cubicBezTo>
                    <a:pt x="35413" y="18711"/>
                    <a:pt x="35085" y="18169"/>
                    <a:pt x="35016" y="17562"/>
                  </a:cubicBezTo>
                  <a:cubicBezTo>
                    <a:pt x="34833" y="17089"/>
                    <a:pt x="34678" y="16605"/>
                    <a:pt x="34592" y="16079"/>
                  </a:cubicBezTo>
                  <a:cubicBezTo>
                    <a:pt x="34302" y="14317"/>
                    <a:pt x="34478" y="12517"/>
                    <a:pt x="34188" y="10749"/>
                  </a:cubicBezTo>
                  <a:cubicBezTo>
                    <a:pt x="34156" y="10573"/>
                    <a:pt x="34113" y="10406"/>
                    <a:pt x="34059" y="10245"/>
                  </a:cubicBezTo>
                  <a:cubicBezTo>
                    <a:pt x="34054" y="10213"/>
                    <a:pt x="34049" y="10186"/>
                    <a:pt x="34044" y="10159"/>
                  </a:cubicBezTo>
                  <a:lnTo>
                    <a:pt x="33995" y="9960"/>
                  </a:lnTo>
                  <a:cubicBezTo>
                    <a:pt x="33937" y="9708"/>
                    <a:pt x="33888" y="9653"/>
                    <a:pt x="33883" y="9648"/>
                  </a:cubicBezTo>
                  <a:cubicBezTo>
                    <a:pt x="33866" y="9648"/>
                    <a:pt x="33850" y="9643"/>
                    <a:pt x="33828" y="9638"/>
                  </a:cubicBezTo>
                  <a:cubicBezTo>
                    <a:pt x="33732" y="9407"/>
                    <a:pt x="33625" y="9170"/>
                    <a:pt x="33523" y="8929"/>
                  </a:cubicBezTo>
                  <a:cubicBezTo>
                    <a:pt x="33404" y="8735"/>
                    <a:pt x="33340" y="8520"/>
                    <a:pt x="33308" y="8289"/>
                  </a:cubicBezTo>
                  <a:cubicBezTo>
                    <a:pt x="33099" y="7538"/>
                    <a:pt x="32873" y="6801"/>
                    <a:pt x="32846" y="6011"/>
                  </a:cubicBezTo>
                  <a:cubicBezTo>
                    <a:pt x="32787" y="4330"/>
                    <a:pt x="33292" y="2772"/>
                    <a:pt x="33496" y="1139"/>
                  </a:cubicBezTo>
                  <a:lnTo>
                    <a:pt x="33248" y="1139"/>
                  </a:lnTo>
                  <a:cubicBezTo>
                    <a:pt x="33253" y="1118"/>
                    <a:pt x="33260" y="1091"/>
                    <a:pt x="33260" y="1069"/>
                  </a:cubicBezTo>
                  <a:cubicBezTo>
                    <a:pt x="33286" y="854"/>
                    <a:pt x="33442" y="687"/>
                    <a:pt x="33635" y="628"/>
                  </a:cubicBezTo>
                  <a:cubicBezTo>
                    <a:pt x="33592" y="613"/>
                    <a:pt x="33543" y="607"/>
                    <a:pt x="33496" y="607"/>
                  </a:cubicBezTo>
                  <a:lnTo>
                    <a:pt x="33491" y="607"/>
                  </a:lnTo>
                  <a:cubicBezTo>
                    <a:pt x="33243" y="607"/>
                    <a:pt x="32990" y="613"/>
                    <a:pt x="32744" y="613"/>
                  </a:cubicBezTo>
                  <a:cubicBezTo>
                    <a:pt x="32464" y="613"/>
                    <a:pt x="32179" y="607"/>
                    <a:pt x="31900" y="602"/>
                  </a:cubicBezTo>
                  <a:cubicBezTo>
                    <a:pt x="29650" y="543"/>
                    <a:pt x="27361" y="499"/>
                    <a:pt x="25153" y="462"/>
                  </a:cubicBezTo>
                  <a:cubicBezTo>
                    <a:pt x="21091" y="392"/>
                    <a:pt x="16955" y="317"/>
                    <a:pt x="12812" y="119"/>
                  </a:cubicBezTo>
                  <a:cubicBezTo>
                    <a:pt x="11466" y="227"/>
                    <a:pt x="10107" y="269"/>
                    <a:pt x="8744" y="269"/>
                  </a:cubicBezTo>
                  <a:cubicBezTo>
                    <a:pt x="6307" y="269"/>
                    <a:pt x="3856" y="134"/>
                    <a:pt x="1434"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45"/>
            <p:cNvSpPr/>
            <p:nvPr/>
          </p:nvSpPr>
          <p:spPr>
            <a:xfrm>
              <a:off x="3740925" y="906475"/>
              <a:ext cx="901875" cy="1013375"/>
            </a:xfrm>
            <a:custGeom>
              <a:avLst/>
              <a:gdLst/>
              <a:ahLst/>
              <a:cxnLst/>
              <a:rect l="l" t="t" r="r" b="b"/>
              <a:pathLst>
                <a:path w="36075" h="40535" extrusionOk="0">
                  <a:moveTo>
                    <a:pt x="21173" y="23734"/>
                  </a:moveTo>
                  <a:cubicBezTo>
                    <a:pt x="21168" y="23739"/>
                    <a:pt x="21164" y="23743"/>
                    <a:pt x="21159" y="23747"/>
                  </a:cubicBezTo>
                  <a:lnTo>
                    <a:pt x="21159" y="23747"/>
                  </a:lnTo>
                  <a:cubicBezTo>
                    <a:pt x="21158" y="23750"/>
                    <a:pt x="21157" y="23753"/>
                    <a:pt x="21156" y="23756"/>
                  </a:cubicBezTo>
                  <a:lnTo>
                    <a:pt x="21173" y="23734"/>
                  </a:lnTo>
                  <a:close/>
                  <a:moveTo>
                    <a:pt x="10288" y="0"/>
                  </a:moveTo>
                  <a:cubicBezTo>
                    <a:pt x="10224" y="0"/>
                    <a:pt x="10159" y="0"/>
                    <a:pt x="10095" y="5"/>
                  </a:cubicBezTo>
                  <a:cubicBezTo>
                    <a:pt x="9713" y="49"/>
                    <a:pt x="9435" y="194"/>
                    <a:pt x="9257" y="441"/>
                  </a:cubicBezTo>
                  <a:cubicBezTo>
                    <a:pt x="8983" y="823"/>
                    <a:pt x="9090" y="1274"/>
                    <a:pt x="9160" y="1569"/>
                  </a:cubicBezTo>
                  <a:cubicBezTo>
                    <a:pt x="9170" y="1634"/>
                    <a:pt x="9187" y="1687"/>
                    <a:pt x="9192" y="1736"/>
                  </a:cubicBezTo>
                  <a:cubicBezTo>
                    <a:pt x="9246" y="2187"/>
                    <a:pt x="9165" y="2306"/>
                    <a:pt x="9150" y="2321"/>
                  </a:cubicBezTo>
                  <a:cubicBezTo>
                    <a:pt x="9128" y="2343"/>
                    <a:pt x="9031" y="2423"/>
                    <a:pt x="8622" y="2423"/>
                  </a:cubicBezTo>
                  <a:cubicBezTo>
                    <a:pt x="8558" y="2423"/>
                    <a:pt x="8488" y="2418"/>
                    <a:pt x="8413" y="2418"/>
                  </a:cubicBezTo>
                  <a:cubicBezTo>
                    <a:pt x="7913" y="2391"/>
                    <a:pt x="7372" y="2380"/>
                    <a:pt x="6710" y="2380"/>
                  </a:cubicBezTo>
                  <a:cubicBezTo>
                    <a:pt x="6323" y="2380"/>
                    <a:pt x="5942" y="2386"/>
                    <a:pt x="5555" y="2386"/>
                  </a:cubicBezTo>
                  <a:cubicBezTo>
                    <a:pt x="5173" y="2391"/>
                    <a:pt x="4793" y="2396"/>
                    <a:pt x="4411" y="2396"/>
                  </a:cubicBezTo>
                  <a:cubicBezTo>
                    <a:pt x="4142" y="2396"/>
                    <a:pt x="3869" y="2391"/>
                    <a:pt x="3600" y="2386"/>
                  </a:cubicBezTo>
                  <a:cubicBezTo>
                    <a:pt x="3353" y="2386"/>
                    <a:pt x="3110" y="2380"/>
                    <a:pt x="2864" y="2380"/>
                  </a:cubicBezTo>
                  <a:cubicBezTo>
                    <a:pt x="2381" y="2380"/>
                    <a:pt x="1892" y="2391"/>
                    <a:pt x="1402" y="2396"/>
                  </a:cubicBezTo>
                  <a:lnTo>
                    <a:pt x="995" y="2402"/>
                  </a:lnTo>
                  <a:cubicBezTo>
                    <a:pt x="946" y="2402"/>
                    <a:pt x="898" y="2413"/>
                    <a:pt x="849" y="2428"/>
                  </a:cubicBezTo>
                  <a:cubicBezTo>
                    <a:pt x="656" y="2487"/>
                    <a:pt x="500" y="2654"/>
                    <a:pt x="474" y="2869"/>
                  </a:cubicBezTo>
                  <a:cubicBezTo>
                    <a:pt x="474" y="2891"/>
                    <a:pt x="467" y="2918"/>
                    <a:pt x="462" y="2939"/>
                  </a:cubicBezTo>
                  <a:lnTo>
                    <a:pt x="710" y="2939"/>
                  </a:lnTo>
                  <a:cubicBezTo>
                    <a:pt x="506" y="4572"/>
                    <a:pt x="1" y="6130"/>
                    <a:pt x="60" y="7811"/>
                  </a:cubicBezTo>
                  <a:cubicBezTo>
                    <a:pt x="87" y="8601"/>
                    <a:pt x="313" y="9338"/>
                    <a:pt x="522" y="10089"/>
                  </a:cubicBezTo>
                  <a:cubicBezTo>
                    <a:pt x="554" y="10320"/>
                    <a:pt x="618" y="10535"/>
                    <a:pt x="737" y="10729"/>
                  </a:cubicBezTo>
                  <a:cubicBezTo>
                    <a:pt x="839" y="10970"/>
                    <a:pt x="946" y="11207"/>
                    <a:pt x="1042" y="11438"/>
                  </a:cubicBezTo>
                  <a:cubicBezTo>
                    <a:pt x="1064" y="11443"/>
                    <a:pt x="1080" y="11448"/>
                    <a:pt x="1097" y="11448"/>
                  </a:cubicBezTo>
                  <a:cubicBezTo>
                    <a:pt x="1102" y="11453"/>
                    <a:pt x="1151" y="11508"/>
                    <a:pt x="1209" y="11760"/>
                  </a:cubicBezTo>
                  <a:lnTo>
                    <a:pt x="1258" y="11959"/>
                  </a:lnTo>
                  <a:cubicBezTo>
                    <a:pt x="1263" y="11986"/>
                    <a:pt x="1268" y="12013"/>
                    <a:pt x="1273" y="12045"/>
                  </a:cubicBezTo>
                  <a:cubicBezTo>
                    <a:pt x="1327" y="12206"/>
                    <a:pt x="1370" y="12373"/>
                    <a:pt x="1402" y="12549"/>
                  </a:cubicBezTo>
                  <a:cubicBezTo>
                    <a:pt x="1692" y="14317"/>
                    <a:pt x="1516" y="16117"/>
                    <a:pt x="1806" y="17879"/>
                  </a:cubicBezTo>
                  <a:cubicBezTo>
                    <a:pt x="1892" y="18405"/>
                    <a:pt x="2047" y="18889"/>
                    <a:pt x="2230" y="19362"/>
                  </a:cubicBezTo>
                  <a:cubicBezTo>
                    <a:pt x="2299" y="19969"/>
                    <a:pt x="2627" y="20511"/>
                    <a:pt x="2795" y="21091"/>
                  </a:cubicBezTo>
                  <a:cubicBezTo>
                    <a:pt x="2810" y="21150"/>
                    <a:pt x="2820" y="21210"/>
                    <a:pt x="2837" y="21269"/>
                  </a:cubicBezTo>
                  <a:cubicBezTo>
                    <a:pt x="2859" y="21914"/>
                    <a:pt x="2681" y="22558"/>
                    <a:pt x="2703" y="23218"/>
                  </a:cubicBezTo>
                  <a:cubicBezTo>
                    <a:pt x="2639" y="23310"/>
                    <a:pt x="2563" y="23386"/>
                    <a:pt x="2477" y="23461"/>
                  </a:cubicBezTo>
                  <a:cubicBezTo>
                    <a:pt x="2483" y="23498"/>
                    <a:pt x="2488" y="23530"/>
                    <a:pt x="2498" y="23563"/>
                  </a:cubicBezTo>
                  <a:cubicBezTo>
                    <a:pt x="2520" y="23649"/>
                    <a:pt x="2552" y="23729"/>
                    <a:pt x="2579" y="23810"/>
                  </a:cubicBezTo>
                  <a:cubicBezTo>
                    <a:pt x="2601" y="23863"/>
                    <a:pt x="2622" y="23939"/>
                    <a:pt x="2644" y="24004"/>
                  </a:cubicBezTo>
                  <a:cubicBezTo>
                    <a:pt x="2654" y="24036"/>
                    <a:pt x="2659" y="24068"/>
                    <a:pt x="2666" y="24095"/>
                  </a:cubicBezTo>
                  <a:cubicBezTo>
                    <a:pt x="2815" y="24170"/>
                    <a:pt x="2896" y="24331"/>
                    <a:pt x="2827" y="24681"/>
                  </a:cubicBezTo>
                  <a:cubicBezTo>
                    <a:pt x="2031" y="25502"/>
                    <a:pt x="2009" y="26216"/>
                    <a:pt x="2359" y="26883"/>
                  </a:cubicBezTo>
                  <a:cubicBezTo>
                    <a:pt x="2569" y="27280"/>
                    <a:pt x="2912" y="27661"/>
                    <a:pt x="3299" y="28033"/>
                  </a:cubicBezTo>
                  <a:cubicBezTo>
                    <a:pt x="3606" y="28457"/>
                    <a:pt x="3557" y="28946"/>
                    <a:pt x="3557" y="29429"/>
                  </a:cubicBezTo>
                  <a:cubicBezTo>
                    <a:pt x="3551" y="31948"/>
                    <a:pt x="3450" y="34474"/>
                    <a:pt x="3589" y="36988"/>
                  </a:cubicBezTo>
                  <a:cubicBezTo>
                    <a:pt x="3648" y="38035"/>
                    <a:pt x="3504" y="39040"/>
                    <a:pt x="3331" y="40039"/>
                  </a:cubicBezTo>
                  <a:cubicBezTo>
                    <a:pt x="3353" y="40195"/>
                    <a:pt x="3385" y="40334"/>
                    <a:pt x="3433" y="40458"/>
                  </a:cubicBezTo>
                  <a:cubicBezTo>
                    <a:pt x="3589" y="40383"/>
                    <a:pt x="3755" y="40329"/>
                    <a:pt x="3943" y="40297"/>
                  </a:cubicBezTo>
                  <a:cubicBezTo>
                    <a:pt x="4042" y="40475"/>
                    <a:pt x="4223" y="40535"/>
                    <a:pt x="4553" y="40535"/>
                  </a:cubicBezTo>
                  <a:cubicBezTo>
                    <a:pt x="4781" y="40535"/>
                    <a:pt x="5079" y="40506"/>
                    <a:pt x="5470" y="40470"/>
                  </a:cubicBezTo>
                  <a:cubicBezTo>
                    <a:pt x="5631" y="40405"/>
                    <a:pt x="5792" y="40361"/>
                    <a:pt x="5947" y="40329"/>
                  </a:cubicBezTo>
                  <a:cubicBezTo>
                    <a:pt x="6222" y="40346"/>
                    <a:pt x="6490" y="40361"/>
                    <a:pt x="6759" y="40361"/>
                  </a:cubicBezTo>
                  <a:cubicBezTo>
                    <a:pt x="7092" y="40361"/>
                    <a:pt x="7377" y="40341"/>
                    <a:pt x="7645" y="40297"/>
                  </a:cubicBezTo>
                  <a:cubicBezTo>
                    <a:pt x="7784" y="40308"/>
                    <a:pt x="7925" y="40319"/>
                    <a:pt x="8069" y="40324"/>
                  </a:cubicBezTo>
                  <a:cubicBezTo>
                    <a:pt x="14887" y="40141"/>
                    <a:pt x="21699" y="39947"/>
                    <a:pt x="28517" y="39798"/>
                  </a:cubicBezTo>
                  <a:cubicBezTo>
                    <a:pt x="28833" y="39786"/>
                    <a:pt x="29026" y="39739"/>
                    <a:pt x="29134" y="39625"/>
                  </a:cubicBezTo>
                  <a:cubicBezTo>
                    <a:pt x="29268" y="39496"/>
                    <a:pt x="29279" y="39287"/>
                    <a:pt x="29214" y="38948"/>
                  </a:cubicBezTo>
                  <a:cubicBezTo>
                    <a:pt x="29134" y="38529"/>
                    <a:pt x="29177" y="38078"/>
                    <a:pt x="29167" y="37643"/>
                  </a:cubicBezTo>
                  <a:cubicBezTo>
                    <a:pt x="28989" y="37514"/>
                    <a:pt x="28720" y="37428"/>
                    <a:pt x="28882" y="37128"/>
                  </a:cubicBezTo>
                  <a:lnTo>
                    <a:pt x="28882" y="37128"/>
                  </a:lnTo>
                  <a:cubicBezTo>
                    <a:pt x="28828" y="37136"/>
                    <a:pt x="28777" y="37140"/>
                    <a:pt x="28729" y="37140"/>
                  </a:cubicBezTo>
                  <a:cubicBezTo>
                    <a:pt x="28396" y="37140"/>
                    <a:pt x="28192" y="36947"/>
                    <a:pt x="28103" y="36585"/>
                  </a:cubicBezTo>
                  <a:cubicBezTo>
                    <a:pt x="28058" y="36592"/>
                    <a:pt x="28014" y="36595"/>
                    <a:pt x="27973" y="36595"/>
                  </a:cubicBezTo>
                  <a:cubicBezTo>
                    <a:pt x="27570" y="36595"/>
                    <a:pt x="27327" y="36287"/>
                    <a:pt x="27044" y="36047"/>
                  </a:cubicBezTo>
                  <a:cubicBezTo>
                    <a:pt x="26776" y="35908"/>
                    <a:pt x="26318" y="35811"/>
                    <a:pt x="26276" y="35623"/>
                  </a:cubicBezTo>
                  <a:cubicBezTo>
                    <a:pt x="25986" y="34274"/>
                    <a:pt x="24783" y="33974"/>
                    <a:pt x="23836" y="33367"/>
                  </a:cubicBezTo>
                  <a:cubicBezTo>
                    <a:pt x="23531" y="32680"/>
                    <a:pt x="22586" y="32943"/>
                    <a:pt x="22236" y="32320"/>
                  </a:cubicBezTo>
                  <a:cubicBezTo>
                    <a:pt x="22169" y="32349"/>
                    <a:pt x="22110" y="32362"/>
                    <a:pt x="22057" y="32362"/>
                  </a:cubicBezTo>
                  <a:cubicBezTo>
                    <a:pt x="21878" y="32362"/>
                    <a:pt x="21775" y="32212"/>
                    <a:pt x="21688" y="32030"/>
                  </a:cubicBezTo>
                  <a:lnTo>
                    <a:pt x="21688" y="32030"/>
                  </a:lnTo>
                  <a:lnTo>
                    <a:pt x="21709" y="32050"/>
                  </a:lnTo>
                  <a:cubicBezTo>
                    <a:pt x="21135" y="30659"/>
                    <a:pt x="21483" y="29209"/>
                    <a:pt x="21500" y="27796"/>
                  </a:cubicBezTo>
                  <a:cubicBezTo>
                    <a:pt x="21505" y="27248"/>
                    <a:pt x="21425" y="26716"/>
                    <a:pt x="21425" y="26174"/>
                  </a:cubicBezTo>
                  <a:cubicBezTo>
                    <a:pt x="21390" y="26178"/>
                    <a:pt x="21355" y="26179"/>
                    <a:pt x="21320" y="26179"/>
                  </a:cubicBezTo>
                  <a:cubicBezTo>
                    <a:pt x="20888" y="26179"/>
                    <a:pt x="20566" y="25875"/>
                    <a:pt x="20705" y="25556"/>
                  </a:cubicBezTo>
                  <a:cubicBezTo>
                    <a:pt x="20965" y="24964"/>
                    <a:pt x="20651" y="24247"/>
                    <a:pt x="21159" y="23747"/>
                  </a:cubicBezTo>
                  <a:lnTo>
                    <a:pt x="21159" y="23747"/>
                  </a:lnTo>
                  <a:cubicBezTo>
                    <a:pt x="21253" y="23493"/>
                    <a:pt x="21476" y="23483"/>
                    <a:pt x="21694" y="23466"/>
                  </a:cubicBezTo>
                  <a:cubicBezTo>
                    <a:pt x="21790" y="23218"/>
                    <a:pt x="22016" y="23218"/>
                    <a:pt x="22231" y="23203"/>
                  </a:cubicBezTo>
                  <a:cubicBezTo>
                    <a:pt x="22328" y="22950"/>
                    <a:pt x="22559" y="22950"/>
                    <a:pt x="22773" y="22935"/>
                  </a:cubicBezTo>
                  <a:cubicBezTo>
                    <a:pt x="22951" y="22757"/>
                    <a:pt x="23127" y="22585"/>
                    <a:pt x="23300" y="22407"/>
                  </a:cubicBezTo>
                  <a:cubicBezTo>
                    <a:pt x="23305" y="21301"/>
                    <a:pt x="23332" y="20200"/>
                    <a:pt x="23300" y="19093"/>
                  </a:cubicBezTo>
                  <a:cubicBezTo>
                    <a:pt x="23283" y="18524"/>
                    <a:pt x="23402" y="18068"/>
                    <a:pt x="23853" y="17681"/>
                  </a:cubicBezTo>
                  <a:cubicBezTo>
                    <a:pt x="23896" y="17649"/>
                    <a:pt x="23933" y="17610"/>
                    <a:pt x="23977" y="17578"/>
                  </a:cubicBezTo>
                  <a:cubicBezTo>
                    <a:pt x="24094" y="17545"/>
                    <a:pt x="24235" y="17525"/>
                    <a:pt x="24391" y="17525"/>
                  </a:cubicBezTo>
                  <a:cubicBezTo>
                    <a:pt x="24513" y="17525"/>
                    <a:pt x="24649" y="17540"/>
                    <a:pt x="24793" y="17567"/>
                  </a:cubicBezTo>
                  <a:cubicBezTo>
                    <a:pt x="25507" y="16923"/>
                    <a:pt x="26201" y="16246"/>
                    <a:pt x="26878" y="15591"/>
                  </a:cubicBezTo>
                  <a:cubicBezTo>
                    <a:pt x="29177" y="13350"/>
                    <a:pt x="31353" y="11239"/>
                    <a:pt x="34361" y="10127"/>
                  </a:cubicBezTo>
                  <a:cubicBezTo>
                    <a:pt x="34763" y="9977"/>
                    <a:pt x="35097" y="9719"/>
                    <a:pt x="35425" y="9467"/>
                  </a:cubicBezTo>
                  <a:cubicBezTo>
                    <a:pt x="35559" y="9365"/>
                    <a:pt x="35698" y="9256"/>
                    <a:pt x="35844" y="9155"/>
                  </a:cubicBezTo>
                  <a:cubicBezTo>
                    <a:pt x="35988" y="9058"/>
                    <a:pt x="36075" y="8892"/>
                    <a:pt x="36075" y="8714"/>
                  </a:cubicBezTo>
                  <a:cubicBezTo>
                    <a:pt x="36075" y="8537"/>
                    <a:pt x="35988" y="8371"/>
                    <a:pt x="35839" y="8274"/>
                  </a:cubicBezTo>
                  <a:cubicBezTo>
                    <a:pt x="35623" y="8128"/>
                    <a:pt x="35398" y="8053"/>
                    <a:pt x="35162" y="8053"/>
                  </a:cubicBezTo>
                  <a:cubicBezTo>
                    <a:pt x="34785" y="8053"/>
                    <a:pt x="34500" y="8242"/>
                    <a:pt x="34292" y="8381"/>
                  </a:cubicBezTo>
                  <a:cubicBezTo>
                    <a:pt x="34259" y="8403"/>
                    <a:pt x="34216" y="8430"/>
                    <a:pt x="34178" y="8456"/>
                  </a:cubicBezTo>
                  <a:cubicBezTo>
                    <a:pt x="33474" y="7817"/>
                    <a:pt x="32685" y="7731"/>
                    <a:pt x="31998" y="7731"/>
                  </a:cubicBezTo>
                  <a:cubicBezTo>
                    <a:pt x="31852" y="7731"/>
                    <a:pt x="31708" y="7731"/>
                    <a:pt x="31562" y="7736"/>
                  </a:cubicBezTo>
                  <a:cubicBezTo>
                    <a:pt x="31428" y="7741"/>
                    <a:pt x="31289" y="7741"/>
                    <a:pt x="31153" y="7741"/>
                  </a:cubicBezTo>
                  <a:cubicBezTo>
                    <a:pt x="31031" y="7741"/>
                    <a:pt x="30902" y="7741"/>
                    <a:pt x="30778" y="7731"/>
                  </a:cubicBezTo>
                  <a:cubicBezTo>
                    <a:pt x="30746" y="7726"/>
                    <a:pt x="30709" y="7726"/>
                    <a:pt x="30670" y="7726"/>
                  </a:cubicBezTo>
                  <a:cubicBezTo>
                    <a:pt x="30558" y="7726"/>
                    <a:pt x="30444" y="7741"/>
                    <a:pt x="30348" y="7753"/>
                  </a:cubicBezTo>
                  <a:cubicBezTo>
                    <a:pt x="30290" y="7758"/>
                    <a:pt x="30235" y="7769"/>
                    <a:pt x="30181" y="7769"/>
                  </a:cubicBezTo>
                  <a:cubicBezTo>
                    <a:pt x="29935" y="7328"/>
                    <a:pt x="29613" y="7102"/>
                    <a:pt x="29219" y="7102"/>
                  </a:cubicBezTo>
                  <a:cubicBezTo>
                    <a:pt x="28892" y="7102"/>
                    <a:pt x="28624" y="7263"/>
                    <a:pt x="28388" y="7404"/>
                  </a:cubicBezTo>
                  <a:cubicBezTo>
                    <a:pt x="28339" y="7436"/>
                    <a:pt x="28285" y="7468"/>
                    <a:pt x="28237" y="7495"/>
                  </a:cubicBezTo>
                  <a:lnTo>
                    <a:pt x="28205" y="7511"/>
                  </a:lnTo>
                  <a:cubicBezTo>
                    <a:pt x="27340" y="7994"/>
                    <a:pt x="26813" y="8284"/>
                    <a:pt x="26459" y="8284"/>
                  </a:cubicBezTo>
                  <a:cubicBezTo>
                    <a:pt x="26061" y="8284"/>
                    <a:pt x="25545" y="7897"/>
                    <a:pt x="24525" y="7129"/>
                  </a:cubicBezTo>
                  <a:lnTo>
                    <a:pt x="24277" y="6941"/>
                  </a:lnTo>
                  <a:cubicBezTo>
                    <a:pt x="24235" y="6909"/>
                    <a:pt x="24191" y="6871"/>
                    <a:pt x="24154" y="6834"/>
                  </a:cubicBezTo>
                  <a:cubicBezTo>
                    <a:pt x="23987" y="6678"/>
                    <a:pt x="23756" y="6464"/>
                    <a:pt x="23417" y="6464"/>
                  </a:cubicBezTo>
                  <a:cubicBezTo>
                    <a:pt x="23144" y="6464"/>
                    <a:pt x="22902" y="6598"/>
                    <a:pt x="22693" y="6866"/>
                  </a:cubicBezTo>
                  <a:cubicBezTo>
                    <a:pt x="22612" y="6963"/>
                    <a:pt x="22554" y="7022"/>
                    <a:pt x="22515" y="7059"/>
                  </a:cubicBezTo>
                  <a:cubicBezTo>
                    <a:pt x="22467" y="6995"/>
                    <a:pt x="22392" y="6883"/>
                    <a:pt x="22279" y="6689"/>
                  </a:cubicBezTo>
                  <a:cubicBezTo>
                    <a:pt x="21587" y="5464"/>
                    <a:pt x="20280" y="4706"/>
                    <a:pt x="18879" y="4706"/>
                  </a:cubicBezTo>
                  <a:cubicBezTo>
                    <a:pt x="18250" y="4706"/>
                    <a:pt x="17622" y="4862"/>
                    <a:pt x="17074" y="5163"/>
                  </a:cubicBezTo>
                  <a:cubicBezTo>
                    <a:pt x="16832" y="5297"/>
                    <a:pt x="16596" y="5373"/>
                    <a:pt x="16423" y="5373"/>
                  </a:cubicBezTo>
                  <a:cubicBezTo>
                    <a:pt x="16370" y="5373"/>
                    <a:pt x="16326" y="5361"/>
                    <a:pt x="16294" y="5351"/>
                  </a:cubicBezTo>
                  <a:cubicBezTo>
                    <a:pt x="15215" y="4840"/>
                    <a:pt x="14087" y="4659"/>
                    <a:pt x="12996" y="4476"/>
                  </a:cubicBezTo>
                  <a:cubicBezTo>
                    <a:pt x="12808" y="4443"/>
                    <a:pt x="12619" y="4411"/>
                    <a:pt x="12432" y="4379"/>
                  </a:cubicBezTo>
                  <a:cubicBezTo>
                    <a:pt x="12222" y="4347"/>
                    <a:pt x="11981" y="4213"/>
                    <a:pt x="11910" y="4099"/>
                  </a:cubicBezTo>
                  <a:cubicBezTo>
                    <a:pt x="11900" y="4084"/>
                    <a:pt x="11890" y="4062"/>
                    <a:pt x="11910" y="4002"/>
                  </a:cubicBezTo>
                  <a:cubicBezTo>
                    <a:pt x="12136" y="3315"/>
                    <a:pt x="11975" y="2730"/>
                    <a:pt x="11835" y="2214"/>
                  </a:cubicBezTo>
                  <a:cubicBezTo>
                    <a:pt x="11766" y="1956"/>
                    <a:pt x="11701" y="1714"/>
                    <a:pt x="11696" y="1483"/>
                  </a:cubicBezTo>
                  <a:cubicBezTo>
                    <a:pt x="11659" y="581"/>
                    <a:pt x="11104" y="0"/>
                    <a:pt x="10288"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45"/>
            <p:cNvSpPr/>
            <p:nvPr/>
          </p:nvSpPr>
          <p:spPr>
            <a:xfrm>
              <a:off x="4666025" y="2829850"/>
              <a:ext cx="4175" cy="3625"/>
            </a:xfrm>
            <a:custGeom>
              <a:avLst/>
              <a:gdLst/>
              <a:ahLst/>
              <a:cxnLst/>
              <a:rect l="l" t="t" r="r" b="b"/>
              <a:pathLst>
                <a:path w="167" h="145" extrusionOk="0">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45"/>
            <p:cNvSpPr/>
            <p:nvPr/>
          </p:nvSpPr>
          <p:spPr>
            <a:xfrm>
              <a:off x="733450" y="1799325"/>
              <a:ext cx="871125" cy="1335825"/>
            </a:xfrm>
            <a:custGeom>
              <a:avLst/>
              <a:gdLst/>
              <a:ahLst/>
              <a:cxnLst/>
              <a:rect l="l" t="t" r="r" b="b"/>
              <a:pathLst>
                <a:path w="34845" h="53433" extrusionOk="0">
                  <a:moveTo>
                    <a:pt x="5458" y="1"/>
                  </a:moveTo>
                  <a:cubicBezTo>
                    <a:pt x="5324" y="33"/>
                    <a:pt x="5205" y="87"/>
                    <a:pt x="5108" y="151"/>
                  </a:cubicBezTo>
                  <a:cubicBezTo>
                    <a:pt x="4937" y="269"/>
                    <a:pt x="4818" y="425"/>
                    <a:pt x="4727" y="598"/>
                  </a:cubicBezTo>
                  <a:cubicBezTo>
                    <a:pt x="4808" y="828"/>
                    <a:pt x="4786" y="1134"/>
                    <a:pt x="4674" y="1558"/>
                  </a:cubicBezTo>
                  <a:cubicBezTo>
                    <a:pt x="3132" y="7548"/>
                    <a:pt x="1687" y="13566"/>
                    <a:pt x="161" y="19561"/>
                  </a:cubicBezTo>
                  <a:cubicBezTo>
                    <a:pt x="43" y="20034"/>
                    <a:pt x="0" y="20431"/>
                    <a:pt x="129" y="20759"/>
                  </a:cubicBezTo>
                  <a:cubicBezTo>
                    <a:pt x="134" y="20786"/>
                    <a:pt x="129" y="20801"/>
                    <a:pt x="139" y="20828"/>
                  </a:cubicBezTo>
                  <a:cubicBezTo>
                    <a:pt x="1875" y="25830"/>
                    <a:pt x="5604" y="30719"/>
                    <a:pt x="8659" y="35011"/>
                  </a:cubicBezTo>
                  <a:cubicBezTo>
                    <a:pt x="10422" y="37488"/>
                    <a:pt x="12539" y="39696"/>
                    <a:pt x="14381" y="42114"/>
                  </a:cubicBezTo>
                  <a:cubicBezTo>
                    <a:pt x="16035" y="44279"/>
                    <a:pt x="17255" y="46706"/>
                    <a:pt x="19045" y="48780"/>
                  </a:cubicBezTo>
                  <a:cubicBezTo>
                    <a:pt x="19055" y="48796"/>
                    <a:pt x="19071" y="48801"/>
                    <a:pt x="19087" y="48812"/>
                  </a:cubicBezTo>
                  <a:cubicBezTo>
                    <a:pt x="19174" y="48957"/>
                    <a:pt x="19291" y="49086"/>
                    <a:pt x="19464" y="49173"/>
                  </a:cubicBezTo>
                  <a:cubicBezTo>
                    <a:pt x="19539" y="49511"/>
                    <a:pt x="19678" y="49801"/>
                    <a:pt x="20000" y="49979"/>
                  </a:cubicBezTo>
                  <a:cubicBezTo>
                    <a:pt x="20081" y="50306"/>
                    <a:pt x="20221" y="50596"/>
                    <a:pt x="20528" y="50773"/>
                  </a:cubicBezTo>
                  <a:cubicBezTo>
                    <a:pt x="20533" y="51068"/>
                    <a:pt x="20769" y="51122"/>
                    <a:pt x="20984" y="51197"/>
                  </a:cubicBezTo>
                  <a:cubicBezTo>
                    <a:pt x="21252" y="51429"/>
                    <a:pt x="21462" y="51708"/>
                    <a:pt x="21623" y="52009"/>
                  </a:cubicBezTo>
                  <a:cubicBezTo>
                    <a:pt x="21720" y="52191"/>
                    <a:pt x="21795" y="52385"/>
                    <a:pt x="21859" y="52590"/>
                  </a:cubicBezTo>
                  <a:cubicBezTo>
                    <a:pt x="21869" y="52755"/>
                    <a:pt x="21879" y="52922"/>
                    <a:pt x="22076" y="52922"/>
                  </a:cubicBezTo>
                  <a:cubicBezTo>
                    <a:pt x="22095" y="52922"/>
                    <a:pt x="22116" y="52920"/>
                    <a:pt x="22139" y="52917"/>
                  </a:cubicBezTo>
                  <a:cubicBezTo>
                    <a:pt x="22192" y="53088"/>
                    <a:pt x="22236" y="53260"/>
                    <a:pt x="22268" y="53433"/>
                  </a:cubicBezTo>
                  <a:cubicBezTo>
                    <a:pt x="22311" y="53428"/>
                    <a:pt x="22348" y="53416"/>
                    <a:pt x="22385" y="53401"/>
                  </a:cubicBezTo>
                  <a:cubicBezTo>
                    <a:pt x="22385" y="53395"/>
                    <a:pt x="22385" y="53395"/>
                    <a:pt x="22391" y="53395"/>
                  </a:cubicBezTo>
                  <a:cubicBezTo>
                    <a:pt x="22547" y="53363"/>
                    <a:pt x="22687" y="53309"/>
                    <a:pt x="22816" y="53239"/>
                  </a:cubicBezTo>
                  <a:cubicBezTo>
                    <a:pt x="22993" y="52401"/>
                    <a:pt x="23213" y="51563"/>
                    <a:pt x="23272" y="50714"/>
                  </a:cubicBezTo>
                  <a:cubicBezTo>
                    <a:pt x="23251" y="50569"/>
                    <a:pt x="23256" y="50423"/>
                    <a:pt x="23288" y="50262"/>
                  </a:cubicBezTo>
                  <a:cubicBezTo>
                    <a:pt x="23288" y="50069"/>
                    <a:pt x="23278" y="49875"/>
                    <a:pt x="23256" y="49682"/>
                  </a:cubicBezTo>
                  <a:cubicBezTo>
                    <a:pt x="23116" y="48517"/>
                    <a:pt x="23664" y="47259"/>
                    <a:pt x="23127" y="46051"/>
                  </a:cubicBezTo>
                  <a:lnTo>
                    <a:pt x="23127" y="46051"/>
                  </a:lnTo>
                  <a:cubicBezTo>
                    <a:pt x="23159" y="46053"/>
                    <a:pt x="23192" y="46053"/>
                    <a:pt x="23224" y="46053"/>
                  </a:cubicBezTo>
                  <a:cubicBezTo>
                    <a:pt x="23662" y="46053"/>
                    <a:pt x="24123" y="45937"/>
                    <a:pt x="24559" y="45937"/>
                  </a:cubicBezTo>
                  <a:cubicBezTo>
                    <a:pt x="24576" y="45937"/>
                    <a:pt x="24593" y="45938"/>
                    <a:pt x="24610" y="45938"/>
                  </a:cubicBezTo>
                  <a:cubicBezTo>
                    <a:pt x="24787" y="45943"/>
                    <a:pt x="24964" y="45970"/>
                    <a:pt x="25137" y="46029"/>
                  </a:cubicBezTo>
                  <a:cubicBezTo>
                    <a:pt x="25249" y="46072"/>
                    <a:pt x="25362" y="46131"/>
                    <a:pt x="25464" y="46213"/>
                  </a:cubicBezTo>
                  <a:cubicBezTo>
                    <a:pt x="25626" y="46330"/>
                    <a:pt x="25775" y="46503"/>
                    <a:pt x="25910" y="46739"/>
                  </a:cubicBezTo>
                  <a:cubicBezTo>
                    <a:pt x="26004" y="46899"/>
                    <a:pt x="26086" y="46968"/>
                    <a:pt x="26164" y="46968"/>
                  </a:cubicBezTo>
                  <a:cubicBezTo>
                    <a:pt x="26301" y="46968"/>
                    <a:pt x="26425" y="46755"/>
                    <a:pt x="26576" y="46443"/>
                  </a:cubicBezTo>
                  <a:cubicBezTo>
                    <a:pt x="26716" y="46158"/>
                    <a:pt x="26807" y="45863"/>
                    <a:pt x="26883" y="45563"/>
                  </a:cubicBezTo>
                  <a:cubicBezTo>
                    <a:pt x="26947" y="45310"/>
                    <a:pt x="26995" y="45047"/>
                    <a:pt x="27049" y="44789"/>
                  </a:cubicBezTo>
                  <a:cubicBezTo>
                    <a:pt x="27076" y="44665"/>
                    <a:pt x="27097" y="44547"/>
                    <a:pt x="27129" y="44428"/>
                  </a:cubicBezTo>
                  <a:cubicBezTo>
                    <a:pt x="27253" y="43902"/>
                    <a:pt x="27425" y="43397"/>
                    <a:pt x="27785" y="42957"/>
                  </a:cubicBezTo>
                  <a:cubicBezTo>
                    <a:pt x="27817" y="42898"/>
                    <a:pt x="27833" y="42838"/>
                    <a:pt x="27828" y="42791"/>
                  </a:cubicBezTo>
                  <a:cubicBezTo>
                    <a:pt x="27994" y="42189"/>
                    <a:pt x="28113" y="41791"/>
                    <a:pt x="28263" y="41539"/>
                  </a:cubicBezTo>
                  <a:cubicBezTo>
                    <a:pt x="28313" y="41382"/>
                    <a:pt x="28364" y="41224"/>
                    <a:pt x="28410" y="41062"/>
                  </a:cubicBezTo>
                  <a:lnTo>
                    <a:pt x="28410" y="41062"/>
                  </a:lnTo>
                  <a:cubicBezTo>
                    <a:pt x="28415" y="41068"/>
                    <a:pt x="28420" y="41071"/>
                    <a:pt x="28423" y="41071"/>
                  </a:cubicBezTo>
                  <a:cubicBezTo>
                    <a:pt x="28427" y="41071"/>
                    <a:pt x="28428" y="41062"/>
                    <a:pt x="28418" y="41033"/>
                  </a:cubicBezTo>
                  <a:cubicBezTo>
                    <a:pt x="29203" y="38192"/>
                    <a:pt x="29166" y="34683"/>
                    <a:pt x="29751" y="31799"/>
                  </a:cubicBezTo>
                  <a:cubicBezTo>
                    <a:pt x="31373" y="23767"/>
                    <a:pt x="32878" y="15703"/>
                    <a:pt x="34468" y="7667"/>
                  </a:cubicBezTo>
                  <a:cubicBezTo>
                    <a:pt x="34537" y="7323"/>
                    <a:pt x="34543" y="7082"/>
                    <a:pt x="34457" y="6898"/>
                  </a:cubicBezTo>
                  <a:cubicBezTo>
                    <a:pt x="34549" y="6742"/>
                    <a:pt x="34671" y="6598"/>
                    <a:pt x="34844" y="6496"/>
                  </a:cubicBezTo>
                  <a:cubicBezTo>
                    <a:pt x="34817" y="6458"/>
                    <a:pt x="34785" y="6425"/>
                    <a:pt x="34753" y="6393"/>
                  </a:cubicBezTo>
                  <a:cubicBezTo>
                    <a:pt x="30250" y="5512"/>
                    <a:pt x="25743" y="4647"/>
                    <a:pt x="21237" y="3789"/>
                  </a:cubicBezTo>
                  <a:cubicBezTo>
                    <a:pt x="20747" y="3697"/>
                    <a:pt x="20479" y="3536"/>
                    <a:pt x="20350" y="3299"/>
                  </a:cubicBezTo>
                  <a:cubicBezTo>
                    <a:pt x="20151" y="3251"/>
                    <a:pt x="19952" y="3214"/>
                    <a:pt x="19747" y="3165"/>
                  </a:cubicBezTo>
                  <a:cubicBezTo>
                    <a:pt x="19710" y="3159"/>
                    <a:pt x="19673" y="3149"/>
                    <a:pt x="19635" y="3144"/>
                  </a:cubicBezTo>
                  <a:cubicBezTo>
                    <a:pt x="19507" y="3239"/>
                    <a:pt x="19349" y="3280"/>
                    <a:pt x="19154" y="3280"/>
                  </a:cubicBezTo>
                  <a:cubicBezTo>
                    <a:pt x="18998" y="3280"/>
                    <a:pt x="18817" y="3254"/>
                    <a:pt x="18609" y="3208"/>
                  </a:cubicBezTo>
                  <a:cubicBezTo>
                    <a:pt x="14210" y="2209"/>
                    <a:pt x="9826" y="1129"/>
                    <a:pt x="5458"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45"/>
            <p:cNvSpPr/>
            <p:nvPr/>
          </p:nvSpPr>
          <p:spPr>
            <a:xfrm>
              <a:off x="4979500" y="3308650"/>
              <a:ext cx="518175" cy="716525"/>
            </a:xfrm>
            <a:custGeom>
              <a:avLst/>
              <a:gdLst/>
              <a:ahLst/>
              <a:cxnLst/>
              <a:rect l="l" t="t" r="r" b="b"/>
              <a:pathLst>
                <a:path w="20727" h="28661" extrusionOk="0">
                  <a:moveTo>
                    <a:pt x="14022" y="0"/>
                  </a:moveTo>
                  <a:cubicBezTo>
                    <a:pt x="9509" y="506"/>
                    <a:pt x="4991" y="903"/>
                    <a:pt x="467" y="1262"/>
                  </a:cubicBezTo>
                  <a:cubicBezTo>
                    <a:pt x="397" y="1300"/>
                    <a:pt x="344" y="1349"/>
                    <a:pt x="290" y="1397"/>
                  </a:cubicBezTo>
                  <a:cubicBezTo>
                    <a:pt x="317" y="1418"/>
                    <a:pt x="349" y="1440"/>
                    <a:pt x="377" y="1467"/>
                  </a:cubicBezTo>
                  <a:cubicBezTo>
                    <a:pt x="484" y="1574"/>
                    <a:pt x="558" y="1698"/>
                    <a:pt x="612" y="1827"/>
                  </a:cubicBezTo>
                  <a:cubicBezTo>
                    <a:pt x="473" y="1999"/>
                    <a:pt x="446" y="2251"/>
                    <a:pt x="451" y="2601"/>
                  </a:cubicBezTo>
                  <a:cubicBezTo>
                    <a:pt x="478" y="5571"/>
                    <a:pt x="456" y="8542"/>
                    <a:pt x="456" y="11513"/>
                  </a:cubicBezTo>
                  <a:cubicBezTo>
                    <a:pt x="489" y="12184"/>
                    <a:pt x="521" y="12856"/>
                    <a:pt x="521" y="13528"/>
                  </a:cubicBezTo>
                  <a:cubicBezTo>
                    <a:pt x="521" y="14199"/>
                    <a:pt x="489" y="14870"/>
                    <a:pt x="402" y="15542"/>
                  </a:cubicBezTo>
                  <a:cubicBezTo>
                    <a:pt x="258" y="18641"/>
                    <a:pt x="0" y="21742"/>
                    <a:pt x="451" y="24842"/>
                  </a:cubicBezTo>
                  <a:cubicBezTo>
                    <a:pt x="640" y="26114"/>
                    <a:pt x="833" y="27388"/>
                    <a:pt x="1010" y="28661"/>
                  </a:cubicBezTo>
                  <a:cubicBezTo>
                    <a:pt x="1015" y="28661"/>
                    <a:pt x="1015" y="28655"/>
                    <a:pt x="1021" y="28655"/>
                  </a:cubicBezTo>
                  <a:cubicBezTo>
                    <a:pt x="1074" y="28650"/>
                    <a:pt x="1128" y="28645"/>
                    <a:pt x="1176" y="28640"/>
                  </a:cubicBezTo>
                  <a:cubicBezTo>
                    <a:pt x="3561" y="28338"/>
                    <a:pt x="5953" y="27899"/>
                    <a:pt x="8354" y="27817"/>
                  </a:cubicBezTo>
                  <a:cubicBezTo>
                    <a:pt x="9202" y="27790"/>
                    <a:pt x="10047" y="27790"/>
                    <a:pt x="10890" y="27748"/>
                  </a:cubicBezTo>
                  <a:cubicBezTo>
                    <a:pt x="11502" y="27673"/>
                    <a:pt x="12109" y="27602"/>
                    <a:pt x="12722" y="27532"/>
                  </a:cubicBezTo>
                  <a:cubicBezTo>
                    <a:pt x="13323" y="27468"/>
                    <a:pt x="13930" y="27403"/>
                    <a:pt x="14537" y="27334"/>
                  </a:cubicBezTo>
                  <a:cubicBezTo>
                    <a:pt x="14892" y="27269"/>
                    <a:pt x="15241" y="27210"/>
                    <a:pt x="15606" y="27210"/>
                  </a:cubicBezTo>
                  <a:cubicBezTo>
                    <a:pt x="15616" y="27210"/>
                    <a:pt x="15628" y="27215"/>
                    <a:pt x="15638" y="27215"/>
                  </a:cubicBezTo>
                  <a:cubicBezTo>
                    <a:pt x="17186" y="27049"/>
                    <a:pt x="18733" y="26883"/>
                    <a:pt x="20280" y="26711"/>
                  </a:cubicBezTo>
                  <a:cubicBezTo>
                    <a:pt x="20344" y="26699"/>
                    <a:pt x="20414" y="26694"/>
                    <a:pt x="20484" y="26684"/>
                  </a:cubicBezTo>
                  <a:cubicBezTo>
                    <a:pt x="20570" y="26674"/>
                    <a:pt x="20645" y="26533"/>
                    <a:pt x="20726" y="26448"/>
                  </a:cubicBezTo>
                  <a:cubicBezTo>
                    <a:pt x="20409" y="26275"/>
                    <a:pt x="20307" y="25958"/>
                    <a:pt x="20205" y="25642"/>
                  </a:cubicBezTo>
                  <a:cubicBezTo>
                    <a:pt x="19539" y="24820"/>
                    <a:pt x="20484" y="23831"/>
                    <a:pt x="19947" y="22993"/>
                  </a:cubicBezTo>
                  <a:cubicBezTo>
                    <a:pt x="19678" y="22896"/>
                    <a:pt x="19684" y="22660"/>
                    <a:pt x="19667" y="22434"/>
                  </a:cubicBezTo>
                  <a:lnTo>
                    <a:pt x="19678" y="22434"/>
                  </a:lnTo>
                  <a:cubicBezTo>
                    <a:pt x="19072" y="21226"/>
                    <a:pt x="19608" y="20103"/>
                    <a:pt x="19952" y="18964"/>
                  </a:cubicBezTo>
                  <a:lnTo>
                    <a:pt x="19952" y="18964"/>
                  </a:lnTo>
                  <a:cubicBezTo>
                    <a:pt x="19947" y="18970"/>
                    <a:pt x="19942" y="18970"/>
                    <a:pt x="19936" y="18975"/>
                  </a:cubicBezTo>
                  <a:cubicBezTo>
                    <a:pt x="19947" y="18884"/>
                    <a:pt x="19958" y="18792"/>
                    <a:pt x="19968" y="18695"/>
                  </a:cubicBezTo>
                  <a:cubicBezTo>
                    <a:pt x="19910" y="18298"/>
                    <a:pt x="19856" y="17900"/>
                    <a:pt x="19802" y="17503"/>
                  </a:cubicBezTo>
                  <a:lnTo>
                    <a:pt x="19802" y="17498"/>
                  </a:lnTo>
                  <a:cubicBezTo>
                    <a:pt x="20054" y="17024"/>
                    <a:pt x="19291" y="16982"/>
                    <a:pt x="19399" y="16573"/>
                  </a:cubicBezTo>
                  <a:cubicBezTo>
                    <a:pt x="18658" y="16149"/>
                    <a:pt x="18711" y="15386"/>
                    <a:pt x="18599" y="14693"/>
                  </a:cubicBezTo>
                  <a:lnTo>
                    <a:pt x="18599" y="14693"/>
                  </a:lnTo>
                  <a:cubicBezTo>
                    <a:pt x="18604" y="14693"/>
                    <a:pt x="18609" y="14698"/>
                    <a:pt x="18609" y="14698"/>
                  </a:cubicBezTo>
                  <a:cubicBezTo>
                    <a:pt x="17481" y="12410"/>
                    <a:pt x="17057" y="9885"/>
                    <a:pt x="16251" y="7489"/>
                  </a:cubicBezTo>
                  <a:cubicBezTo>
                    <a:pt x="15564" y="5448"/>
                    <a:pt x="14956" y="3374"/>
                    <a:pt x="14381" y="1295"/>
                  </a:cubicBezTo>
                  <a:cubicBezTo>
                    <a:pt x="14301" y="999"/>
                    <a:pt x="14205" y="796"/>
                    <a:pt x="14069" y="655"/>
                  </a:cubicBezTo>
                  <a:cubicBezTo>
                    <a:pt x="14086" y="494"/>
                    <a:pt x="14129" y="339"/>
                    <a:pt x="14225" y="194"/>
                  </a:cubicBezTo>
                  <a:cubicBezTo>
                    <a:pt x="14242" y="172"/>
                    <a:pt x="14257" y="151"/>
                    <a:pt x="14274" y="129"/>
                  </a:cubicBezTo>
                  <a:cubicBezTo>
                    <a:pt x="14205" y="75"/>
                    <a:pt x="14113" y="38"/>
                    <a:pt x="14022"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45"/>
            <p:cNvSpPr/>
            <p:nvPr/>
          </p:nvSpPr>
          <p:spPr>
            <a:xfrm>
              <a:off x="5005675" y="3951800"/>
              <a:ext cx="1375725" cy="940325"/>
            </a:xfrm>
            <a:custGeom>
              <a:avLst/>
              <a:gdLst/>
              <a:ahLst/>
              <a:cxnLst/>
              <a:rect l="l" t="t" r="r" b="b"/>
              <a:pathLst>
                <a:path w="55029" h="37613" extrusionOk="0">
                  <a:moveTo>
                    <a:pt x="38118" y="1"/>
                  </a:moveTo>
                  <a:cubicBezTo>
                    <a:pt x="37965" y="1"/>
                    <a:pt x="37813" y="53"/>
                    <a:pt x="37660" y="174"/>
                  </a:cubicBezTo>
                  <a:cubicBezTo>
                    <a:pt x="37423" y="968"/>
                    <a:pt x="37977" y="1699"/>
                    <a:pt x="37859" y="2483"/>
                  </a:cubicBezTo>
                  <a:cubicBezTo>
                    <a:pt x="37826" y="2682"/>
                    <a:pt x="37923" y="2951"/>
                    <a:pt x="37864" y="3133"/>
                  </a:cubicBezTo>
                  <a:cubicBezTo>
                    <a:pt x="37789" y="3209"/>
                    <a:pt x="37692" y="3289"/>
                    <a:pt x="37558" y="3348"/>
                  </a:cubicBezTo>
                  <a:cubicBezTo>
                    <a:pt x="37517" y="3356"/>
                    <a:pt x="37477" y="3359"/>
                    <a:pt x="37438" y="3359"/>
                  </a:cubicBezTo>
                  <a:cubicBezTo>
                    <a:pt x="37154" y="3359"/>
                    <a:pt x="36910" y="3175"/>
                    <a:pt x="36773" y="2855"/>
                  </a:cubicBezTo>
                  <a:cubicBezTo>
                    <a:pt x="36346" y="2394"/>
                    <a:pt x="35910" y="2183"/>
                    <a:pt x="35261" y="2183"/>
                  </a:cubicBezTo>
                  <a:cubicBezTo>
                    <a:pt x="35159" y="2183"/>
                    <a:pt x="35053" y="2188"/>
                    <a:pt x="34941" y="2198"/>
                  </a:cubicBezTo>
                  <a:cubicBezTo>
                    <a:pt x="30611" y="2580"/>
                    <a:pt x="26277" y="2833"/>
                    <a:pt x="21935" y="3096"/>
                  </a:cubicBezTo>
                  <a:cubicBezTo>
                    <a:pt x="21724" y="3109"/>
                    <a:pt x="21483" y="3162"/>
                    <a:pt x="21256" y="3162"/>
                  </a:cubicBezTo>
                  <a:cubicBezTo>
                    <a:pt x="20939" y="3162"/>
                    <a:pt x="20648" y="3060"/>
                    <a:pt x="20495" y="2607"/>
                  </a:cubicBezTo>
                  <a:cubicBezTo>
                    <a:pt x="20044" y="2527"/>
                    <a:pt x="20275" y="1979"/>
                    <a:pt x="19974" y="1796"/>
                  </a:cubicBezTo>
                  <a:lnTo>
                    <a:pt x="19974" y="1806"/>
                  </a:lnTo>
                  <a:lnTo>
                    <a:pt x="19952" y="1786"/>
                  </a:lnTo>
                  <a:lnTo>
                    <a:pt x="19964" y="1786"/>
                  </a:lnTo>
                  <a:cubicBezTo>
                    <a:pt x="19830" y="1528"/>
                    <a:pt x="19657" y="1404"/>
                    <a:pt x="19464" y="1355"/>
                  </a:cubicBezTo>
                  <a:cubicBezTo>
                    <a:pt x="19469" y="1307"/>
                    <a:pt x="19475" y="1248"/>
                    <a:pt x="19475" y="1216"/>
                  </a:cubicBezTo>
                  <a:cubicBezTo>
                    <a:pt x="19384" y="1173"/>
                    <a:pt x="19303" y="1102"/>
                    <a:pt x="19250" y="1012"/>
                  </a:cubicBezTo>
                  <a:lnTo>
                    <a:pt x="19233" y="985"/>
                  </a:lnTo>
                  <a:cubicBezTo>
                    <a:pt x="17686" y="1157"/>
                    <a:pt x="16139" y="1323"/>
                    <a:pt x="14591" y="1489"/>
                  </a:cubicBezTo>
                  <a:cubicBezTo>
                    <a:pt x="14581" y="1489"/>
                    <a:pt x="14569" y="1484"/>
                    <a:pt x="14559" y="1484"/>
                  </a:cubicBezTo>
                  <a:cubicBezTo>
                    <a:pt x="14194" y="1484"/>
                    <a:pt x="13845" y="1543"/>
                    <a:pt x="13490" y="1608"/>
                  </a:cubicBezTo>
                  <a:cubicBezTo>
                    <a:pt x="12883" y="1677"/>
                    <a:pt x="12276" y="1742"/>
                    <a:pt x="11675" y="1806"/>
                  </a:cubicBezTo>
                  <a:cubicBezTo>
                    <a:pt x="11062" y="1876"/>
                    <a:pt x="10455" y="1947"/>
                    <a:pt x="9843" y="2022"/>
                  </a:cubicBezTo>
                  <a:cubicBezTo>
                    <a:pt x="9000" y="2064"/>
                    <a:pt x="8155" y="2064"/>
                    <a:pt x="7307" y="2091"/>
                  </a:cubicBezTo>
                  <a:cubicBezTo>
                    <a:pt x="4906" y="2173"/>
                    <a:pt x="2514" y="2612"/>
                    <a:pt x="129" y="2914"/>
                  </a:cubicBezTo>
                  <a:cubicBezTo>
                    <a:pt x="141" y="3011"/>
                    <a:pt x="151" y="3101"/>
                    <a:pt x="168" y="3198"/>
                  </a:cubicBezTo>
                  <a:cubicBezTo>
                    <a:pt x="108" y="3209"/>
                    <a:pt x="54" y="3214"/>
                    <a:pt x="0" y="3219"/>
                  </a:cubicBezTo>
                  <a:cubicBezTo>
                    <a:pt x="146" y="4293"/>
                    <a:pt x="285" y="5364"/>
                    <a:pt x="393" y="6443"/>
                  </a:cubicBezTo>
                  <a:cubicBezTo>
                    <a:pt x="419" y="6701"/>
                    <a:pt x="495" y="6846"/>
                    <a:pt x="597" y="6931"/>
                  </a:cubicBezTo>
                  <a:cubicBezTo>
                    <a:pt x="607" y="7023"/>
                    <a:pt x="612" y="7115"/>
                    <a:pt x="624" y="7201"/>
                  </a:cubicBezTo>
                  <a:cubicBezTo>
                    <a:pt x="629" y="7216"/>
                    <a:pt x="624" y="7233"/>
                    <a:pt x="624" y="7243"/>
                  </a:cubicBezTo>
                  <a:cubicBezTo>
                    <a:pt x="624" y="7254"/>
                    <a:pt x="629" y="7271"/>
                    <a:pt x="629" y="7281"/>
                  </a:cubicBezTo>
                  <a:lnTo>
                    <a:pt x="624" y="7523"/>
                  </a:lnTo>
                  <a:cubicBezTo>
                    <a:pt x="726" y="7549"/>
                    <a:pt x="833" y="7571"/>
                    <a:pt x="962" y="7571"/>
                  </a:cubicBezTo>
                  <a:cubicBezTo>
                    <a:pt x="1016" y="7571"/>
                    <a:pt x="1064" y="7566"/>
                    <a:pt x="1113" y="7566"/>
                  </a:cubicBezTo>
                  <a:cubicBezTo>
                    <a:pt x="1145" y="7566"/>
                    <a:pt x="1182" y="7561"/>
                    <a:pt x="1215" y="7561"/>
                  </a:cubicBezTo>
                  <a:cubicBezTo>
                    <a:pt x="1220" y="7561"/>
                    <a:pt x="1252" y="7561"/>
                    <a:pt x="1264" y="7566"/>
                  </a:cubicBezTo>
                  <a:cubicBezTo>
                    <a:pt x="1408" y="7630"/>
                    <a:pt x="1537" y="7662"/>
                    <a:pt x="1666" y="7662"/>
                  </a:cubicBezTo>
                  <a:cubicBezTo>
                    <a:pt x="1924" y="7662"/>
                    <a:pt x="2359" y="7544"/>
                    <a:pt x="2385" y="6760"/>
                  </a:cubicBezTo>
                  <a:cubicBezTo>
                    <a:pt x="2385" y="6723"/>
                    <a:pt x="2385" y="6685"/>
                    <a:pt x="2392" y="6653"/>
                  </a:cubicBezTo>
                  <a:cubicBezTo>
                    <a:pt x="2466" y="6453"/>
                    <a:pt x="2521" y="6249"/>
                    <a:pt x="2574" y="6056"/>
                  </a:cubicBezTo>
                  <a:cubicBezTo>
                    <a:pt x="2595" y="5976"/>
                    <a:pt x="2617" y="5895"/>
                    <a:pt x="2638" y="5815"/>
                  </a:cubicBezTo>
                  <a:cubicBezTo>
                    <a:pt x="2660" y="5905"/>
                    <a:pt x="2675" y="5992"/>
                    <a:pt x="2692" y="6083"/>
                  </a:cubicBezTo>
                  <a:cubicBezTo>
                    <a:pt x="2826" y="6782"/>
                    <a:pt x="3009" y="7732"/>
                    <a:pt x="3971" y="8114"/>
                  </a:cubicBezTo>
                  <a:cubicBezTo>
                    <a:pt x="4185" y="8194"/>
                    <a:pt x="4395" y="8238"/>
                    <a:pt x="4594" y="8238"/>
                  </a:cubicBezTo>
                  <a:cubicBezTo>
                    <a:pt x="5120" y="8238"/>
                    <a:pt x="5486" y="7968"/>
                    <a:pt x="5770" y="7625"/>
                  </a:cubicBezTo>
                  <a:cubicBezTo>
                    <a:pt x="5749" y="7603"/>
                    <a:pt x="5727" y="7576"/>
                    <a:pt x="5712" y="7549"/>
                  </a:cubicBezTo>
                  <a:cubicBezTo>
                    <a:pt x="5588" y="7367"/>
                    <a:pt x="5529" y="7087"/>
                    <a:pt x="5888" y="6755"/>
                  </a:cubicBezTo>
                  <a:cubicBezTo>
                    <a:pt x="5905" y="6738"/>
                    <a:pt x="5926" y="6723"/>
                    <a:pt x="5937" y="6706"/>
                  </a:cubicBezTo>
                  <a:cubicBezTo>
                    <a:pt x="6039" y="6604"/>
                    <a:pt x="6178" y="6550"/>
                    <a:pt x="6313" y="6550"/>
                  </a:cubicBezTo>
                  <a:cubicBezTo>
                    <a:pt x="6414" y="6550"/>
                    <a:pt x="6518" y="6582"/>
                    <a:pt x="6603" y="6636"/>
                  </a:cubicBezTo>
                  <a:cubicBezTo>
                    <a:pt x="6576" y="6792"/>
                    <a:pt x="6372" y="6931"/>
                    <a:pt x="6313" y="7087"/>
                  </a:cubicBezTo>
                  <a:cubicBezTo>
                    <a:pt x="6367" y="7136"/>
                    <a:pt x="6414" y="7184"/>
                    <a:pt x="6463" y="7233"/>
                  </a:cubicBezTo>
                  <a:cubicBezTo>
                    <a:pt x="6684" y="7233"/>
                    <a:pt x="6845" y="7169"/>
                    <a:pt x="6974" y="7072"/>
                  </a:cubicBezTo>
                  <a:lnTo>
                    <a:pt x="6974" y="7072"/>
                  </a:lnTo>
                  <a:cubicBezTo>
                    <a:pt x="7027" y="7243"/>
                    <a:pt x="6995" y="7437"/>
                    <a:pt x="6872" y="7581"/>
                  </a:cubicBezTo>
                  <a:cubicBezTo>
                    <a:pt x="6808" y="7652"/>
                    <a:pt x="6743" y="7705"/>
                    <a:pt x="6679" y="7754"/>
                  </a:cubicBezTo>
                  <a:cubicBezTo>
                    <a:pt x="7517" y="7641"/>
                    <a:pt x="7768" y="6872"/>
                    <a:pt x="7865" y="6572"/>
                  </a:cubicBezTo>
                  <a:cubicBezTo>
                    <a:pt x="7973" y="6244"/>
                    <a:pt x="8323" y="6239"/>
                    <a:pt x="8338" y="6239"/>
                  </a:cubicBezTo>
                  <a:cubicBezTo>
                    <a:pt x="8618" y="6641"/>
                    <a:pt x="8961" y="6846"/>
                    <a:pt x="9370" y="6846"/>
                  </a:cubicBezTo>
                  <a:cubicBezTo>
                    <a:pt x="9638" y="6846"/>
                    <a:pt x="9875" y="6750"/>
                    <a:pt x="10068" y="6674"/>
                  </a:cubicBezTo>
                  <a:cubicBezTo>
                    <a:pt x="10170" y="6636"/>
                    <a:pt x="10294" y="6588"/>
                    <a:pt x="10347" y="6588"/>
                  </a:cubicBezTo>
                  <a:cubicBezTo>
                    <a:pt x="10418" y="6604"/>
                    <a:pt x="10493" y="6609"/>
                    <a:pt x="10562" y="6609"/>
                  </a:cubicBezTo>
                  <a:cubicBezTo>
                    <a:pt x="10944" y="6609"/>
                    <a:pt x="11276" y="6427"/>
                    <a:pt x="11578" y="6266"/>
                  </a:cubicBezTo>
                  <a:cubicBezTo>
                    <a:pt x="11750" y="6169"/>
                    <a:pt x="11970" y="6051"/>
                    <a:pt x="12082" y="6051"/>
                  </a:cubicBezTo>
                  <a:cubicBezTo>
                    <a:pt x="12082" y="6051"/>
                    <a:pt x="12196" y="6110"/>
                    <a:pt x="12330" y="6485"/>
                  </a:cubicBezTo>
                  <a:cubicBezTo>
                    <a:pt x="12410" y="6701"/>
                    <a:pt x="12610" y="6835"/>
                    <a:pt x="12829" y="6835"/>
                  </a:cubicBezTo>
                  <a:cubicBezTo>
                    <a:pt x="12868" y="6835"/>
                    <a:pt x="12905" y="6835"/>
                    <a:pt x="12937" y="6824"/>
                  </a:cubicBezTo>
                  <a:cubicBezTo>
                    <a:pt x="12990" y="6814"/>
                    <a:pt x="13049" y="6808"/>
                    <a:pt x="13103" y="6808"/>
                  </a:cubicBezTo>
                  <a:cubicBezTo>
                    <a:pt x="13421" y="6808"/>
                    <a:pt x="13764" y="6996"/>
                    <a:pt x="14130" y="7189"/>
                  </a:cubicBezTo>
                  <a:cubicBezTo>
                    <a:pt x="14581" y="7437"/>
                    <a:pt x="15092" y="7710"/>
                    <a:pt x="15698" y="7710"/>
                  </a:cubicBezTo>
                  <a:cubicBezTo>
                    <a:pt x="16026" y="7710"/>
                    <a:pt x="16354" y="7630"/>
                    <a:pt x="16665" y="7469"/>
                  </a:cubicBezTo>
                  <a:cubicBezTo>
                    <a:pt x="16800" y="7506"/>
                    <a:pt x="17019" y="7635"/>
                    <a:pt x="17111" y="7727"/>
                  </a:cubicBezTo>
                  <a:cubicBezTo>
                    <a:pt x="17106" y="8640"/>
                    <a:pt x="17691" y="9000"/>
                    <a:pt x="18089" y="9237"/>
                  </a:cubicBezTo>
                  <a:cubicBezTo>
                    <a:pt x="18196" y="9301"/>
                    <a:pt x="18298" y="9361"/>
                    <a:pt x="18379" y="9425"/>
                  </a:cubicBezTo>
                  <a:cubicBezTo>
                    <a:pt x="18422" y="9462"/>
                    <a:pt x="18470" y="9495"/>
                    <a:pt x="18513" y="9532"/>
                  </a:cubicBezTo>
                  <a:cubicBezTo>
                    <a:pt x="18551" y="9554"/>
                    <a:pt x="18599" y="9591"/>
                    <a:pt x="18626" y="9612"/>
                  </a:cubicBezTo>
                  <a:cubicBezTo>
                    <a:pt x="18605" y="9914"/>
                    <a:pt x="18615" y="10321"/>
                    <a:pt x="18863" y="10628"/>
                  </a:cubicBezTo>
                  <a:cubicBezTo>
                    <a:pt x="21607" y="10764"/>
                    <a:pt x="24143" y="13721"/>
                    <a:pt x="27016" y="13721"/>
                  </a:cubicBezTo>
                  <a:cubicBezTo>
                    <a:pt x="28017" y="13721"/>
                    <a:pt x="29059" y="13362"/>
                    <a:pt x="30165" y="12401"/>
                  </a:cubicBezTo>
                  <a:cubicBezTo>
                    <a:pt x="30569" y="12384"/>
                    <a:pt x="30988" y="12358"/>
                    <a:pt x="31427" y="12320"/>
                  </a:cubicBezTo>
                  <a:cubicBezTo>
                    <a:pt x="31868" y="12282"/>
                    <a:pt x="32336" y="12229"/>
                    <a:pt x="32830" y="12170"/>
                  </a:cubicBezTo>
                  <a:cubicBezTo>
                    <a:pt x="33239" y="12287"/>
                    <a:pt x="33646" y="12406"/>
                    <a:pt x="34071" y="12513"/>
                  </a:cubicBezTo>
                  <a:cubicBezTo>
                    <a:pt x="34082" y="12530"/>
                    <a:pt x="34098" y="12552"/>
                    <a:pt x="34109" y="12567"/>
                  </a:cubicBezTo>
                  <a:cubicBezTo>
                    <a:pt x="34147" y="12621"/>
                    <a:pt x="34189" y="12681"/>
                    <a:pt x="34227" y="12723"/>
                  </a:cubicBezTo>
                  <a:cubicBezTo>
                    <a:pt x="35699" y="14479"/>
                    <a:pt x="36021" y="16199"/>
                    <a:pt x="35221" y="17987"/>
                  </a:cubicBezTo>
                  <a:cubicBezTo>
                    <a:pt x="34856" y="18805"/>
                    <a:pt x="35000" y="19546"/>
                    <a:pt x="35129" y="20201"/>
                  </a:cubicBezTo>
                  <a:cubicBezTo>
                    <a:pt x="35183" y="20469"/>
                    <a:pt x="35231" y="20722"/>
                    <a:pt x="35243" y="20970"/>
                  </a:cubicBezTo>
                  <a:cubicBezTo>
                    <a:pt x="35275" y="21550"/>
                    <a:pt x="35790" y="22038"/>
                    <a:pt x="36371" y="22038"/>
                  </a:cubicBezTo>
                  <a:cubicBezTo>
                    <a:pt x="36505" y="22038"/>
                    <a:pt x="36634" y="22017"/>
                    <a:pt x="36752" y="21964"/>
                  </a:cubicBezTo>
                  <a:cubicBezTo>
                    <a:pt x="37090" y="21823"/>
                    <a:pt x="37214" y="21603"/>
                    <a:pt x="37256" y="21441"/>
                  </a:cubicBezTo>
                  <a:cubicBezTo>
                    <a:pt x="37358" y="21093"/>
                    <a:pt x="37160" y="20819"/>
                    <a:pt x="37042" y="20658"/>
                  </a:cubicBezTo>
                  <a:cubicBezTo>
                    <a:pt x="37026" y="20625"/>
                    <a:pt x="37004" y="20603"/>
                    <a:pt x="36988" y="20578"/>
                  </a:cubicBezTo>
                  <a:cubicBezTo>
                    <a:pt x="36988" y="20571"/>
                    <a:pt x="36983" y="20566"/>
                    <a:pt x="36983" y="20561"/>
                  </a:cubicBezTo>
                  <a:lnTo>
                    <a:pt x="36983" y="20561"/>
                  </a:lnTo>
                  <a:cubicBezTo>
                    <a:pt x="37160" y="20727"/>
                    <a:pt x="37348" y="20765"/>
                    <a:pt x="37487" y="20765"/>
                  </a:cubicBezTo>
                  <a:cubicBezTo>
                    <a:pt x="37574" y="20765"/>
                    <a:pt x="37648" y="20754"/>
                    <a:pt x="37713" y="20732"/>
                  </a:cubicBezTo>
                  <a:lnTo>
                    <a:pt x="37713" y="20732"/>
                  </a:lnTo>
                  <a:cubicBezTo>
                    <a:pt x="37623" y="20953"/>
                    <a:pt x="37552" y="21178"/>
                    <a:pt x="37487" y="21404"/>
                  </a:cubicBezTo>
                  <a:cubicBezTo>
                    <a:pt x="37353" y="21840"/>
                    <a:pt x="37241" y="22222"/>
                    <a:pt x="36951" y="22463"/>
                  </a:cubicBezTo>
                  <a:cubicBezTo>
                    <a:pt x="36585" y="22763"/>
                    <a:pt x="36527" y="23075"/>
                    <a:pt x="36537" y="23285"/>
                  </a:cubicBezTo>
                  <a:cubicBezTo>
                    <a:pt x="36552" y="23553"/>
                    <a:pt x="36703" y="23789"/>
                    <a:pt x="36956" y="23956"/>
                  </a:cubicBezTo>
                  <a:cubicBezTo>
                    <a:pt x="37519" y="24317"/>
                    <a:pt x="37816" y="24902"/>
                    <a:pt x="38127" y="25520"/>
                  </a:cubicBezTo>
                  <a:cubicBezTo>
                    <a:pt x="38267" y="25799"/>
                    <a:pt x="38407" y="26090"/>
                    <a:pt x="38583" y="26368"/>
                  </a:cubicBezTo>
                  <a:cubicBezTo>
                    <a:pt x="38707" y="26561"/>
                    <a:pt x="39352" y="27540"/>
                    <a:pt x="40179" y="27540"/>
                  </a:cubicBezTo>
                  <a:cubicBezTo>
                    <a:pt x="40388" y="27540"/>
                    <a:pt x="40588" y="27476"/>
                    <a:pt x="40760" y="27352"/>
                  </a:cubicBezTo>
                  <a:cubicBezTo>
                    <a:pt x="40839" y="27298"/>
                    <a:pt x="40904" y="27255"/>
                    <a:pt x="40953" y="27233"/>
                  </a:cubicBezTo>
                  <a:cubicBezTo>
                    <a:pt x="40968" y="27292"/>
                    <a:pt x="40980" y="27362"/>
                    <a:pt x="40990" y="27416"/>
                  </a:cubicBezTo>
                  <a:cubicBezTo>
                    <a:pt x="41007" y="27496"/>
                    <a:pt x="41023" y="27572"/>
                    <a:pt x="41039" y="27642"/>
                  </a:cubicBezTo>
                  <a:cubicBezTo>
                    <a:pt x="41060" y="27739"/>
                    <a:pt x="41072" y="27862"/>
                    <a:pt x="41082" y="27991"/>
                  </a:cubicBezTo>
                  <a:cubicBezTo>
                    <a:pt x="41114" y="28383"/>
                    <a:pt x="41168" y="28979"/>
                    <a:pt x="41721" y="29306"/>
                  </a:cubicBezTo>
                  <a:cubicBezTo>
                    <a:pt x="42677" y="29876"/>
                    <a:pt x="43016" y="30806"/>
                    <a:pt x="43408" y="31885"/>
                  </a:cubicBezTo>
                  <a:lnTo>
                    <a:pt x="43521" y="32197"/>
                  </a:lnTo>
                  <a:cubicBezTo>
                    <a:pt x="43639" y="32509"/>
                    <a:pt x="43940" y="33330"/>
                    <a:pt x="44928" y="33347"/>
                  </a:cubicBezTo>
                  <a:cubicBezTo>
                    <a:pt x="45965" y="33368"/>
                    <a:pt x="46594" y="34002"/>
                    <a:pt x="47206" y="34959"/>
                  </a:cubicBezTo>
                  <a:cubicBezTo>
                    <a:pt x="47630" y="35614"/>
                    <a:pt x="48151" y="36248"/>
                    <a:pt x="49049" y="36474"/>
                  </a:cubicBezTo>
                  <a:cubicBezTo>
                    <a:pt x="49043" y="36484"/>
                    <a:pt x="49043" y="36489"/>
                    <a:pt x="49038" y="36501"/>
                  </a:cubicBezTo>
                  <a:cubicBezTo>
                    <a:pt x="49011" y="36559"/>
                    <a:pt x="48979" y="36623"/>
                    <a:pt x="48957" y="36688"/>
                  </a:cubicBezTo>
                  <a:cubicBezTo>
                    <a:pt x="49011" y="36554"/>
                    <a:pt x="49118" y="36447"/>
                    <a:pt x="49259" y="36392"/>
                  </a:cubicBezTo>
                  <a:cubicBezTo>
                    <a:pt x="49323" y="36372"/>
                    <a:pt x="49388" y="36360"/>
                    <a:pt x="49446" y="36360"/>
                  </a:cubicBezTo>
                  <a:cubicBezTo>
                    <a:pt x="49517" y="36360"/>
                    <a:pt x="49581" y="36372"/>
                    <a:pt x="49646" y="36398"/>
                  </a:cubicBezTo>
                  <a:cubicBezTo>
                    <a:pt x="49613" y="36554"/>
                    <a:pt x="49510" y="36732"/>
                    <a:pt x="49446" y="36893"/>
                  </a:cubicBezTo>
                  <a:cubicBezTo>
                    <a:pt x="49522" y="36957"/>
                    <a:pt x="49591" y="37022"/>
                    <a:pt x="49666" y="37086"/>
                  </a:cubicBezTo>
                  <a:cubicBezTo>
                    <a:pt x="49849" y="37086"/>
                    <a:pt x="50021" y="37064"/>
                    <a:pt x="50199" y="37037"/>
                  </a:cubicBezTo>
                  <a:lnTo>
                    <a:pt x="50199" y="37037"/>
                  </a:lnTo>
                  <a:cubicBezTo>
                    <a:pt x="50199" y="37081"/>
                    <a:pt x="50199" y="37124"/>
                    <a:pt x="50194" y="37166"/>
                  </a:cubicBezTo>
                  <a:cubicBezTo>
                    <a:pt x="50166" y="37344"/>
                    <a:pt x="50048" y="37500"/>
                    <a:pt x="49887" y="37575"/>
                  </a:cubicBezTo>
                  <a:lnTo>
                    <a:pt x="49795" y="37612"/>
                  </a:lnTo>
                  <a:cubicBezTo>
                    <a:pt x="50816" y="37575"/>
                    <a:pt x="51660" y="37145"/>
                    <a:pt x="52471" y="36726"/>
                  </a:cubicBezTo>
                  <a:cubicBezTo>
                    <a:pt x="52643" y="36640"/>
                    <a:pt x="52815" y="36548"/>
                    <a:pt x="52986" y="36469"/>
                  </a:cubicBezTo>
                  <a:cubicBezTo>
                    <a:pt x="53539" y="36199"/>
                    <a:pt x="53889" y="35839"/>
                    <a:pt x="54023" y="35405"/>
                  </a:cubicBezTo>
                  <a:cubicBezTo>
                    <a:pt x="54152" y="34986"/>
                    <a:pt x="54072" y="34518"/>
                    <a:pt x="53787" y="34019"/>
                  </a:cubicBezTo>
                  <a:cubicBezTo>
                    <a:pt x="53572" y="33637"/>
                    <a:pt x="53400" y="33105"/>
                    <a:pt x="53829" y="32745"/>
                  </a:cubicBezTo>
                  <a:cubicBezTo>
                    <a:pt x="55029" y="31735"/>
                    <a:pt x="54523" y="30575"/>
                    <a:pt x="54281" y="30010"/>
                  </a:cubicBezTo>
                  <a:cubicBezTo>
                    <a:pt x="54196" y="29807"/>
                    <a:pt x="54169" y="29629"/>
                    <a:pt x="54201" y="29398"/>
                  </a:cubicBezTo>
                  <a:cubicBezTo>
                    <a:pt x="54571" y="26637"/>
                    <a:pt x="53926" y="24295"/>
                    <a:pt x="52282" y="22447"/>
                  </a:cubicBezTo>
                  <a:cubicBezTo>
                    <a:pt x="51848" y="21952"/>
                    <a:pt x="51504" y="21356"/>
                    <a:pt x="51208" y="20556"/>
                  </a:cubicBezTo>
                  <a:cubicBezTo>
                    <a:pt x="51171" y="20459"/>
                    <a:pt x="51139" y="20367"/>
                    <a:pt x="51106" y="20276"/>
                  </a:cubicBezTo>
                  <a:cubicBezTo>
                    <a:pt x="50859" y="19594"/>
                    <a:pt x="50586" y="18820"/>
                    <a:pt x="49919" y="18262"/>
                  </a:cubicBezTo>
                  <a:cubicBezTo>
                    <a:pt x="49162" y="17623"/>
                    <a:pt x="49027" y="16645"/>
                    <a:pt x="49145" y="16006"/>
                  </a:cubicBezTo>
                  <a:cubicBezTo>
                    <a:pt x="49510" y="13963"/>
                    <a:pt x="48265" y="12809"/>
                    <a:pt x="47265" y="11875"/>
                  </a:cubicBezTo>
                  <a:lnTo>
                    <a:pt x="47222" y="11836"/>
                  </a:lnTo>
                  <a:cubicBezTo>
                    <a:pt x="46551" y="11203"/>
                    <a:pt x="45954" y="10477"/>
                    <a:pt x="45384" y="9768"/>
                  </a:cubicBezTo>
                  <a:cubicBezTo>
                    <a:pt x="44977" y="9264"/>
                    <a:pt x="44553" y="8742"/>
                    <a:pt x="44095" y="8253"/>
                  </a:cubicBezTo>
                  <a:cubicBezTo>
                    <a:pt x="43440" y="7549"/>
                    <a:pt x="43269" y="6636"/>
                    <a:pt x="43080" y="5669"/>
                  </a:cubicBezTo>
                  <a:cubicBezTo>
                    <a:pt x="42902" y="4745"/>
                    <a:pt x="42715" y="3795"/>
                    <a:pt x="42118" y="2946"/>
                  </a:cubicBezTo>
                  <a:cubicBezTo>
                    <a:pt x="42049" y="2849"/>
                    <a:pt x="41968" y="2758"/>
                    <a:pt x="41888" y="2672"/>
                  </a:cubicBezTo>
                  <a:cubicBezTo>
                    <a:pt x="41694" y="2456"/>
                    <a:pt x="41571" y="2307"/>
                    <a:pt x="41598" y="2178"/>
                  </a:cubicBezTo>
                  <a:cubicBezTo>
                    <a:pt x="41727" y="1409"/>
                    <a:pt x="41630" y="845"/>
                    <a:pt x="41291" y="447"/>
                  </a:cubicBezTo>
                  <a:cubicBezTo>
                    <a:pt x="41194" y="329"/>
                    <a:pt x="41077" y="232"/>
                    <a:pt x="40943" y="152"/>
                  </a:cubicBezTo>
                  <a:cubicBezTo>
                    <a:pt x="40910" y="222"/>
                    <a:pt x="40867" y="291"/>
                    <a:pt x="40819" y="356"/>
                  </a:cubicBezTo>
                  <a:cubicBezTo>
                    <a:pt x="40743" y="442"/>
                    <a:pt x="40663" y="512"/>
                    <a:pt x="40582" y="561"/>
                  </a:cubicBezTo>
                  <a:cubicBezTo>
                    <a:pt x="40359" y="456"/>
                    <a:pt x="40082" y="417"/>
                    <a:pt x="39770" y="417"/>
                  </a:cubicBezTo>
                  <a:cubicBezTo>
                    <a:pt x="39584" y="417"/>
                    <a:pt x="39386" y="430"/>
                    <a:pt x="39180" y="453"/>
                  </a:cubicBezTo>
                  <a:cubicBezTo>
                    <a:pt x="39135" y="457"/>
                    <a:pt x="39090" y="461"/>
                    <a:pt x="39045" y="461"/>
                  </a:cubicBezTo>
                  <a:cubicBezTo>
                    <a:pt x="38874" y="461"/>
                    <a:pt x="38713" y="411"/>
                    <a:pt x="38654" y="190"/>
                  </a:cubicBezTo>
                  <a:cubicBezTo>
                    <a:pt x="38476" y="73"/>
                    <a:pt x="38297" y="1"/>
                    <a:pt x="38118"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45"/>
            <p:cNvSpPr/>
            <p:nvPr/>
          </p:nvSpPr>
          <p:spPr>
            <a:xfrm>
              <a:off x="1443900" y="1960100"/>
              <a:ext cx="764900" cy="972325"/>
            </a:xfrm>
            <a:custGeom>
              <a:avLst/>
              <a:gdLst/>
              <a:ahLst/>
              <a:cxnLst/>
              <a:rect l="l" t="t" r="r" b="b"/>
              <a:pathLst>
                <a:path w="30596" h="38893" extrusionOk="0">
                  <a:moveTo>
                    <a:pt x="20286" y="9036"/>
                  </a:moveTo>
                  <a:cubicBezTo>
                    <a:pt x="20314" y="9155"/>
                    <a:pt x="20366" y="9277"/>
                    <a:pt x="20463" y="9401"/>
                  </a:cubicBezTo>
                  <a:cubicBezTo>
                    <a:pt x="20684" y="9686"/>
                    <a:pt x="21103" y="9793"/>
                    <a:pt x="21430" y="9869"/>
                  </a:cubicBezTo>
                  <a:cubicBezTo>
                    <a:pt x="21371" y="9864"/>
                    <a:pt x="21318" y="9852"/>
                    <a:pt x="21259" y="9842"/>
                  </a:cubicBezTo>
                  <a:cubicBezTo>
                    <a:pt x="21253" y="9842"/>
                    <a:pt x="21248" y="9837"/>
                    <a:pt x="21242" y="9837"/>
                  </a:cubicBezTo>
                  <a:cubicBezTo>
                    <a:pt x="21194" y="9825"/>
                    <a:pt x="21145" y="9815"/>
                    <a:pt x="21097" y="9805"/>
                  </a:cubicBezTo>
                  <a:cubicBezTo>
                    <a:pt x="21087" y="9800"/>
                    <a:pt x="21070" y="9793"/>
                    <a:pt x="21060" y="9788"/>
                  </a:cubicBezTo>
                  <a:cubicBezTo>
                    <a:pt x="21023" y="9778"/>
                    <a:pt x="20979" y="9767"/>
                    <a:pt x="20941" y="9751"/>
                  </a:cubicBezTo>
                  <a:cubicBezTo>
                    <a:pt x="20931" y="9745"/>
                    <a:pt x="20914" y="9740"/>
                    <a:pt x="20899" y="9735"/>
                  </a:cubicBezTo>
                  <a:cubicBezTo>
                    <a:pt x="20855" y="9713"/>
                    <a:pt x="20807" y="9691"/>
                    <a:pt x="20765" y="9671"/>
                  </a:cubicBezTo>
                  <a:cubicBezTo>
                    <a:pt x="20765" y="9664"/>
                    <a:pt x="20758" y="9664"/>
                    <a:pt x="20753" y="9659"/>
                  </a:cubicBezTo>
                  <a:cubicBezTo>
                    <a:pt x="20706" y="9632"/>
                    <a:pt x="20662" y="9606"/>
                    <a:pt x="20614" y="9568"/>
                  </a:cubicBezTo>
                  <a:cubicBezTo>
                    <a:pt x="20604" y="9562"/>
                    <a:pt x="20592" y="9552"/>
                    <a:pt x="20582" y="9542"/>
                  </a:cubicBezTo>
                  <a:cubicBezTo>
                    <a:pt x="20550" y="9515"/>
                    <a:pt x="20517" y="9488"/>
                    <a:pt x="20485" y="9461"/>
                  </a:cubicBezTo>
                  <a:cubicBezTo>
                    <a:pt x="20468" y="9445"/>
                    <a:pt x="20458" y="9428"/>
                    <a:pt x="20443" y="9418"/>
                  </a:cubicBezTo>
                  <a:cubicBezTo>
                    <a:pt x="20415" y="9386"/>
                    <a:pt x="20388" y="9353"/>
                    <a:pt x="20361" y="9316"/>
                  </a:cubicBezTo>
                  <a:cubicBezTo>
                    <a:pt x="20346" y="9304"/>
                    <a:pt x="20334" y="9289"/>
                    <a:pt x="20324" y="9272"/>
                  </a:cubicBezTo>
                  <a:cubicBezTo>
                    <a:pt x="20286" y="9219"/>
                    <a:pt x="20249" y="9165"/>
                    <a:pt x="20217" y="9106"/>
                  </a:cubicBezTo>
                  <a:cubicBezTo>
                    <a:pt x="20238" y="9079"/>
                    <a:pt x="20259" y="9058"/>
                    <a:pt x="20286" y="9036"/>
                  </a:cubicBezTo>
                  <a:close/>
                  <a:moveTo>
                    <a:pt x="6544" y="1"/>
                  </a:moveTo>
                  <a:cubicBezTo>
                    <a:pt x="6501" y="21"/>
                    <a:pt x="6464" y="38"/>
                    <a:pt x="6426" y="65"/>
                  </a:cubicBezTo>
                  <a:cubicBezTo>
                    <a:pt x="6253" y="167"/>
                    <a:pt x="6131" y="311"/>
                    <a:pt x="6039" y="467"/>
                  </a:cubicBezTo>
                  <a:cubicBezTo>
                    <a:pt x="6125" y="651"/>
                    <a:pt x="6119" y="892"/>
                    <a:pt x="6050" y="1236"/>
                  </a:cubicBezTo>
                  <a:cubicBezTo>
                    <a:pt x="4460" y="9272"/>
                    <a:pt x="2955" y="17336"/>
                    <a:pt x="1333" y="25368"/>
                  </a:cubicBezTo>
                  <a:cubicBezTo>
                    <a:pt x="748" y="28252"/>
                    <a:pt x="0" y="34602"/>
                    <a:pt x="0" y="34602"/>
                  </a:cubicBezTo>
                  <a:cubicBezTo>
                    <a:pt x="81" y="34667"/>
                    <a:pt x="168" y="34721"/>
                    <a:pt x="258" y="34769"/>
                  </a:cubicBezTo>
                  <a:cubicBezTo>
                    <a:pt x="357" y="34738"/>
                    <a:pt x="471" y="34725"/>
                    <a:pt x="606" y="34725"/>
                  </a:cubicBezTo>
                  <a:cubicBezTo>
                    <a:pt x="925" y="34725"/>
                    <a:pt x="1361" y="34800"/>
                    <a:pt x="1988" y="34898"/>
                  </a:cubicBezTo>
                  <a:cubicBezTo>
                    <a:pt x="9585" y="36107"/>
                    <a:pt x="17181" y="37288"/>
                    <a:pt x="24782" y="38465"/>
                  </a:cubicBezTo>
                  <a:cubicBezTo>
                    <a:pt x="25537" y="38582"/>
                    <a:pt x="26586" y="38893"/>
                    <a:pt x="26773" y="38893"/>
                  </a:cubicBezTo>
                  <a:cubicBezTo>
                    <a:pt x="26785" y="38893"/>
                    <a:pt x="26793" y="38892"/>
                    <a:pt x="26798" y="38889"/>
                  </a:cubicBezTo>
                  <a:cubicBezTo>
                    <a:pt x="26808" y="38884"/>
                    <a:pt x="26818" y="38879"/>
                    <a:pt x="26835" y="38867"/>
                  </a:cubicBezTo>
                  <a:cubicBezTo>
                    <a:pt x="26840" y="38867"/>
                    <a:pt x="26850" y="38862"/>
                    <a:pt x="26857" y="38857"/>
                  </a:cubicBezTo>
                  <a:cubicBezTo>
                    <a:pt x="26969" y="38771"/>
                    <a:pt x="26899" y="38041"/>
                    <a:pt x="26954" y="37654"/>
                  </a:cubicBezTo>
                  <a:cubicBezTo>
                    <a:pt x="28108" y="29306"/>
                    <a:pt x="29236" y="20946"/>
                    <a:pt x="30316" y="12587"/>
                  </a:cubicBezTo>
                  <a:cubicBezTo>
                    <a:pt x="30364" y="12185"/>
                    <a:pt x="30455" y="11878"/>
                    <a:pt x="30596" y="11663"/>
                  </a:cubicBezTo>
                  <a:cubicBezTo>
                    <a:pt x="30547" y="11469"/>
                    <a:pt x="30467" y="11303"/>
                    <a:pt x="30359" y="11159"/>
                  </a:cubicBezTo>
                  <a:cubicBezTo>
                    <a:pt x="30354" y="11147"/>
                    <a:pt x="30343" y="11142"/>
                    <a:pt x="30338" y="11131"/>
                  </a:cubicBezTo>
                  <a:cubicBezTo>
                    <a:pt x="30274" y="11045"/>
                    <a:pt x="30192" y="10975"/>
                    <a:pt x="30112" y="10911"/>
                  </a:cubicBezTo>
                  <a:cubicBezTo>
                    <a:pt x="29984" y="10896"/>
                    <a:pt x="29855" y="10879"/>
                    <a:pt x="29731" y="10857"/>
                  </a:cubicBezTo>
                  <a:cubicBezTo>
                    <a:pt x="27759" y="10556"/>
                    <a:pt x="25793" y="10239"/>
                    <a:pt x="23827" y="9929"/>
                  </a:cubicBezTo>
                  <a:cubicBezTo>
                    <a:pt x="23601" y="9880"/>
                    <a:pt x="23376" y="9832"/>
                    <a:pt x="23150" y="9788"/>
                  </a:cubicBezTo>
                  <a:cubicBezTo>
                    <a:pt x="22677" y="9703"/>
                    <a:pt x="22188" y="9696"/>
                    <a:pt x="21715" y="9627"/>
                  </a:cubicBezTo>
                  <a:cubicBezTo>
                    <a:pt x="21435" y="9584"/>
                    <a:pt x="21167" y="9503"/>
                    <a:pt x="20909" y="9381"/>
                  </a:cubicBezTo>
                  <a:cubicBezTo>
                    <a:pt x="20604" y="9235"/>
                    <a:pt x="20528" y="9004"/>
                    <a:pt x="20533" y="8757"/>
                  </a:cubicBezTo>
                  <a:cubicBezTo>
                    <a:pt x="20539" y="8746"/>
                    <a:pt x="20539" y="8729"/>
                    <a:pt x="20544" y="8719"/>
                  </a:cubicBezTo>
                  <a:cubicBezTo>
                    <a:pt x="20765" y="7053"/>
                    <a:pt x="21157" y="5416"/>
                    <a:pt x="21511" y="3777"/>
                  </a:cubicBezTo>
                  <a:cubicBezTo>
                    <a:pt x="21474" y="3465"/>
                    <a:pt x="21366" y="3160"/>
                    <a:pt x="21157" y="2869"/>
                  </a:cubicBezTo>
                  <a:cubicBezTo>
                    <a:pt x="21135" y="2842"/>
                    <a:pt x="21113" y="2815"/>
                    <a:pt x="21092" y="2788"/>
                  </a:cubicBezTo>
                  <a:cubicBezTo>
                    <a:pt x="21003" y="2823"/>
                    <a:pt x="20903" y="2841"/>
                    <a:pt x="20789" y="2841"/>
                  </a:cubicBezTo>
                  <a:cubicBezTo>
                    <a:pt x="20620" y="2841"/>
                    <a:pt x="20422" y="2802"/>
                    <a:pt x="20185" y="2719"/>
                  </a:cubicBezTo>
                  <a:cubicBezTo>
                    <a:pt x="20019" y="2794"/>
                    <a:pt x="19856" y="2822"/>
                    <a:pt x="19696" y="2822"/>
                  </a:cubicBezTo>
                  <a:cubicBezTo>
                    <a:pt x="19299" y="2822"/>
                    <a:pt x="18913" y="2651"/>
                    <a:pt x="18519" y="2605"/>
                  </a:cubicBezTo>
                  <a:cubicBezTo>
                    <a:pt x="18492" y="2605"/>
                    <a:pt x="18465" y="2600"/>
                    <a:pt x="18438" y="2600"/>
                  </a:cubicBezTo>
                  <a:lnTo>
                    <a:pt x="18405" y="2600"/>
                  </a:lnTo>
                  <a:cubicBezTo>
                    <a:pt x="17428" y="1794"/>
                    <a:pt x="16181" y="1913"/>
                    <a:pt x="15053" y="1687"/>
                  </a:cubicBezTo>
                  <a:cubicBezTo>
                    <a:pt x="12223" y="1117"/>
                    <a:pt x="9380" y="559"/>
                    <a:pt x="6544"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45"/>
            <p:cNvSpPr/>
            <p:nvPr/>
          </p:nvSpPr>
          <p:spPr>
            <a:xfrm>
              <a:off x="568925" y="552725"/>
              <a:ext cx="921350" cy="673125"/>
            </a:xfrm>
            <a:custGeom>
              <a:avLst/>
              <a:gdLst/>
              <a:ahLst/>
              <a:cxnLst/>
              <a:rect l="l" t="t" r="r" b="b"/>
              <a:pathLst>
                <a:path w="36854" h="26925" extrusionOk="0">
                  <a:moveTo>
                    <a:pt x="11647" y="0"/>
                  </a:moveTo>
                  <a:cubicBezTo>
                    <a:pt x="11518" y="0"/>
                    <a:pt x="11394" y="43"/>
                    <a:pt x="11297" y="129"/>
                  </a:cubicBezTo>
                  <a:cubicBezTo>
                    <a:pt x="11163" y="248"/>
                    <a:pt x="11094" y="419"/>
                    <a:pt x="11114" y="597"/>
                  </a:cubicBezTo>
                  <a:cubicBezTo>
                    <a:pt x="11131" y="741"/>
                    <a:pt x="11109" y="908"/>
                    <a:pt x="11089" y="1091"/>
                  </a:cubicBezTo>
                  <a:cubicBezTo>
                    <a:pt x="11034" y="1493"/>
                    <a:pt x="10938" y="2246"/>
                    <a:pt x="11706" y="2573"/>
                  </a:cubicBezTo>
                  <a:cubicBezTo>
                    <a:pt x="11937" y="2675"/>
                    <a:pt x="11996" y="2762"/>
                    <a:pt x="11996" y="2777"/>
                  </a:cubicBezTo>
                  <a:cubicBezTo>
                    <a:pt x="12001" y="2831"/>
                    <a:pt x="11920" y="2971"/>
                    <a:pt x="11803" y="3057"/>
                  </a:cubicBezTo>
                  <a:cubicBezTo>
                    <a:pt x="10712" y="3846"/>
                    <a:pt x="11040" y="4743"/>
                    <a:pt x="11260" y="5340"/>
                  </a:cubicBezTo>
                  <a:cubicBezTo>
                    <a:pt x="11292" y="5437"/>
                    <a:pt x="11330" y="5529"/>
                    <a:pt x="11357" y="5625"/>
                  </a:cubicBezTo>
                  <a:cubicBezTo>
                    <a:pt x="11426" y="5834"/>
                    <a:pt x="11513" y="6044"/>
                    <a:pt x="11593" y="6243"/>
                  </a:cubicBezTo>
                  <a:cubicBezTo>
                    <a:pt x="11867" y="6925"/>
                    <a:pt x="12023" y="7366"/>
                    <a:pt x="11818" y="7753"/>
                  </a:cubicBezTo>
                  <a:cubicBezTo>
                    <a:pt x="11582" y="8209"/>
                    <a:pt x="11282" y="8633"/>
                    <a:pt x="10965" y="9085"/>
                  </a:cubicBezTo>
                  <a:cubicBezTo>
                    <a:pt x="10621" y="9568"/>
                    <a:pt x="10266" y="10057"/>
                    <a:pt x="9986" y="10615"/>
                  </a:cubicBezTo>
                  <a:cubicBezTo>
                    <a:pt x="9998" y="10562"/>
                    <a:pt x="10003" y="10513"/>
                    <a:pt x="10013" y="10465"/>
                  </a:cubicBezTo>
                  <a:cubicBezTo>
                    <a:pt x="10132" y="9804"/>
                    <a:pt x="10244" y="9176"/>
                    <a:pt x="10578" y="8584"/>
                  </a:cubicBezTo>
                  <a:cubicBezTo>
                    <a:pt x="10900" y="8016"/>
                    <a:pt x="10965" y="7258"/>
                    <a:pt x="10744" y="6667"/>
                  </a:cubicBezTo>
                  <a:cubicBezTo>
                    <a:pt x="10566" y="6194"/>
                    <a:pt x="10223" y="5845"/>
                    <a:pt x="9772" y="5683"/>
                  </a:cubicBezTo>
                  <a:cubicBezTo>
                    <a:pt x="7478" y="4845"/>
                    <a:pt x="5441" y="3610"/>
                    <a:pt x="3589" y="2402"/>
                  </a:cubicBezTo>
                  <a:cubicBezTo>
                    <a:pt x="3514" y="2353"/>
                    <a:pt x="3417" y="2267"/>
                    <a:pt x="3314" y="2176"/>
                  </a:cubicBezTo>
                  <a:cubicBezTo>
                    <a:pt x="3041" y="1924"/>
                    <a:pt x="2696" y="1612"/>
                    <a:pt x="2240" y="1612"/>
                  </a:cubicBezTo>
                  <a:cubicBezTo>
                    <a:pt x="2031" y="1612"/>
                    <a:pt x="1831" y="1676"/>
                    <a:pt x="1649" y="1805"/>
                  </a:cubicBezTo>
                  <a:cubicBezTo>
                    <a:pt x="1010" y="2261"/>
                    <a:pt x="940" y="3181"/>
                    <a:pt x="940" y="3836"/>
                  </a:cubicBezTo>
                  <a:cubicBezTo>
                    <a:pt x="945" y="4394"/>
                    <a:pt x="1074" y="4884"/>
                    <a:pt x="1198" y="5291"/>
                  </a:cubicBezTo>
                  <a:lnTo>
                    <a:pt x="1230" y="5393"/>
                  </a:lnTo>
                  <a:cubicBezTo>
                    <a:pt x="1434" y="6033"/>
                    <a:pt x="1622" y="6640"/>
                    <a:pt x="1461" y="7193"/>
                  </a:cubicBezTo>
                  <a:cubicBezTo>
                    <a:pt x="1278" y="7822"/>
                    <a:pt x="1337" y="8418"/>
                    <a:pt x="1397" y="8993"/>
                  </a:cubicBezTo>
                  <a:cubicBezTo>
                    <a:pt x="1456" y="9595"/>
                    <a:pt x="1509" y="10121"/>
                    <a:pt x="1278" y="10605"/>
                  </a:cubicBezTo>
                  <a:cubicBezTo>
                    <a:pt x="1144" y="10884"/>
                    <a:pt x="1129" y="11142"/>
                    <a:pt x="1219" y="11378"/>
                  </a:cubicBezTo>
                  <a:cubicBezTo>
                    <a:pt x="1364" y="11733"/>
                    <a:pt x="1697" y="11857"/>
                    <a:pt x="1918" y="11943"/>
                  </a:cubicBezTo>
                  <a:cubicBezTo>
                    <a:pt x="1934" y="11948"/>
                    <a:pt x="1950" y="11953"/>
                    <a:pt x="1972" y="11964"/>
                  </a:cubicBezTo>
                  <a:lnTo>
                    <a:pt x="1907" y="11986"/>
                  </a:lnTo>
                  <a:cubicBezTo>
                    <a:pt x="1397" y="12152"/>
                    <a:pt x="1058" y="12265"/>
                    <a:pt x="956" y="12652"/>
                  </a:cubicBezTo>
                  <a:cubicBezTo>
                    <a:pt x="849" y="13032"/>
                    <a:pt x="1085" y="13302"/>
                    <a:pt x="1434" y="13704"/>
                  </a:cubicBezTo>
                  <a:lnTo>
                    <a:pt x="1461" y="13731"/>
                  </a:lnTo>
                  <a:cubicBezTo>
                    <a:pt x="1612" y="13909"/>
                    <a:pt x="1644" y="14252"/>
                    <a:pt x="1526" y="14569"/>
                  </a:cubicBezTo>
                  <a:cubicBezTo>
                    <a:pt x="1456" y="14768"/>
                    <a:pt x="1310" y="14988"/>
                    <a:pt x="1117" y="15021"/>
                  </a:cubicBezTo>
                  <a:cubicBezTo>
                    <a:pt x="1085" y="15026"/>
                    <a:pt x="1052" y="15026"/>
                    <a:pt x="1020" y="15026"/>
                  </a:cubicBezTo>
                  <a:cubicBezTo>
                    <a:pt x="859" y="15037"/>
                    <a:pt x="370" y="15058"/>
                    <a:pt x="209" y="15623"/>
                  </a:cubicBezTo>
                  <a:cubicBezTo>
                    <a:pt x="0" y="16347"/>
                    <a:pt x="521" y="16643"/>
                    <a:pt x="806" y="16778"/>
                  </a:cubicBezTo>
                  <a:cubicBezTo>
                    <a:pt x="827" y="16783"/>
                    <a:pt x="844" y="16793"/>
                    <a:pt x="859" y="16804"/>
                  </a:cubicBezTo>
                  <a:cubicBezTo>
                    <a:pt x="1107" y="16917"/>
                    <a:pt x="1348" y="17041"/>
                    <a:pt x="1590" y="17180"/>
                  </a:cubicBezTo>
                  <a:cubicBezTo>
                    <a:pt x="1843" y="17218"/>
                    <a:pt x="2133" y="17326"/>
                    <a:pt x="2450" y="17508"/>
                  </a:cubicBezTo>
                  <a:cubicBezTo>
                    <a:pt x="2977" y="17812"/>
                    <a:pt x="3347" y="18428"/>
                    <a:pt x="4034" y="18428"/>
                  </a:cubicBezTo>
                  <a:cubicBezTo>
                    <a:pt x="4074" y="18428"/>
                    <a:pt x="4116" y="18426"/>
                    <a:pt x="4158" y="18422"/>
                  </a:cubicBezTo>
                  <a:cubicBezTo>
                    <a:pt x="4297" y="18637"/>
                    <a:pt x="4476" y="18722"/>
                    <a:pt x="4687" y="18722"/>
                  </a:cubicBezTo>
                  <a:cubicBezTo>
                    <a:pt x="4771" y="18722"/>
                    <a:pt x="4860" y="18709"/>
                    <a:pt x="4953" y="18685"/>
                  </a:cubicBezTo>
                  <a:lnTo>
                    <a:pt x="4953" y="18685"/>
                  </a:lnTo>
                  <a:cubicBezTo>
                    <a:pt x="4856" y="19228"/>
                    <a:pt x="5066" y="19749"/>
                    <a:pt x="5007" y="20317"/>
                  </a:cubicBezTo>
                  <a:cubicBezTo>
                    <a:pt x="4937" y="20989"/>
                    <a:pt x="4663" y="21774"/>
                    <a:pt x="5222" y="22407"/>
                  </a:cubicBezTo>
                  <a:cubicBezTo>
                    <a:pt x="5227" y="22585"/>
                    <a:pt x="5319" y="22677"/>
                    <a:pt x="5495" y="22687"/>
                  </a:cubicBezTo>
                  <a:cubicBezTo>
                    <a:pt x="5709" y="23030"/>
                    <a:pt x="5994" y="23234"/>
                    <a:pt x="6384" y="23234"/>
                  </a:cubicBezTo>
                  <a:cubicBezTo>
                    <a:pt x="6445" y="23234"/>
                    <a:pt x="6509" y="23228"/>
                    <a:pt x="6576" y="23218"/>
                  </a:cubicBezTo>
                  <a:cubicBezTo>
                    <a:pt x="6571" y="23214"/>
                    <a:pt x="6570" y="23210"/>
                    <a:pt x="6567" y="23208"/>
                  </a:cubicBezTo>
                  <a:lnTo>
                    <a:pt x="6567" y="23208"/>
                  </a:lnTo>
                  <a:cubicBezTo>
                    <a:pt x="8587" y="23664"/>
                    <a:pt x="10691" y="23483"/>
                    <a:pt x="12700" y="24051"/>
                  </a:cubicBezTo>
                  <a:cubicBezTo>
                    <a:pt x="12833" y="24186"/>
                    <a:pt x="12980" y="24226"/>
                    <a:pt x="13134" y="24226"/>
                  </a:cubicBezTo>
                  <a:cubicBezTo>
                    <a:pt x="13357" y="24226"/>
                    <a:pt x="13594" y="24141"/>
                    <a:pt x="13819" y="24141"/>
                  </a:cubicBezTo>
                  <a:cubicBezTo>
                    <a:pt x="13835" y="24141"/>
                    <a:pt x="13850" y="24142"/>
                    <a:pt x="13866" y="24143"/>
                  </a:cubicBezTo>
                  <a:cubicBezTo>
                    <a:pt x="13898" y="24143"/>
                    <a:pt x="13930" y="24148"/>
                    <a:pt x="13963" y="24153"/>
                  </a:cubicBezTo>
                  <a:cubicBezTo>
                    <a:pt x="14027" y="24165"/>
                    <a:pt x="14091" y="24192"/>
                    <a:pt x="14151" y="24229"/>
                  </a:cubicBezTo>
                  <a:cubicBezTo>
                    <a:pt x="14177" y="24244"/>
                    <a:pt x="14209" y="24266"/>
                    <a:pt x="14236" y="24293"/>
                  </a:cubicBezTo>
                  <a:cubicBezTo>
                    <a:pt x="14526" y="24293"/>
                    <a:pt x="14811" y="24293"/>
                    <a:pt x="15101" y="24288"/>
                  </a:cubicBezTo>
                  <a:cubicBezTo>
                    <a:pt x="15203" y="24551"/>
                    <a:pt x="15391" y="24728"/>
                    <a:pt x="15654" y="24830"/>
                  </a:cubicBezTo>
                  <a:lnTo>
                    <a:pt x="15654" y="24814"/>
                  </a:lnTo>
                  <a:cubicBezTo>
                    <a:pt x="16087" y="24992"/>
                    <a:pt x="16519" y="25169"/>
                    <a:pt x="16933" y="25169"/>
                  </a:cubicBezTo>
                  <a:cubicBezTo>
                    <a:pt x="17320" y="25169"/>
                    <a:pt x="17691" y="25014"/>
                    <a:pt x="18029" y="24556"/>
                  </a:cubicBezTo>
                  <a:cubicBezTo>
                    <a:pt x="18579" y="24606"/>
                    <a:pt x="19130" y="24692"/>
                    <a:pt x="19681" y="24692"/>
                  </a:cubicBezTo>
                  <a:cubicBezTo>
                    <a:pt x="20024" y="24692"/>
                    <a:pt x="20367" y="24659"/>
                    <a:pt x="20710" y="24562"/>
                  </a:cubicBezTo>
                  <a:cubicBezTo>
                    <a:pt x="20853" y="24786"/>
                    <a:pt x="21044" y="24830"/>
                    <a:pt x="21246" y="24830"/>
                  </a:cubicBezTo>
                  <a:cubicBezTo>
                    <a:pt x="21377" y="24830"/>
                    <a:pt x="21513" y="24812"/>
                    <a:pt x="21644" y="24812"/>
                  </a:cubicBezTo>
                  <a:cubicBezTo>
                    <a:pt x="21688" y="24812"/>
                    <a:pt x="21731" y="24814"/>
                    <a:pt x="21773" y="24819"/>
                  </a:cubicBezTo>
                  <a:cubicBezTo>
                    <a:pt x="21891" y="25037"/>
                    <a:pt x="22095" y="25129"/>
                    <a:pt x="22281" y="25129"/>
                  </a:cubicBezTo>
                  <a:cubicBezTo>
                    <a:pt x="22385" y="25129"/>
                    <a:pt x="22483" y="25100"/>
                    <a:pt x="22557" y="25050"/>
                  </a:cubicBezTo>
                  <a:cubicBezTo>
                    <a:pt x="22908" y="24823"/>
                    <a:pt x="23252" y="24742"/>
                    <a:pt x="23592" y="24742"/>
                  </a:cubicBezTo>
                  <a:cubicBezTo>
                    <a:pt x="24189" y="24742"/>
                    <a:pt x="24773" y="24990"/>
                    <a:pt x="25351" y="25120"/>
                  </a:cubicBezTo>
                  <a:cubicBezTo>
                    <a:pt x="27811" y="25685"/>
                    <a:pt x="30224" y="26458"/>
                    <a:pt x="32722" y="26888"/>
                  </a:cubicBezTo>
                  <a:cubicBezTo>
                    <a:pt x="32727" y="26899"/>
                    <a:pt x="32733" y="26915"/>
                    <a:pt x="32738" y="26925"/>
                  </a:cubicBezTo>
                  <a:cubicBezTo>
                    <a:pt x="32824" y="26893"/>
                    <a:pt x="32904" y="26850"/>
                    <a:pt x="32980" y="26791"/>
                  </a:cubicBezTo>
                  <a:cubicBezTo>
                    <a:pt x="32985" y="26490"/>
                    <a:pt x="32985" y="26184"/>
                    <a:pt x="32990" y="25883"/>
                  </a:cubicBezTo>
                  <a:cubicBezTo>
                    <a:pt x="33377" y="25529"/>
                    <a:pt x="33377" y="25179"/>
                    <a:pt x="32990" y="24830"/>
                  </a:cubicBezTo>
                  <a:lnTo>
                    <a:pt x="32990" y="24019"/>
                  </a:lnTo>
                  <a:cubicBezTo>
                    <a:pt x="33484" y="23885"/>
                    <a:pt x="33420" y="23433"/>
                    <a:pt x="33501" y="23074"/>
                  </a:cubicBezTo>
                  <a:cubicBezTo>
                    <a:pt x="34393" y="19045"/>
                    <a:pt x="35279" y="15010"/>
                    <a:pt x="36171" y="10981"/>
                  </a:cubicBezTo>
                  <a:cubicBezTo>
                    <a:pt x="36020" y="10438"/>
                    <a:pt x="36095" y="9923"/>
                    <a:pt x="36224" y="9417"/>
                  </a:cubicBezTo>
                  <a:cubicBezTo>
                    <a:pt x="36300" y="9117"/>
                    <a:pt x="36397" y="8810"/>
                    <a:pt x="36482" y="8510"/>
                  </a:cubicBezTo>
                  <a:cubicBezTo>
                    <a:pt x="36853" y="8338"/>
                    <a:pt x="36751" y="8016"/>
                    <a:pt x="36724" y="7714"/>
                  </a:cubicBezTo>
                  <a:cubicBezTo>
                    <a:pt x="36735" y="7704"/>
                    <a:pt x="36746" y="7693"/>
                    <a:pt x="36757" y="7682"/>
                  </a:cubicBezTo>
                  <a:cubicBezTo>
                    <a:pt x="33942" y="6650"/>
                    <a:pt x="31240" y="5683"/>
                    <a:pt x="28257" y="5050"/>
                  </a:cubicBezTo>
                  <a:cubicBezTo>
                    <a:pt x="24788" y="4314"/>
                    <a:pt x="21429" y="3347"/>
                    <a:pt x="18260" y="1773"/>
                  </a:cubicBezTo>
                  <a:cubicBezTo>
                    <a:pt x="17529" y="1574"/>
                    <a:pt x="16799" y="1376"/>
                    <a:pt x="16073" y="1182"/>
                  </a:cubicBezTo>
                  <a:cubicBezTo>
                    <a:pt x="14650" y="796"/>
                    <a:pt x="13221" y="409"/>
                    <a:pt x="11786" y="17"/>
                  </a:cubicBezTo>
                  <a:cubicBezTo>
                    <a:pt x="11738" y="5"/>
                    <a:pt x="11689" y="0"/>
                    <a:pt x="11647"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45"/>
            <p:cNvSpPr/>
            <p:nvPr/>
          </p:nvSpPr>
          <p:spPr>
            <a:xfrm>
              <a:off x="732625" y="1132775"/>
              <a:ext cx="425" cy="275"/>
            </a:xfrm>
            <a:custGeom>
              <a:avLst/>
              <a:gdLst/>
              <a:ahLst/>
              <a:cxnLst/>
              <a:rect l="l" t="t" r="r" b="b"/>
              <a:pathLst>
                <a:path w="17" h="11" extrusionOk="0">
                  <a:moveTo>
                    <a:pt x="1" y="1"/>
                  </a:moveTo>
                  <a:cubicBezTo>
                    <a:pt x="1" y="1"/>
                    <a:pt x="6" y="6"/>
                    <a:pt x="16" y="11"/>
                  </a:cubicBezTo>
                  <a:lnTo>
                    <a:pt x="1"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45"/>
            <p:cNvSpPr/>
            <p:nvPr/>
          </p:nvSpPr>
          <p:spPr>
            <a:xfrm>
              <a:off x="6717925" y="1652675"/>
              <a:ext cx="321850" cy="185225"/>
            </a:xfrm>
            <a:custGeom>
              <a:avLst/>
              <a:gdLst/>
              <a:ahLst/>
              <a:cxnLst/>
              <a:rect l="l" t="t" r="r" b="b"/>
              <a:pathLst>
                <a:path w="12874" h="7409" extrusionOk="0">
                  <a:moveTo>
                    <a:pt x="12653" y="0"/>
                  </a:moveTo>
                  <a:cubicBezTo>
                    <a:pt x="12673" y="102"/>
                    <a:pt x="12673" y="204"/>
                    <a:pt x="12641" y="301"/>
                  </a:cubicBezTo>
                  <a:cubicBezTo>
                    <a:pt x="12571" y="506"/>
                    <a:pt x="12390" y="645"/>
                    <a:pt x="12174" y="662"/>
                  </a:cubicBezTo>
                  <a:lnTo>
                    <a:pt x="12164" y="662"/>
                  </a:lnTo>
                  <a:cubicBezTo>
                    <a:pt x="12222" y="575"/>
                    <a:pt x="12271" y="489"/>
                    <a:pt x="12303" y="409"/>
                  </a:cubicBezTo>
                  <a:lnTo>
                    <a:pt x="12303" y="409"/>
                  </a:lnTo>
                  <a:cubicBezTo>
                    <a:pt x="10729" y="538"/>
                    <a:pt x="9144" y="558"/>
                    <a:pt x="7580" y="855"/>
                  </a:cubicBezTo>
                  <a:cubicBezTo>
                    <a:pt x="6496" y="1113"/>
                    <a:pt x="5405" y="1371"/>
                    <a:pt x="4315" y="1622"/>
                  </a:cubicBezTo>
                  <a:cubicBezTo>
                    <a:pt x="4186" y="1654"/>
                    <a:pt x="4057" y="1676"/>
                    <a:pt x="3923" y="1698"/>
                  </a:cubicBezTo>
                  <a:cubicBezTo>
                    <a:pt x="3858" y="1676"/>
                    <a:pt x="3794" y="1654"/>
                    <a:pt x="3739" y="1622"/>
                  </a:cubicBezTo>
                  <a:cubicBezTo>
                    <a:pt x="3712" y="1666"/>
                    <a:pt x="3687" y="1703"/>
                    <a:pt x="3654" y="1741"/>
                  </a:cubicBezTo>
                  <a:cubicBezTo>
                    <a:pt x="2482" y="1902"/>
                    <a:pt x="1123" y="1929"/>
                    <a:pt x="608" y="2574"/>
                  </a:cubicBezTo>
                  <a:cubicBezTo>
                    <a:pt x="419" y="2547"/>
                    <a:pt x="238" y="2499"/>
                    <a:pt x="65" y="2423"/>
                  </a:cubicBezTo>
                  <a:cubicBezTo>
                    <a:pt x="55" y="2434"/>
                    <a:pt x="44" y="2450"/>
                    <a:pt x="38" y="2467"/>
                  </a:cubicBezTo>
                  <a:cubicBezTo>
                    <a:pt x="102" y="2911"/>
                    <a:pt x="97" y="3369"/>
                    <a:pt x="70" y="3826"/>
                  </a:cubicBezTo>
                  <a:cubicBezTo>
                    <a:pt x="0" y="5023"/>
                    <a:pt x="87" y="6206"/>
                    <a:pt x="238" y="7382"/>
                  </a:cubicBezTo>
                  <a:cubicBezTo>
                    <a:pt x="291" y="7398"/>
                    <a:pt x="345" y="7409"/>
                    <a:pt x="404" y="7409"/>
                  </a:cubicBezTo>
                  <a:lnTo>
                    <a:pt x="436" y="7409"/>
                  </a:lnTo>
                  <a:cubicBezTo>
                    <a:pt x="506" y="7173"/>
                    <a:pt x="618" y="6990"/>
                    <a:pt x="786" y="6839"/>
                  </a:cubicBezTo>
                  <a:cubicBezTo>
                    <a:pt x="1633" y="6703"/>
                    <a:pt x="2424" y="6258"/>
                    <a:pt x="3301" y="6258"/>
                  </a:cubicBezTo>
                  <a:cubicBezTo>
                    <a:pt x="3357" y="6258"/>
                    <a:pt x="3414" y="6260"/>
                    <a:pt x="3471" y="6264"/>
                  </a:cubicBezTo>
                  <a:cubicBezTo>
                    <a:pt x="3466" y="6308"/>
                    <a:pt x="3476" y="6360"/>
                    <a:pt x="3455" y="6393"/>
                  </a:cubicBezTo>
                  <a:cubicBezTo>
                    <a:pt x="3412" y="6464"/>
                    <a:pt x="3348" y="6522"/>
                    <a:pt x="3293" y="6586"/>
                  </a:cubicBezTo>
                  <a:cubicBezTo>
                    <a:pt x="3912" y="6360"/>
                    <a:pt x="4530" y="6141"/>
                    <a:pt x="5142" y="5921"/>
                  </a:cubicBezTo>
                  <a:cubicBezTo>
                    <a:pt x="6189" y="5582"/>
                    <a:pt x="7258" y="5319"/>
                    <a:pt x="8371" y="5152"/>
                  </a:cubicBezTo>
                  <a:cubicBezTo>
                    <a:pt x="8403" y="5168"/>
                    <a:pt x="8440" y="5185"/>
                    <a:pt x="8478" y="5206"/>
                  </a:cubicBezTo>
                  <a:cubicBezTo>
                    <a:pt x="8495" y="5179"/>
                    <a:pt x="8510" y="5157"/>
                    <a:pt x="8527" y="5130"/>
                  </a:cubicBezTo>
                  <a:cubicBezTo>
                    <a:pt x="8639" y="5115"/>
                    <a:pt x="8752" y="5093"/>
                    <a:pt x="8865" y="5083"/>
                  </a:cubicBezTo>
                  <a:cubicBezTo>
                    <a:pt x="9462" y="4781"/>
                    <a:pt x="10106" y="4684"/>
                    <a:pt x="10481" y="3997"/>
                  </a:cubicBezTo>
                  <a:cubicBezTo>
                    <a:pt x="10746" y="3519"/>
                    <a:pt x="11062" y="3052"/>
                    <a:pt x="11423" y="2638"/>
                  </a:cubicBezTo>
                  <a:cubicBezTo>
                    <a:pt x="11470" y="2584"/>
                    <a:pt x="11519" y="2536"/>
                    <a:pt x="11567" y="2487"/>
                  </a:cubicBezTo>
                  <a:cubicBezTo>
                    <a:pt x="11540" y="2407"/>
                    <a:pt x="11535" y="2311"/>
                    <a:pt x="11545" y="2209"/>
                  </a:cubicBezTo>
                  <a:cubicBezTo>
                    <a:pt x="11616" y="2177"/>
                    <a:pt x="11691" y="2160"/>
                    <a:pt x="11766" y="2160"/>
                  </a:cubicBezTo>
                  <a:cubicBezTo>
                    <a:pt x="11830" y="2160"/>
                    <a:pt x="11889" y="2170"/>
                    <a:pt x="11949" y="2192"/>
                  </a:cubicBezTo>
                  <a:cubicBezTo>
                    <a:pt x="11943" y="2187"/>
                    <a:pt x="11964" y="2187"/>
                    <a:pt x="11991" y="2182"/>
                  </a:cubicBezTo>
                  <a:cubicBezTo>
                    <a:pt x="12029" y="2177"/>
                    <a:pt x="12061" y="2170"/>
                    <a:pt x="12099" y="2165"/>
                  </a:cubicBezTo>
                  <a:lnTo>
                    <a:pt x="12125" y="2068"/>
                  </a:lnTo>
                  <a:cubicBezTo>
                    <a:pt x="12212" y="1730"/>
                    <a:pt x="12303" y="1376"/>
                    <a:pt x="12470" y="1155"/>
                  </a:cubicBezTo>
                  <a:cubicBezTo>
                    <a:pt x="12583" y="999"/>
                    <a:pt x="12717" y="816"/>
                    <a:pt x="12797" y="613"/>
                  </a:cubicBezTo>
                  <a:cubicBezTo>
                    <a:pt x="12873" y="441"/>
                    <a:pt x="12846" y="243"/>
                    <a:pt x="12738" y="97"/>
                  </a:cubicBezTo>
                  <a:cubicBezTo>
                    <a:pt x="12712" y="59"/>
                    <a:pt x="12685" y="32"/>
                    <a:pt x="12653"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45"/>
            <p:cNvSpPr/>
            <p:nvPr/>
          </p:nvSpPr>
          <p:spPr>
            <a:xfrm>
              <a:off x="6929850" y="1705975"/>
              <a:ext cx="252550" cy="202025"/>
            </a:xfrm>
            <a:custGeom>
              <a:avLst/>
              <a:gdLst/>
              <a:ahLst/>
              <a:cxnLst/>
              <a:rect l="l" t="t" r="r" b="b"/>
              <a:pathLst>
                <a:path w="10102" h="8081" extrusionOk="0">
                  <a:moveTo>
                    <a:pt x="4003" y="1"/>
                  </a:moveTo>
                  <a:cubicBezTo>
                    <a:pt x="3886" y="1"/>
                    <a:pt x="3757" y="12"/>
                    <a:pt x="3622" y="33"/>
                  </a:cubicBezTo>
                  <a:cubicBezTo>
                    <a:pt x="3584" y="38"/>
                    <a:pt x="3552" y="45"/>
                    <a:pt x="3514" y="50"/>
                  </a:cubicBezTo>
                  <a:cubicBezTo>
                    <a:pt x="3487" y="55"/>
                    <a:pt x="3466" y="55"/>
                    <a:pt x="3472" y="60"/>
                  </a:cubicBezTo>
                  <a:cubicBezTo>
                    <a:pt x="3412" y="38"/>
                    <a:pt x="3353" y="28"/>
                    <a:pt x="3289" y="28"/>
                  </a:cubicBezTo>
                  <a:cubicBezTo>
                    <a:pt x="3214" y="28"/>
                    <a:pt x="3139" y="45"/>
                    <a:pt x="3068" y="77"/>
                  </a:cubicBezTo>
                  <a:cubicBezTo>
                    <a:pt x="3058" y="179"/>
                    <a:pt x="3063" y="275"/>
                    <a:pt x="3090" y="355"/>
                  </a:cubicBezTo>
                  <a:cubicBezTo>
                    <a:pt x="3042" y="404"/>
                    <a:pt x="2993" y="452"/>
                    <a:pt x="2946" y="506"/>
                  </a:cubicBezTo>
                  <a:cubicBezTo>
                    <a:pt x="2585" y="920"/>
                    <a:pt x="2269" y="1387"/>
                    <a:pt x="2004" y="1865"/>
                  </a:cubicBezTo>
                  <a:cubicBezTo>
                    <a:pt x="1629" y="2552"/>
                    <a:pt x="985" y="2649"/>
                    <a:pt x="388" y="2951"/>
                  </a:cubicBezTo>
                  <a:cubicBezTo>
                    <a:pt x="275" y="2961"/>
                    <a:pt x="162" y="2983"/>
                    <a:pt x="50" y="2998"/>
                  </a:cubicBezTo>
                  <a:cubicBezTo>
                    <a:pt x="33" y="3025"/>
                    <a:pt x="18" y="3047"/>
                    <a:pt x="1" y="3074"/>
                  </a:cubicBezTo>
                  <a:cubicBezTo>
                    <a:pt x="152" y="3154"/>
                    <a:pt x="291" y="3283"/>
                    <a:pt x="409" y="3461"/>
                  </a:cubicBezTo>
                  <a:cubicBezTo>
                    <a:pt x="259" y="3896"/>
                    <a:pt x="511" y="4486"/>
                    <a:pt x="662" y="5041"/>
                  </a:cubicBezTo>
                  <a:cubicBezTo>
                    <a:pt x="898" y="5911"/>
                    <a:pt x="1097" y="6786"/>
                    <a:pt x="1285" y="7523"/>
                  </a:cubicBezTo>
                  <a:cubicBezTo>
                    <a:pt x="1248" y="7710"/>
                    <a:pt x="1178" y="7877"/>
                    <a:pt x="1064" y="8022"/>
                  </a:cubicBezTo>
                  <a:cubicBezTo>
                    <a:pt x="1124" y="8049"/>
                    <a:pt x="1183" y="8071"/>
                    <a:pt x="1253" y="8076"/>
                  </a:cubicBezTo>
                  <a:cubicBezTo>
                    <a:pt x="1322" y="8076"/>
                    <a:pt x="1392" y="8081"/>
                    <a:pt x="1456" y="8081"/>
                  </a:cubicBezTo>
                  <a:cubicBezTo>
                    <a:pt x="2569" y="8081"/>
                    <a:pt x="2919" y="7419"/>
                    <a:pt x="3058" y="6807"/>
                  </a:cubicBezTo>
                  <a:cubicBezTo>
                    <a:pt x="3095" y="6839"/>
                    <a:pt x="3139" y="6861"/>
                    <a:pt x="3192" y="6883"/>
                  </a:cubicBezTo>
                  <a:cubicBezTo>
                    <a:pt x="3256" y="6910"/>
                    <a:pt x="3321" y="6921"/>
                    <a:pt x="3390" y="6921"/>
                  </a:cubicBezTo>
                  <a:cubicBezTo>
                    <a:pt x="3519" y="6921"/>
                    <a:pt x="3655" y="6872"/>
                    <a:pt x="3757" y="6775"/>
                  </a:cubicBezTo>
                  <a:cubicBezTo>
                    <a:pt x="3971" y="6571"/>
                    <a:pt x="4176" y="6367"/>
                    <a:pt x="4369" y="6174"/>
                  </a:cubicBezTo>
                  <a:cubicBezTo>
                    <a:pt x="4809" y="5733"/>
                    <a:pt x="5190" y="5357"/>
                    <a:pt x="5614" y="5066"/>
                  </a:cubicBezTo>
                  <a:cubicBezTo>
                    <a:pt x="5792" y="4954"/>
                    <a:pt x="5905" y="4766"/>
                    <a:pt x="6023" y="4573"/>
                  </a:cubicBezTo>
                  <a:cubicBezTo>
                    <a:pt x="6040" y="4551"/>
                    <a:pt x="6055" y="4525"/>
                    <a:pt x="6077" y="4498"/>
                  </a:cubicBezTo>
                  <a:cubicBezTo>
                    <a:pt x="6098" y="4546"/>
                    <a:pt x="6125" y="4600"/>
                    <a:pt x="6152" y="4669"/>
                  </a:cubicBezTo>
                  <a:cubicBezTo>
                    <a:pt x="6259" y="4938"/>
                    <a:pt x="6502" y="5105"/>
                    <a:pt x="6775" y="5105"/>
                  </a:cubicBezTo>
                  <a:cubicBezTo>
                    <a:pt x="7097" y="5105"/>
                    <a:pt x="7362" y="4880"/>
                    <a:pt x="7555" y="4680"/>
                  </a:cubicBezTo>
                  <a:cubicBezTo>
                    <a:pt x="7888" y="4332"/>
                    <a:pt x="8193" y="4138"/>
                    <a:pt x="8505" y="4074"/>
                  </a:cubicBezTo>
                  <a:cubicBezTo>
                    <a:pt x="9263" y="3918"/>
                    <a:pt x="9725" y="3611"/>
                    <a:pt x="9913" y="3139"/>
                  </a:cubicBezTo>
                  <a:cubicBezTo>
                    <a:pt x="10101" y="2661"/>
                    <a:pt x="9978" y="2113"/>
                    <a:pt x="9526" y="1463"/>
                  </a:cubicBezTo>
                  <a:cubicBezTo>
                    <a:pt x="9430" y="1317"/>
                    <a:pt x="9263" y="1237"/>
                    <a:pt x="9091" y="1237"/>
                  </a:cubicBezTo>
                  <a:lnTo>
                    <a:pt x="9048" y="1237"/>
                  </a:lnTo>
                  <a:cubicBezTo>
                    <a:pt x="8860" y="1247"/>
                    <a:pt x="8693" y="1360"/>
                    <a:pt x="8607" y="1532"/>
                  </a:cubicBezTo>
                  <a:cubicBezTo>
                    <a:pt x="8285" y="2187"/>
                    <a:pt x="7866" y="2552"/>
                    <a:pt x="7436" y="2552"/>
                  </a:cubicBezTo>
                  <a:cubicBezTo>
                    <a:pt x="7033" y="2552"/>
                    <a:pt x="6593" y="2236"/>
                    <a:pt x="6190" y="1667"/>
                  </a:cubicBezTo>
                  <a:cubicBezTo>
                    <a:pt x="6130" y="1580"/>
                    <a:pt x="6077" y="1495"/>
                    <a:pt x="6018" y="1409"/>
                  </a:cubicBezTo>
                  <a:cubicBezTo>
                    <a:pt x="5599" y="779"/>
                    <a:pt x="5078" y="1"/>
                    <a:pt x="4003"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45"/>
            <p:cNvSpPr/>
            <p:nvPr/>
          </p:nvSpPr>
          <p:spPr>
            <a:xfrm>
              <a:off x="6615700" y="1275950"/>
              <a:ext cx="225675" cy="441075"/>
            </a:xfrm>
            <a:custGeom>
              <a:avLst/>
              <a:gdLst/>
              <a:ahLst/>
              <a:cxnLst/>
              <a:rect l="l" t="t" r="r" b="b"/>
              <a:pathLst>
                <a:path w="9027" h="17643" extrusionOk="0">
                  <a:moveTo>
                    <a:pt x="8409" y="1"/>
                  </a:moveTo>
                  <a:cubicBezTo>
                    <a:pt x="7845" y="135"/>
                    <a:pt x="7275" y="274"/>
                    <a:pt x="6700" y="408"/>
                  </a:cubicBezTo>
                  <a:cubicBezTo>
                    <a:pt x="5428" y="710"/>
                    <a:pt x="4106" y="1016"/>
                    <a:pt x="2800" y="1338"/>
                  </a:cubicBezTo>
                  <a:cubicBezTo>
                    <a:pt x="1361" y="1692"/>
                    <a:pt x="598" y="1940"/>
                    <a:pt x="254" y="2451"/>
                  </a:cubicBezTo>
                  <a:cubicBezTo>
                    <a:pt x="60" y="2729"/>
                    <a:pt x="1" y="3095"/>
                    <a:pt x="18" y="3594"/>
                  </a:cubicBezTo>
                  <a:cubicBezTo>
                    <a:pt x="50" y="4040"/>
                    <a:pt x="254" y="4604"/>
                    <a:pt x="689" y="4953"/>
                  </a:cubicBezTo>
                  <a:cubicBezTo>
                    <a:pt x="695" y="5823"/>
                    <a:pt x="1297" y="6602"/>
                    <a:pt x="1060" y="7511"/>
                  </a:cubicBezTo>
                  <a:cubicBezTo>
                    <a:pt x="759" y="8650"/>
                    <a:pt x="1081" y="9649"/>
                    <a:pt x="1763" y="10562"/>
                  </a:cubicBezTo>
                  <a:cubicBezTo>
                    <a:pt x="1790" y="11151"/>
                    <a:pt x="1545" y="11910"/>
                    <a:pt x="2549" y="11910"/>
                  </a:cubicBezTo>
                  <a:cubicBezTo>
                    <a:pt x="2552" y="11910"/>
                    <a:pt x="2556" y="11910"/>
                    <a:pt x="2559" y="11910"/>
                  </a:cubicBezTo>
                  <a:cubicBezTo>
                    <a:pt x="2559" y="12136"/>
                    <a:pt x="2569" y="12356"/>
                    <a:pt x="2832" y="12448"/>
                  </a:cubicBezTo>
                  <a:cubicBezTo>
                    <a:pt x="3160" y="13586"/>
                    <a:pt x="2715" y="14903"/>
                    <a:pt x="3623" y="15907"/>
                  </a:cubicBezTo>
                  <a:cubicBezTo>
                    <a:pt x="3553" y="16235"/>
                    <a:pt x="3569" y="16530"/>
                    <a:pt x="3901" y="16718"/>
                  </a:cubicBezTo>
                  <a:cubicBezTo>
                    <a:pt x="4004" y="16966"/>
                    <a:pt x="4074" y="17213"/>
                    <a:pt x="4111" y="17471"/>
                  </a:cubicBezTo>
                  <a:cubicBezTo>
                    <a:pt x="4127" y="17476"/>
                    <a:pt x="4138" y="17487"/>
                    <a:pt x="4154" y="17492"/>
                  </a:cubicBezTo>
                  <a:cubicBezTo>
                    <a:pt x="4327" y="17568"/>
                    <a:pt x="4508" y="17616"/>
                    <a:pt x="4697" y="17643"/>
                  </a:cubicBezTo>
                  <a:cubicBezTo>
                    <a:pt x="5212" y="16998"/>
                    <a:pt x="6571" y="16971"/>
                    <a:pt x="7743" y="16810"/>
                  </a:cubicBezTo>
                  <a:cubicBezTo>
                    <a:pt x="7776" y="16772"/>
                    <a:pt x="7801" y="16735"/>
                    <a:pt x="7828" y="16691"/>
                  </a:cubicBezTo>
                  <a:cubicBezTo>
                    <a:pt x="7647" y="16601"/>
                    <a:pt x="7518" y="16477"/>
                    <a:pt x="7415" y="16343"/>
                  </a:cubicBezTo>
                  <a:cubicBezTo>
                    <a:pt x="7486" y="16150"/>
                    <a:pt x="7442" y="15897"/>
                    <a:pt x="7415" y="15627"/>
                  </a:cubicBezTo>
                  <a:cubicBezTo>
                    <a:pt x="7362" y="15134"/>
                    <a:pt x="7357" y="14640"/>
                    <a:pt x="7313" y="14134"/>
                  </a:cubicBezTo>
                  <a:cubicBezTo>
                    <a:pt x="7243" y="13302"/>
                    <a:pt x="7152" y="12507"/>
                    <a:pt x="6985" y="11685"/>
                  </a:cubicBezTo>
                  <a:cubicBezTo>
                    <a:pt x="6867" y="11083"/>
                    <a:pt x="6990" y="10492"/>
                    <a:pt x="7152" y="9907"/>
                  </a:cubicBezTo>
                  <a:cubicBezTo>
                    <a:pt x="7206" y="9445"/>
                    <a:pt x="7292" y="8982"/>
                    <a:pt x="7426" y="8526"/>
                  </a:cubicBezTo>
                  <a:cubicBezTo>
                    <a:pt x="7506" y="8263"/>
                    <a:pt x="7560" y="8005"/>
                    <a:pt x="7593" y="7747"/>
                  </a:cubicBezTo>
                  <a:cubicBezTo>
                    <a:pt x="7593" y="7688"/>
                    <a:pt x="7587" y="7628"/>
                    <a:pt x="7582" y="7569"/>
                  </a:cubicBezTo>
                  <a:cubicBezTo>
                    <a:pt x="7533" y="7075"/>
                    <a:pt x="7174" y="6436"/>
                    <a:pt x="7345" y="5925"/>
                  </a:cubicBezTo>
                  <a:cubicBezTo>
                    <a:pt x="7415" y="5722"/>
                    <a:pt x="7523" y="5560"/>
                    <a:pt x="7652" y="5426"/>
                  </a:cubicBezTo>
                  <a:cubicBezTo>
                    <a:pt x="7662" y="5319"/>
                    <a:pt x="7721" y="5265"/>
                    <a:pt x="7828" y="5255"/>
                  </a:cubicBezTo>
                  <a:cubicBezTo>
                    <a:pt x="7856" y="5228"/>
                    <a:pt x="7888" y="5206"/>
                    <a:pt x="7920" y="5179"/>
                  </a:cubicBezTo>
                  <a:cubicBezTo>
                    <a:pt x="7937" y="5050"/>
                    <a:pt x="8017" y="4985"/>
                    <a:pt x="8156" y="4980"/>
                  </a:cubicBezTo>
                  <a:cubicBezTo>
                    <a:pt x="8156" y="4980"/>
                    <a:pt x="8156" y="4985"/>
                    <a:pt x="8162" y="4985"/>
                  </a:cubicBezTo>
                  <a:cubicBezTo>
                    <a:pt x="8168" y="4980"/>
                    <a:pt x="8173" y="4975"/>
                    <a:pt x="8178" y="4970"/>
                  </a:cubicBezTo>
                  <a:cubicBezTo>
                    <a:pt x="8251" y="4795"/>
                    <a:pt x="8346" y="4658"/>
                    <a:pt x="8497" y="4658"/>
                  </a:cubicBezTo>
                  <a:cubicBezTo>
                    <a:pt x="8500" y="4658"/>
                    <a:pt x="8503" y="4658"/>
                    <a:pt x="8505" y="4658"/>
                  </a:cubicBezTo>
                  <a:cubicBezTo>
                    <a:pt x="8602" y="4551"/>
                    <a:pt x="8688" y="4437"/>
                    <a:pt x="8753" y="4320"/>
                  </a:cubicBezTo>
                  <a:cubicBezTo>
                    <a:pt x="8812" y="4024"/>
                    <a:pt x="8924" y="3740"/>
                    <a:pt x="9006" y="3455"/>
                  </a:cubicBezTo>
                  <a:cubicBezTo>
                    <a:pt x="9026" y="3180"/>
                    <a:pt x="9000" y="2895"/>
                    <a:pt x="8919" y="2590"/>
                  </a:cubicBezTo>
                  <a:cubicBezTo>
                    <a:pt x="8882" y="2439"/>
                    <a:pt x="8850" y="2289"/>
                    <a:pt x="8828" y="2139"/>
                  </a:cubicBezTo>
                  <a:cubicBezTo>
                    <a:pt x="8602" y="1881"/>
                    <a:pt x="8672" y="1548"/>
                    <a:pt x="8704" y="1226"/>
                  </a:cubicBezTo>
                  <a:cubicBezTo>
                    <a:pt x="8678" y="1010"/>
                    <a:pt x="8634" y="790"/>
                    <a:pt x="8575" y="581"/>
                  </a:cubicBezTo>
                  <a:cubicBezTo>
                    <a:pt x="8565" y="559"/>
                    <a:pt x="8554" y="542"/>
                    <a:pt x="8532" y="522"/>
                  </a:cubicBezTo>
                  <a:cubicBezTo>
                    <a:pt x="8500" y="532"/>
                    <a:pt x="8463" y="537"/>
                    <a:pt x="8431" y="549"/>
                  </a:cubicBezTo>
                  <a:cubicBezTo>
                    <a:pt x="8431" y="371"/>
                    <a:pt x="8425" y="188"/>
                    <a:pt x="8425"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45"/>
            <p:cNvSpPr/>
            <p:nvPr/>
          </p:nvSpPr>
          <p:spPr>
            <a:xfrm>
              <a:off x="6787350" y="1213100"/>
              <a:ext cx="247425" cy="482050"/>
            </a:xfrm>
            <a:custGeom>
              <a:avLst/>
              <a:gdLst/>
              <a:ahLst/>
              <a:cxnLst/>
              <a:rect l="l" t="t" r="r" b="b"/>
              <a:pathLst>
                <a:path w="9897" h="19282" extrusionOk="0">
                  <a:moveTo>
                    <a:pt x="2811" y="1"/>
                  </a:moveTo>
                  <a:cubicBezTo>
                    <a:pt x="2698" y="1"/>
                    <a:pt x="2574" y="16"/>
                    <a:pt x="2450" y="48"/>
                  </a:cubicBezTo>
                  <a:cubicBezTo>
                    <a:pt x="1795" y="210"/>
                    <a:pt x="1483" y="698"/>
                    <a:pt x="1527" y="1516"/>
                  </a:cubicBezTo>
                  <a:cubicBezTo>
                    <a:pt x="1543" y="1848"/>
                    <a:pt x="1554" y="2186"/>
                    <a:pt x="1559" y="2515"/>
                  </a:cubicBezTo>
                  <a:cubicBezTo>
                    <a:pt x="1559" y="2702"/>
                    <a:pt x="1565" y="2885"/>
                    <a:pt x="1565" y="3063"/>
                  </a:cubicBezTo>
                  <a:cubicBezTo>
                    <a:pt x="1597" y="3051"/>
                    <a:pt x="1634" y="3046"/>
                    <a:pt x="1666" y="3036"/>
                  </a:cubicBezTo>
                  <a:cubicBezTo>
                    <a:pt x="1688" y="3056"/>
                    <a:pt x="1699" y="3073"/>
                    <a:pt x="1709" y="3095"/>
                  </a:cubicBezTo>
                  <a:cubicBezTo>
                    <a:pt x="1768" y="3304"/>
                    <a:pt x="1812" y="3524"/>
                    <a:pt x="1838" y="3740"/>
                  </a:cubicBezTo>
                  <a:cubicBezTo>
                    <a:pt x="1806" y="4062"/>
                    <a:pt x="1736" y="4395"/>
                    <a:pt x="1962" y="4653"/>
                  </a:cubicBezTo>
                  <a:cubicBezTo>
                    <a:pt x="1984" y="4803"/>
                    <a:pt x="2016" y="4953"/>
                    <a:pt x="2053" y="5104"/>
                  </a:cubicBezTo>
                  <a:cubicBezTo>
                    <a:pt x="2134" y="5409"/>
                    <a:pt x="2160" y="5694"/>
                    <a:pt x="2140" y="5969"/>
                  </a:cubicBezTo>
                  <a:cubicBezTo>
                    <a:pt x="2058" y="6254"/>
                    <a:pt x="1946" y="6538"/>
                    <a:pt x="1887" y="6834"/>
                  </a:cubicBezTo>
                  <a:cubicBezTo>
                    <a:pt x="1822" y="6951"/>
                    <a:pt x="1736" y="7065"/>
                    <a:pt x="1639" y="7172"/>
                  </a:cubicBezTo>
                  <a:cubicBezTo>
                    <a:pt x="1637" y="7172"/>
                    <a:pt x="1634" y="7172"/>
                    <a:pt x="1631" y="7172"/>
                  </a:cubicBezTo>
                  <a:cubicBezTo>
                    <a:pt x="1480" y="7172"/>
                    <a:pt x="1385" y="7309"/>
                    <a:pt x="1312" y="7484"/>
                  </a:cubicBezTo>
                  <a:cubicBezTo>
                    <a:pt x="1307" y="7489"/>
                    <a:pt x="1302" y="7494"/>
                    <a:pt x="1296" y="7499"/>
                  </a:cubicBezTo>
                  <a:cubicBezTo>
                    <a:pt x="1290" y="7499"/>
                    <a:pt x="1290" y="7494"/>
                    <a:pt x="1290" y="7494"/>
                  </a:cubicBezTo>
                  <a:cubicBezTo>
                    <a:pt x="1151" y="7499"/>
                    <a:pt x="1071" y="7564"/>
                    <a:pt x="1054" y="7693"/>
                  </a:cubicBezTo>
                  <a:cubicBezTo>
                    <a:pt x="1022" y="7720"/>
                    <a:pt x="990" y="7742"/>
                    <a:pt x="962" y="7769"/>
                  </a:cubicBezTo>
                  <a:cubicBezTo>
                    <a:pt x="855" y="7779"/>
                    <a:pt x="796" y="7833"/>
                    <a:pt x="786" y="7940"/>
                  </a:cubicBezTo>
                  <a:cubicBezTo>
                    <a:pt x="657" y="8074"/>
                    <a:pt x="549" y="8236"/>
                    <a:pt x="479" y="8439"/>
                  </a:cubicBezTo>
                  <a:cubicBezTo>
                    <a:pt x="308" y="8950"/>
                    <a:pt x="667" y="9589"/>
                    <a:pt x="716" y="10083"/>
                  </a:cubicBezTo>
                  <a:cubicBezTo>
                    <a:pt x="721" y="10142"/>
                    <a:pt x="727" y="10202"/>
                    <a:pt x="727" y="10261"/>
                  </a:cubicBezTo>
                  <a:cubicBezTo>
                    <a:pt x="694" y="10519"/>
                    <a:pt x="640" y="10777"/>
                    <a:pt x="560" y="11040"/>
                  </a:cubicBezTo>
                  <a:cubicBezTo>
                    <a:pt x="426" y="11496"/>
                    <a:pt x="340" y="11959"/>
                    <a:pt x="286" y="12421"/>
                  </a:cubicBezTo>
                  <a:cubicBezTo>
                    <a:pt x="124" y="13006"/>
                    <a:pt x="1" y="13597"/>
                    <a:pt x="119" y="14199"/>
                  </a:cubicBezTo>
                  <a:cubicBezTo>
                    <a:pt x="286" y="15021"/>
                    <a:pt x="377" y="15816"/>
                    <a:pt x="447" y="16648"/>
                  </a:cubicBezTo>
                  <a:cubicBezTo>
                    <a:pt x="491" y="17154"/>
                    <a:pt x="496" y="17648"/>
                    <a:pt x="549" y="18141"/>
                  </a:cubicBezTo>
                  <a:cubicBezTo>
                    <a:pt x="576" y="18411"/>
                    <a:pt x="620" y="18664"/>
                    <a:pt x="549" y="18857"/>
                  </a:cubicBezTo>
                  <a:cubicBezTo>
                    <a:pt x="652" y="18991"/>
                    <a:pt x="781" y="19115"/>
                    <a:pt x="962" y="19205"/>
                  </a:cubicBezTo>
                  <a:cubicBezTo>
                    <a:pt x="1017" y="19237"/>
                    <a:pt x="1081" y="19259"/>
                    <a:pt x="1146" y="19281"/>
                  </a:cubicBezTo>
                  <a:cubicBezTo>
                    <a:pt x="1280" y="19259"/>
                    <a:pt x="1409" y="19237"/>
                    <a:pt x="1538" y="19205"/>
                  </a:cubicBezTo>
                  <a:cubicBezTo>
                    <a:pt x="2628" y="18954"/>
                    <a:pt x="3719" y="18696"/>
                    <a:pt x="4803" y="18438"/>
                  </a:cubicBezTo>
                  <a:cubicBezTo>
                    <a:pt x="6367" y="18141"/>
                    <a:pt x="7952" y="18121"/>
                    <a:pt x="9526" y="17992"/>
                  </a:cubicBezTo>
                  <a:lnTo>
                    <a:pt x="9526" y="17992"/>
                  </a:lnTo>
                  <a:cubicBezTo>
                    <a:pt x="9494" y="18072"/>
                    <a:pt x="9445" y="18158"/>
                    <a:pt x="9387" y="18245"/>
                  </a:cubicBezTo>
                  <a:lnTo>
                    <a:pt x="9397" y="18245"/>
                  </a:lnTo>
                  <a:cubicBezTo>
                    <a:pt x="9613" y="18228"/>
                    <a:pt x="9794" y="18089"/>
                    <a:pt x="9864" y="17884"/>
                  </a:cubicBezTo>
                  <a:cubicBezTo>
                    <a:pt x="9896" y="17787"/>
                    <a:pt x="9896" y="17685"/>
                    <a:pt x="9876" y="17583"/>
                  </a:cubicBezTo>
                  <a:cubicBezTo>
                    <a:pt x="9849" y="17481"/>
                    <a:pt x="9794" y="17390"/>
                    <a:pt x="9714" y="17315"/>
                  </a:cubicBezTo>
                  <a:cubicBezTo>
                    <a:pt x="9677" y="17283"/>
                    <a:pt x="9613" y="17137"/>
                    <a:pt x="9574" y="17046"/>
                  </a:cubicBezTo>
                  <a:cubicBezTo>
                    <a:pt x="9489" y="16859"/>
                    <a:pt x="9392" y="16670"/>
                    <a:pt x="9301" y="16487"/>
                  </a:cubicBezTo>
                  <a:lnTo>
                    <a:pt x="9155" y="16197"/>
                  </a:lnTo>
                  <a:cubicBezTo>
                    <a:pt x="9070" y="16304"/>
                    <a:pt x="8951" y="16375"/>
                    <a:pt x="8812" y="16396"/>
                  </a:cubicBezTo>
                  <a:cubicBezTo>
                    <a:pt x="8790" y="16396"/>
                    <a:pt x="8763" y="16401"/>
                    <a:pt x="8742" y="16401"/>
                  </a:cubicBezTo>
                  <a:cubicBezTo>
                    <a:pt x="8710" y="16401"/>
                    <a:pt x="8683" y="16391"/>
                    <a:pt x="8651" y="16385"/>
                  </a:cubicBezTo>
                  <a:cubicBezTo>
                    <a:pt x="8527" y="16128"/>
                    <a:pt x="8420" y="15870"/>
                    <a:pt x="8344" y="15585"/>
                  </a:cubicBezTo>
                  <a:cubicBezTo>
                    <a:pt x="7936" y="14032"/>
                    <a:pt x="7592" y="12463"/>
                    <a:pt x="6878" y="11018"/>
                  </a:cubicBezTo>
                  <a:cubicBezTo>
                    <a:pt x="6856" y="10970"/>
                    <a:pt x="6861" y="10928"/>
                    <a:pt x="6878" y="10889"/>
                  </a:cubicBezTo>
                  <a:cubicBezTo>
                    <a:pt x="5745" y="7677"/>
                    <a:pt x="4600" y="4464"/>
                    <a:pt x="3504" y="1236"/>
                  </a:cubicBezTo>
                  <a:cubicBezTo>
                    <a:pt x="3392" y="908"/>
                    <a:pt x="3263" y="678"/>
                    <a:pt x="3047" y="581"/>
                  </a:cubicBezTo>
                  <a:cubicBezTo>
                    <a:pt x="2998" y="408"/>
                    <a:pt x="2966" y="210"/>
                    <a:pt x="3015" y="16"/>
                  </a:cubicBezTo>
                  <a:cubicBezTo>
                    <a:pt x="2951" y="6"/>
                    <a:pt x="2886" y="1"/>
                    <a:pt x="2811"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45"/>
            <p:cNvSpPr/>
            <p:nvPr/>
          </p:nvSpPr>
          <p:spPr>
            <a:xfrm>
              <a:off x="6861500" y="787075"/>
              <a:ext cx="521375" cy="836050"/>
            </a:xfrm>
            <a:custGeom>
              <a:avLst/>
              <a:gdLst/>
              <a:ahLst/>
              <a:cxnLst/>
              <a:rect l="l" t="t" r="r" b="b"/>
              <a:pathLst>
                <a:path w="20855" h="33442" extrusionOk="0">
                  <a:moveTo>
                    <a:pt x="5464" y="1"/>
                  </a:moveTo>
                  <a:cubicBezTo>
                    <a:pt x="5164" y="1"/>
                    <a:pt x="4867" y="135"/>
                    <a:pt x="4674" y="242"/>
                  </a:cubicBezTo>
                  <a:cubicBezTo>
                    <a:pt x="4202" y="516"/>
                    <a:pt x="4073" y="973"/>
                    <a:pt x="3976" y="1312"/>
                  </a:cubicBezTo>
                  <a:cubicBezTo>
                    <a:pt x="3965" y="1360"/>
                    <a:pt x="3949" y="1402"/>
                    <a:pt x="3933" y="1451"/>
                  </a:cubicBezTo>
                  <a:cubicBezTo>
                    <a:pt x="3590" y="2569"/>
                    <a:pt x="3230" y="3702"/>
                    <a:pt x="2875" y="4798"/>
                  </a:cubicBezTo>
                  <a:lnTo>
                    <a:pt x="2585" y="5706"/>
                  </a:lnTo>
                  <a:cubicBezTo>
                    <a:pt x="2332" y="6480"/>
                    <a:pt x="2020" y="7447"/>
                    <a:pt x="2913" y="8376"/>
                  </a:cubicBezTo>
                  <a:cubicBezTo>
                    <a:pt x="2940" y="8403"/>
                    <a:pt x="2933" y="8461"/>
                    <a:pt x="2933" y="8483"/>
                  </a:cubicBezTo>
                  <a:cubicBezTo>
                    <a:pt x="2928" y="8564"/>
                    <a:pt x="2886" y="8644"/>
                    <a:pt x="2848" y="8671"/>
                  </a:cubicBezTo>
                  <a:cubicBezTo>
                    <a:pt x="1934" y="9348"/>
                    <a:pt x="2149" y="10197"/>
                    <a:pt x="2295" y="10761"/>
                  </a:cubicBezTo>
                  <a:cubicBezTo>
                    <a:pt x="2316" y="10841"/>
                    <a:pt x="2338" y="10928"/>
                    <a:pt x="2353" y="11008"/>
                  </a:cubicBezTo>
                  <a:cubicBezTo>
                    <a:pt x="2440" y="11406"/>
                    <a:pt x="2434" y="11820"/>
                    <a:pt x="2424" y="12260"/>
                  </a:cubicBezTo>
                  <a:cubicBezTo>
                    <a:pt x="2424" y="12490"/>
                    <a:pt x="2418" y="12733"/>
                    <a:pt x="2429" y="12974"/>
                  </a:cubicBezTo>
                  <a:cubicBezTo>
                    <a:pt x="2440" y="13243"/>
                    <a:pt x="2300" y="13469"/>
                    <a:pt x="2069" y="13807"/>
                  </a:cubicBezTo>
                  <a:cubicBezTo>
                    <a:pt x="1768" y="14248"/>
                    <a:pt x="1360" y="14860"/>
                    <a:pt x="1671" y="15698"/>
                  </a:cubicBezTo>
                  <a:cubicBezTo>
                    <a:pt x="1736" y="15881"/>
                    <a:pt x="1730" y="16031"/>
                    <a:pt x="1644" y="16160"/>
                  </a:cubicBezTo>
                  <a:cubicBezTo>
                    <a:pt x="1554" y="16294"/>
                    <a:pt x="1376" y="16397"/>
                    <a:pt x="1215" y="16402"/>
                  </a:cubicBezTo>
                  <a:cubicBezTo>
                    <a:pt x="845" y="16412"/>
                    <a:pt x="393" y="16467"/>
                    <a:pt x="156" y="16821"/>
                  </a:cubicBezTo>
                  <a:cubicBezTo>
                    <a:pt x="103" y="16901"/>
                    <a:pt x="71" y="16982"/>
                    <a:pt x="49" y="17057"/>
                  </a:cubicBezTo>
                  <a:cubicBezTo>
                    <a:pt x="0" y="17251"/>
                    <a:pt x="32" y="17449"/>
                    <a:pt x="81" y="17622"/>
                  </a:cubicBezTo>
                  <a:cubicBezTo>
                    <a:pt x="297" y="17719"/>
                    <a:pt x="426" y="17949"/>
                    <a:pt x="538" y="18277"/>
                  </a:cubicBezTo>
                  <a:cubicBezTo>
                    <a:pt x="1634" y="21505"/>
                    <a:pt x="2779" y="24718"/>
                    <a:pt x="3912" y="27930"/>
                  </a:cubicBezTo>
                  <a:cubicBezTo>
                    <a:pt x="3895" y="27969"/>
                    <a:pt x="3890" y="28011"/>
                    <a:pt x="3912" y="28059"/>
                  </a:cubicBezTo>
                  <a:cubicBezTo>
                    <a:pt x="4626" y="29504"/>
                    <a:pt x="4970" y="31073"/>
                    <a:pt x="5378" y="32626"/>
                  </a:cubicBezTo>
                  <a:cubicBezTo>
                    <a:pt x="5454" y="32911"/>
                    <a:pt x="5561" y="33169"/>
                    <a:pt x="5685" y="33426"/>
                  </a:cubicBezTo>
                  <a:cubicBezTo>
                    <a:pt x="5717" y="33432"/>
                    <a:pt x="5744" y="33442"/>
                    <a:pt x="5776" y="33442"/>
                  </a:cubicBezTo>
                  <a:cubicBezTo>
                    <a:pt x="5797" y="33442"/>
                    <a:pt x="5824" y="33437"/>
                    <a:pt x="5846" y="33437"/>
                  </a:cubicBezTo>
                  <a:cubicBezTo>
                    <a:pt x="5985" y="33416"/>
                    <a:pt x="6104" y="33345"/>
                    <a:pt x="6189" y="33238"/>
                  </a:cubicBezTo>
                  <a:cubicBezTo>
                    <a:pt x="6253" y="33158"/>
                    <a:pt x="6302" y="33055"/>
                    <a:pt x="6307" y="32943"/>
                  </a:cubicBezTo>
                  <a:cubicBezTo>
                    <a:pt x="6313" y="32878"/>
                    <a:pt x="6318" y="32814"/>
                    <a:pt x="6324" y="32739"/>
                  </a:cubicBezTo>
                  <a:cubicBezTo>
                    <a:pt x="6335" y="32653"/>
                    <a:pt x="6340" y="32561"/>
                    <a:pt x="6350" y="32459"/>
                  </a:cubicBezTo>
                  <a:cubicBezTo>
                    <a:pt x="6421" y="31503"/>
                    <a:pt x="6764" y="30632"/>
                    <a:pt x="7130" y="29709"/>
                  </a:cubicBezTo>
                  <a:cubicBezTo>
                    <a:pt x="7312" y="29252"/>
                    <a:pt x="7500" y="28775"/>
                    <a:pt x="7651" y="28285"/>
                  </a:cubicBezTo>
                  <a:cubicBezTo>
                    <a:pt x="7666" y="28247"/>
                    <a:pt x="7699" y="28183"/>
                    <a:pt x="7736" y="28118"/>
                  </a:cubicBezTo>
                  <a:cubicBezTo>
                    <a:pt x="7860" y="27893"/>
                    <a:pt x="8085" y="27468"/>
                    <a:pt x="7833" y="27002"/>
                  </a:cubicBezTo>
                  <a:cubicBezTo>
                    <a:pt x="7775" y="26893"/>
                    <a:pt x="7710" y="26737"/>
                    <a:pt x="7753" y="26630"/>
                  </a:cubicBezTo>
                  <a:cubicBezTo>
                    <a:pt x="7795" y="26518"/>
                    <a:pt x="7968" y="26394"/>
                    <a:pt x="8199" y="26313"/>
                  </a:cubicBezTo>
                  <a:cubicBezTo>
                    <a:pt x="9161" y="25964"/>
                    <a:pt x="9863" y="25577"/>
                    <a:pt x="10342" y="25126"/>
                  </a:cubicBezTo>
                  <a:cubicBezTo>
                    <a:pt x="10508" y="24971"/>
                    <a:pt x="10734" y="24825"/>
                    <a:pt x="10976" y="24674"/>
                  </a:cubicBezTo>
                  <a:cubicBezTo>
                    <a:pt x="11636" y="24262"/>
                    <a:pt x="12539" y="23697"/>
                    <a:pt x="12507" y="22386"/>
                  </a:cubicBezTo>
                  <a:cubicBezTo>
                    <a:pt x="12501" y="22021"/>
                    <a:pt x="12561" y="21409"/>
                    <a:pt x="13055" y="21354"/>
                  </a:cubicBezTo>
                  <a:cubicBezTo>
                    <a:pt x="13964" y="21253"/>
                    <a:pt x="14490" y="20855"/>
                    <a:pt x="14769" y="20060"/>
                  </a:cubicBezTo>
                  <a:cubicBezTo>
                    <a:pt x="14871" y="19749"/>
                    <a:pt x="15214" y="19524"/>
                    <a:pt x="15338" y="19507"/>
                  </a:cubicBezTo>
                  <a:cubicBezTo>
                    <a:pt x="15526" y="19549"/>
                    <a:pt x="15709" y="19571"/>
                    <a:pt x="15886" y="19571"/>
                  </a:cubicBezTo>
                  <a:cubicBezTo>
                    <a:pt x="16902" y="19571"/>
                    <a:pt x="17460" y="18894"/>
                    <a:pt x="17906" y="18352"/>
                  </a:cubicBezTo>
                  <a:cubicBezTo>
                    <a:pt x="18137" y="18073"/>
                    <a:pt x="18352" y="17804"/>
                    <a:pt x="18599" y="17664"/>
                  </a:cubicBezTo>
                  <a:cubicBezTo>
                    <a:pt x="18916" y="17481"/>
                    <a:pt x="19109" y="17171"/>
                    <a:pt x="19276" y="16896"/>
                  </a:cubicBezTo>
                  <a:cubicBezTo>
                    <a:pt x="19346" y="16784"/>
                    <a:pt x="19448" y="16628"/>
                    <a:pt x="19508" y="16568"/>
                  </a:cubicBezTo>
                  <a:cubicBezTo>
                    <a:pt x="20088" y="16445"/>
                    <a:pt x="20705" y="16262"/>
                    <a:pt x="20785" y="15720"/>
                  </a:cubicBezTo>
                  <a:cubicBezTo>
                    <a:pt x="20855" y="15230"/>
                    <a:pt x="20448" y="14935"/>
                    <a:pt x="19947" y="14656"/>
                  </a:cubicBezTo>
                  <a:cubicBezTo>
                    <a:pt x="19952" y="14645"/>
                    <a:pt x="19959" y="14634"/>
                    <a:pt x="19964" y="14624"/>
                  </a:cubicBezTo>
                  <a:cubicBezTo>
                    <a:pt x="20222" y="14054"/>
                    <a:pt x="20205" y="13484"/>
                    <a:pt x="19932" y="13055"/>
                  </a:cubicBezTo>
                  <a:cubicBezTo>
                    <a:pt x="19701" y="12701"/>
                    <a:pt x="19308" y="12497"/>
                    <a:pt x="18857" y="12497"/>
                  </a:cubicBezTo>
                  <a:cubicBezTo>
                    <a:pt x="18685" y="12497"/>
                    <a:pt x="18502" y="12523"/>
                    <a:pt x="18315" y="12587"/>
                  </a:cubicBezTo>
                  <a:cubicBezTo>
                    <a:pt x="18115" y="12652"/>
                    <a:pt x="17986" y="12663"/>
                    <a:pt x="17911" y="12663"/>
                  </a:cubicBezTo>
                  <a:cubicBezTo>
                    <a:pt x="17772" y="12663"/>
                    <a:pt x="17654" y="12663"/>
                    <a:pt x="17552" y="11959"/>
                  </a:cubicBezTo>
                  <a:cubicBezTo>
                    <a:pt x="17396" y="10874"/>
                    <a:pt x="16703" y="10132"/>
                    <a:pt x="15645" y="9934"/>
                  </a:cubicBezTo>
                  <a:cubicBezTo>
                    <a:pt x="15166" y="9842"/>
                    <a:pt x="15080" y="9601"/>
                    <a:pt x="14909" y="9021"/>
                  </a:cubicBezTo>
                  <a:lnTo>
                    <a:pt x="14882" y="8912"/>
                  </a:lnTo>
                  <a:cubicBezTo>
                    <a:pt x="14537" y="7737"/>
                    <a:pt x="14205" y="6539"/>
                    <a:pt x="13887" y="5378"/>
                  </a:cubicBezTo>
                  <a:cubicBezTo>
                    <a:pt x="13662" y="4556"/>
                    <a:pt x="13436" y="3729"/>
                    <a:pt x="13205" y="2907"/>
                  </a:cubicBezTo>
                  <a:cubicBezTo>
                    <a:pt x="12685" y="1064"/>
                    <a:pt x="11514" y="11"/>
                    <a:pt x="10004" y="11"/>
                  </a:cubicBezTo>
                  <a:cubicBezTo>
                    <a:pt x="9268" y="11"/>
                    <a:pt x="8494" y="264"/>
                    <a:pt x="7710" y="752"/>
                  </a:cubicBezTo>
                  <a:cubicBezTo>
                    <a:pt x="7614" y="817"/>
                    <a:pt x="7517" y="876"/>
                    <a:pt x="7420" y="941"/>
                  </a:cubicBezTo>
                  <a:cubicBezTo>
                    <a:pt x="7188" y="1091"/>
                    <a:pt x="6974" y="1236"/>
                    <a:pt x="6754" y="1327"/>
                  </a:cubicBezTo>
                  <a:cubicBezTo>
                    <a:pt x="6560" y="1414"/>
                    <a:pt x="6421" y="1553"/>
                    <a:pt x="6307" y="1666"/>
                  </a:cubicBezTo>
                  <a:cubicBezTo>
                    <a:pt x="6302" y="1666"/>
                    <a:pt x="6297" y="1672"/>
                    <a:pt x="6292" y="1677"/>
                  </a:cubicBezTo>
                  <a:cubicBezTo>
                    <a:pt x="6055" y="1461"/>
                    <a:pt x="6104" y="1349"/>
                    <a:pt x="6136" y="1268"/>
                  </a:cubicBezTo>
                  <a:lnTo>
                    <a:pt x="6163" y="1209"/>
                  </a:lnTo>
                  <a:cubicBezTo>
                    <a:pt x="6238" y="1042"/>
                    <a:pt x="6377" y="732"/>
                    <a:pt x="6216" y="409"/>
                  </a:cubicBezTo>
                  <a:cubicBezTo>
                    <a:pt x="6141" y="269"/>
                    <a:pt x="5990" y="87"/>
                    <a:pt x="5668" y="23"/>
                  </a:cubicBezTo>
                  <a:cubicBezTo>
                    <a:pt x="5604" y="6"/>
                    <a:pt x="5534" y="1"/>
                    <a:pt x="5464"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45"/>
            <p:cNvSpPr/>
            <p:nvPr/>
          </p:nvSpPr>
          <p:spPr>
            <a:xfrm>
              <a:off x="4255075" y="1300525"/>
              <a:ext cx="732750" cy="777250"/>
            </a:xfrm>
            <a:custGeom>
              <a:avLst/>
              <a:gdLst/>
              <a:ahLst/>
              <a:cxnLst/>
              <a:rect l="l" t="t" r="r" b="b"/>
              <a:pathLst>
                <a:path w="29310" h="31090" extrusionOk="0">
                  <a:moveTo>
                    <a:pt x="9143" y="0"/>
                  </a:moveTo>
                  <a:cubicBezTo>
                    <a:pt x="8891" y="0"/>
                    <a:pt x="8675" y="87"/>
                    <a:pt x="8509" y="161"/>
                  </a:cubicBezTo>
                  <a:cubicBezTo>
                    <a:pt x="8117" y="350"/>
                    <a:pt x="7725" y="526"/>
                    <a:pt x="7327" y="709"/>
                  </a:cubicBezTo>
                  <a:cubicBezTo>
                    <a:pt x="7080" y="823"/>
                    <a:pt x="6833" y="935"/>
                    <a:pt x="6580" y="1049"/>
                  </a:cubicBezTo>
                  <a:cubicBezTo>
                    <a:pt x="6344" y="1156"/>
                    <a:pt x="6124" y="1290"/>
                    <a:pt x="5908" y="1419"/>
                  </a:cubicBezTo>
                  <a:cubicBezTo>
                    <a:pt x="5489" y="1671"/>
                    <a:pt x="5135" y="1887"/>
                    <a:pt x="4748" y="1887"/>
                  </a:cubicBezTo>
                  <a:cubicBezTo>
                    <a:pt x="4663" y="1887"/>
                    <a:pt x="4577" y="1875"/>
                    <a:pt x="4490" y="1854"/>
                  </a:cubicBezTo>
                  <a:cubicBezTo>
                    <a:pt x="4393" y="1832"/>
                    <a:pt x="4314" y="1816"/>
                    <a:pt x="4227" y="1805"/>
                  </a:cubicBezTo>
                  <a:cubicBezTo>
                    <a:pt x="4083" y="1778"/>
                    <a:pt x="3947" y="1763"/>
                    <a:pt x="3825" y="1763"/>
                  </a:cubicBezTo>
                  <a:cubicBezTo>
                    <a:pt x="3669" y="1763"/>
                    <a:pt x="3528" y="1783"/>
                    <a:pt x="3411" y="1816"/>
                  </a:cubicBezTo>
                  <a:cubicBezTo>
                    <a:pt x="3367" y="1848"/>
                    <a:pt x="3330" y="1887"/>
                    <a:pt x="3287" y="1919"/>
                  </a:cubicBezTo>
                  <a:cubicBezTo>
                    <a:pt x="2836" y="2306"/>
                    <a:pt x="2717" y="2762"/>
                    <a:pt x="2734" y="3331"/>
                  </a:cubicBezTo>
                  <a:cubicBezTo>
                    <a:pt x="2766" y="4438"/>
                    <a:pt x="2739" y="5539"/>
                    <a:pt x="2734" y="6645"/>
                  </a:cubicBezTo>
                  <a:cubicBezTo>
                    <a:pt x="2561" y="6823"/>
                    <a:pt x="2385" y="6995"/>
                    <a:pt x="2207" y="7173"/>
                  </a:cubicBezTo>
                  <a:cubicBezTo>
                    <a:pt x="1993" y="7188"/>
                    <a:pt x="1762" y="7188"/>
                    <a:pt x="1665" y="7441"/>
                  </a:cubicBezTo>
                  <a:cubicBezTo>
                    <a:pt x="1450" y="7456"/>
                    <a:pt x="1224" y="7456"/>
                    <a:pt x="1128" y="7704"/>
                  </a:cubicBezTo>
                  <a:cubicBezTo>
                    <a:pt x="910" y="7721"/>
                    <a:pt x="687" y="7731"/>
                    <a:pt x="593" y="7985"/>
                  </a:cubicBezTo>
                  <a:lnTo>
                    <a:pt x="593" y="7985"/>
                  </a:lnTo>
                  <a:cubicBezTo>
                    <a:pt x="85" y="8485"/>
                    <a:pt x="399" y="9202"/>
                    <a:pt x="139" y="9794"/>
                  </a:cubicBezTo>
                  <a:cubicBezTo>
                    <a:pt x="0" y="10113"/>
                    <a:pt x="322" y="10417"/>
                    <a:pt x="754" y="10417"/>
                  </a:cubicBezTo>
                  <a:cubicBezTo>
                    <a:pt x="789" y="10417"/>
                    <a:pt x="824" y="10416"/>
                    <a:pt x="859" y="10412"/>
                  </a:cubicBezTo>
                  <a:cubicBezTo>
                    <a:pt x="859" y="10954"/>
                    <a:pt x="939" y="11486"/>
                    <a:pt x="934" y="12034"/>
                  </a:cubicBezTo>
                  <a:cubicBezTo>
                    <a:pt x="917" y="13447"/>
                    <a:pt x="569" y="14897"/>
                    <a:pt x="1143" y="16288"/>
                  </a:cubicBezTo>
                  <a:lnTo>
                    <a:pt x="1122" y="16268"/>
                  </a:lnTo>
                  <a:lnTo>
                    <a:pt x="1122" y="16268"/>
                  </a:lnTo>
                  <a:cubicBezTo>
                    <a:pt x="1209" y="16450"/>
                    <a:pt x="1312" y="16600"/>
                    <a:pt x="1491" y="16600"/>
                  </a:cubicBezTo>
                  <a:cubicBezTo>
                    <a:pt x="1544" y="16600"/>
                    <a:pt x="1603" y="16587"/>
                    <a:pt x="1670" y="16558"/>
                  </a:cubicBezTo>
                  <a:cubicBezTo>
                    <a:pt x="2020" y="17181"/>
                    <a:pt x="2965" y="16918"/>
                    <a:pt x="3270" y="17605"/>
                  </a:cubicBezTo>
                  <a:cubicBezTo>
                    <a:pt x="4217" y="18212"/>
                    <a:pt x="5420" y="18512"/>
                    <a:pt x="5710" y="19861"/>
                  </a:cubicBezTo>
                  <a:cubicBezTo>
                    <a:pt x="5752" y="20049"/>
                    <a:pt x="6210" y="20146"/>
                    <a:pt x="6478" y="20285"/>
                  </a:cubicBezTo>
                  <a:cubicBezTo>
                    <a:pt x="6761" y="20525"/>
                    <a:pt x="7004" y="20833"/>
                    <a:pt x="7407" y="20833"/>
                  </a:cubicBezTo>
                  <a:cubicBezTo>
                    <a:pt x="7448" y="20833"/>
                    <a:pt x="7492" y="20830"/>
                    <a:pt x="7537" y="20823"/>
                  </a:cubicBezTo>
                  <a:cubicBezTo>
                    <a:pt x="7626" y="21185"/>
                    <a:pt x="7830" y="21378"/>
                    <a:pt x="8163" y="21378"/>
                  </a:cubicBezTo>
                  <a:cubicBezTo>
                    <a:pt x="8211" y="21378"/>
                    <a:pt x="8262" y="21374"/>
                    <a:pt x="8316" y="21366"/>
                  </a:cubicBezTo>
                  <a:lnTo>
                    <a:pt x="8316" y="21366"/>
                  </a:lnTo>
                  <a:cubicBezTo>
                    <a:pt x="8154" y="21666"/>
                    <a:pt x="8423" y="21752"/>
                    <a:pt x="8601" y="21881"/>
                  </a:cubicBezTo>
                  <a:cubicBezTo>
                    <a:pt x="8611" y="22316"/>
                    <a:pt x="8568" y="22767"/>
                    <a:pt x="8648" y="23186"/>
                  </a:cubicBezTo>
                  <a:cubicBezTo>
                    <a:pt x="8713" y="23525"/>
                    <a:pt x="8702" y="23734"/>
                    <a:pt x="8568" y="23863"/>
                  </a:cubicBezTo>
                  <a:cubicBezTo>
                    <a:pt x="8589" y="24031"/>
                    <a:pt x="8606" y="24202"/>
                    <a:pt x="8611" y="24374"/>
                  </a:cubicBezTo>
                  <a:cubicBezTo>
                    <a:pt x="8869" y="24557"/>
                    <a:pt x="8896" y="24906"/>
                    <a:pt x="9132" y="25083"/>
                  </a:cubicBezTo>
                  <a:lnTo>
                    <a:pt x="9132" y="25078"/>
                  </a:lnTo>
                  <a:lnTo>
                    <a:pt x="9154" y="25094"/>
                  </a:lnTo>
                  <a:cubicBezTo>
                    <a:pt x="9143" y="25094"/>
                    <a:pt x="9143" y="25088"/>
                    <a:pt x="9132" y="25083"/>
                  </a:cubicBezTo>
                  <a:lnTo>
                    <a:pt x="9132" y="25083"/>
                  </a:lnTo>
                  <a:cubicBezTo>
                    <a:pt x="9229" y="25276"/>
                    <a:pt x="9372" y="25371"/>
                    <a:pt x="9563" y="25371"/>
                  </a:cubicBezTo>
                  <a:cubicBezTo>
                    <a:pt x="9595" y="25371"/>
                    <a:pt x="9629" y="25368"/>
                    <a:pt x="9664" y="25363"/>
                  </a:cubicBezTo>
                  <a:lnTo>
                    <a:pt x="9664" y="25336"/>
                  </a:lnTo>
                  <a:lnTo>
                    <a:pt x="9696" y="25363"/>
                  </a:lnTo>
                  <a:lnTo>
                    <a:pt x="9664" y="25363"/>
                  </a:lnTo>
                  <a:lnTo>
                    <a:pt x="9664" y="25883"/>
                  </a:lnTo>
                  <a:lnTo>
                    <a:pt x="9691" y="25856"/>
                  </a:lnTo>
                  <a:lnTo>
                    <a:pt x="9691" y="25856"/>
                  </a:lnTo>
                  <a:cubicBezTo>
                    <a:pt x="8584" y="26990"/>
                    <a:pt x="9342" y="29134"/>
                    <a:pt x="11013" y="29628"/>
                  </a:cubicBezTo>
                  <a:cubicBezTo>
                    <a:pt x="11006" y="29623"/>
                    <a:pt x="11001" y="29623"/>
                    <a:pt x="11001" y="29617"/>
                  </a:cubicBezTo>
                  <a:lnTo>
                    <a:pt x="11001" y="29617"/>
                  </a:lnTo>
                  <a:lnTo>
                    <a:pt x="11028" y="29633"/>
                  </a:lnTo>
                  <a:cubicBezTo>
                    <a:pt x="11018" y="29633"/>
                    <a:pt x="11018" y="29628"/>
                    <a:pt x="11013" y="29628"/>
                  </a:cubicBezTo>
                  <a:lnTo>
                    <a:pt x="11013" y="29628"/>
                  </a:lnTo>
                  <a:cubicBezTo>
                    <a:pt x="11174" y="29827"/>
                    <a:pt x="11370" y="29930"/>
                    <a:pt x="11603" y="29930"/>
                  </a:cubicBezTo>
                  <a:cubicBezTo>
                    <a:pt x="11672" y="29930"/>
                    <a:pt x="11744" y="29921"/>
                    <a:pt x="11819" y="29902"/>
                  </a:cubicBezTo>
                  <a:cubicBezTo>
                    <a:pt x="11819" y="29891"/>
                    <a:pt x="11819" y="29886"/>
                    <a:pt x="11812" y="29875"/>
                  </a:cubicBezTo>
                  <a:lnTo>
                    <a:pt x="11812" y="29875"/>
                  </a:lnTo>
                  <a:cubicBezTo>
                    <a:pt x="11816" y="29879"/>
                    <a:pt x="11819" y="29881"/>
                    <a:pt x="11822" y="29884"/>
                  </a:cubicBezTo>
                  <a:lnTo>
                    <a:pt x="11822" y="29884"/>
                  </a:lnTo>
                  <a:lnTo>
                    <a:pt x="11834" y="29902"/>
                  </a:lnTo>
                  <a:cubicBezTo>
                    <a:pt x="11834" y="29902"/>
                    <a:pt x="11833" y="29900"/>
                    <a:pt x="11831" y="29896"/>
                  </a:cubicBezTo>
                  <a:lnTo>
                    <a:pt x="11831" y="29896"/>
                  </a:lnTo>
                  <a:cubicBezTo>
                    <a:pt x="11832" y="29898"/>
                    <a:pt x="11833" y="29900"/>
                    <a:pt x="11834" y="29902"/>
                  </a:cubicBezTo>
                  <a:lnTo>
                    <a:pt x="11819" y="29902"/>
                  </a:lnTo>
                  <a:cubicBezTo>
                    <a:pt x="11834" y="30245"/>
                    <a:pt x="11915" y="30542"/>
                    <a:pt x="12065" y="30800"/>
                  </a:cubicBezTo>
                  <a:cubicBezTo>
                    <a:pt x="12345" y="30961"/>
                    <a:pt x="12657" y="31051"/>
                    <a:pt x="13016" y="31090"/>
                  </a:cubicBezTo>
                  <a:cubicBezTo>
                    <a:pt x="13123" y="30971"/>
                    <a:pt x="13301" y="30922"/>
                    <a:pt x="13548" y="30907"/>
                  </a:cubicBezTo>
                  <a:cubicBezTo>
                    <a:pt x="17626" y="30676"/>
                    <a:pt x="21703" y="30418"/>
                    <a:pt x="25781" y="30176"/>
                  </a:cubicBezTo>
                  <a:cubicBezTo>
                    <a:pt x="25858" y="30173"/>
                    <a:pt x="26186" y="30166"/>
                    <a:pt x="26478" y="30166"/>
                  </a:cubicBezTo>
                  <a:cubicBezTo>
                    <a:pt x="26694" y="30166"/>
                    <a:pt x="26889" y="30170"/>
                    <a:pt x="26946" y="30181"/>
                  </a:cubicBezTo>
                  <a:cubicBezTo>
                    <a:pt x="27043" y="30123"/>
                    <a:pt x="26758" y="27495"/>
                    <a:pt x="26634" y="27195"/>
                  </a:cubicBezTo>
                  <a:cubicBezTo>
                    <a:pt x="26597" y="27098"/>
                    <a:pt x="26560" y="27006"/>
                    <a:pt x="26527" y="26905"/>
                  </a:cubicBezTo>
                  <a:cubicBezTo>
                    <a:pt x="26485" y="26776"/>
                    <a:pt x="26436" y="26647"/>
                    <a:pt x="26388" y="26513"/>
                  </a:cubicBezTo>
                  <a:cubicBezTo>
                    <a:pt x="26049" y="25571"/>
                    <a:pt x="25673" y="24508"/>
                    <a:pt x="26049" y="23907"/>
                  </a:cubicBezTo>
                  <a:cubicBezTo>
                    <a:pt x="26683" y="22903"/>
                    <a:pt x="26592" y="21812"/>
                    <a:pt x="26517" y="20845"/>
                  </a:cubicBezTo>
                  <a:cubicBezTo>
                    <a:pt x="26425" y="19754"/>
                    <a:pt x="26361" y="18894"/>
                    <a:pt x="27129" y="18180"/>
                  </a:cubicBezTo>
                  <a:cubicBezTo>
                    <a:pt x="27258" y="18061"/>
                    <a:pt x="27316" y="17890"/>
                    <a:pt x="27296" y="17718"/>
                  </a:cubicBezTo>
                  <a:cubicBezTo>
                    <a:pt x="27177" y="16821"/>
                    <a:pt x="27494" y="15993"/>
                    <a:pt x="27822" y="15112"/>
                  </a:cubicBezTo>
                  <a:cubicBezTo>
                    <a:pt x="28075" y="14457"/>
                    <a:pt x="28327" y="13774"/>
                    <a:pt x="28412" y="13039"/>
                  </a:cubicBezTo>
                  <a:cubicBezTo>
                    <a:pt x="28445" y="12990"/>
                    <a:pt x="28477" y="12936"/>
                    <a:pt x="28509" y="12888"/>
                  </a:cubicBezTo>
                  <a:cubicBezTo>
                    <a:pt x="28870" y="12362"/>
                    <a:pt x="29310" y="11706"/>
                    <a:pt x="29181" y="10804"/>
                  </a:cubicBezTo>
                  <a:cubicBezTo>
                    <a:pt x="29160" y="10664"/>
                    <a:pt x="29084" y="10535"/>
                    <a:pt x="28972" y="10449"/>
                  </a:cubicBezTo>
                  <a:cubicBezTo>
                    <a:pt x="28875" y="10379"/>
                    <a:pt x="28767" y="10347"/>
                    <a:pt x="28655" y="10347"/>
                  </a:cubicBezTo>
                  <a:cubicBezTo>
                    <a:pt x="28623" y="10347"/>
                    <a:pt x="28595" y="10347"/>
                    <a:pt x="28568" y="10352"/>
                  </a:cubicBezTo>
                  <a:cubicBezTo>
                    <a:pt x="27349" y="10551"/>
                    <a:pt x="27323" y="11486"/>
                    <a:pt x="27311" y="11937"/>
                  </a:cubicBezTo>
                  <a:cubicBezTo>
                    <a:pt x="27306" y="12077"/>
                    <a:pt x="27301" y="12266"/>
                    <a:pt x="27264" y="12335"/>
                  </a:cubicBezTo>
                  <a:lnTo>
                    <a:pt x="24491" y="15123"/>
                  </a:lnTo>
                  <a:cubicBezTo>
                    <a:pt x="24653" y="14258"/>
                    <a:pt x="24975" y="13652"/>
                    <a:pt x="25511" y="13129"/>
                  </a:cubicBezTo>
                  <a:cubicBezTo>
                    <a:pt x="25555" y="13092"/>
                    <a:pt x="25598" y="13055"/>
                    <a:pt x="25640" y="13017"/>
                  </a:cubicBezTo>
                  <a:cubicBezTo>
                    <a:pt x="25856" y="12834"/>
                    <a:pt x="26151" y="12582"/>
                    <a:pt x="26173" y="12169"/>
                  </a:cubicBezTo>
                  <a:cubicBezTo>
                    <a:pt x="26173" y="12130"/>
                    <a:pt x="26168" y="12098"/>
                    <a:pt x="26162" y="12066"/>
                  </a:cubicBezTo>
                  <a:cubicBezTo>
                    <a:pt x="26001" y="12227"/>
                    <a:pt x="25759" y="12244"/>
                    <a:pt x="25614" y="12249"/>
                  </a:cubicBezTo>
                  <a:cubicBezTo>
                    <a:pt x="25667" y="12110"/>
                    <a:pt x="25635" y="11943"/>
                    <a:pt x="25421" y="11728"/>
                  </a:cubicBezTo>
                  <a:lnTo>
                    <a:pt x="25437" y="11728"/>
                  </a:lnTo>
                  <a:cubicBezTo>
                    <a:pt x="25206" y="11453"/>
                    <a:pt x="25195" y="11002"/>
                    <a:pt x="25034" y="10664"/>
                  </a:cubicBezTo>
                  <a:cubicBezTo>
                    <a:pt x="25039" y="10637"/>
                    <a:pt x="25039" y="10610"/>
                    <a:pt x="25045" y="10590"/>
                  </a:cubicBezTo>
                  <a:cubicBezTo>
                    <a:pt x="25028" y="10583"/>
                    <a:pt x="25007" y="10578"/>
                    <a:pt x="24985" y="10573"/>
                  </a:cubicBezTo>
                  <a:cubicBezTo>
                    <a:pt x="24853" y="10356"/>
                    <a:pt x="24638" y="10196"/>
                    <a:pt x="24216" y="10196"/>
                  </a:cubicBezTo>
                  <a:cubicBezTo>
                    <a:pt x="24210" y="10196"/>
                    <a:pt x="24203" y="10196"/>
                    <a:pt x="24196" y="10196"/>
                  </a:cubicBezTo>
                  <a:cubicBezTo>
                    <a:pt x="24045" y="10196"/>
                    <a:pt x="24196" y="9558"/>
                    <a:pt x="24276" y="9224"/>
                  </a:cubicBezTo>
                  <a:cubicBezTo>
                    <a:pt x="24459" y="8467"/>
                    <a:pt x="23959" y="8172"/>
                    <a:pt x="23567" y="7607"/>
                  </a:cubicBezTo>
                  <a:cubicBezTo>
                    <a:pt x="22407" y="5942"/>
                    <a:pt x="20656" y="6732"/>
                    <a:pt x="19307" y="6125"/>
                  </a:cubicBezTo>
                  <a:lnTo>
                    <a:pt x="19307" y="6135"/>
                  </a:lnTo>
                  <a:cubicBezTo>
                    <a:pt x="19065" y="6028"/>
                    <a:pt x="18931" y="5872"/>
                    <a:pt x="19012" y="5604"/>
                  </a:cubicBezTo>
                  <a:lnTo>
                    <a:pt x="19012" y="5604"/>
                  </a:lnTo>
                  <a:cubicBezTo>
                    <a:pt x="18983" y="5611"/>
                    <a:pt x="18958" y="5614"/>
                    <a:pt x="18935" y="5614"/>
                  </a:cubicBezTo>
                  <a:cubicBezTo>
                    <a:pt x="18790" y="5614"/>
                    <a:pt x="18752" y="5476"/>
                    <a:pt x="18705" y="5346"/>
                  </a:cubicBezTo>
                  <a:cubicBezTo>
                    <a:pt x="17872" y="5227"/>
                    <a:pt x="17034" y="5110"/>
                    <a:pt x="16202" y="4991"/>
                  </a:cubicBezTo>
                  <a:cubicBezTo>
                    <a:pt x="15471" y="4857"/>
                    <a:pt x="14740" y="4723"/>
                    <a:pt x="14011" y="4594"/>
                  </a:cubicBezTo>
                  <a:cubicBezTo>
                    <a:pt x="13521" y="4503"/>
                    <a:pt x="13059" y="4384"/>
                    <a:pt x="13145" y="3729"/>
                  </a:cubicBezTo>
                  <a:cubicBezTo>
                    <a:pt x="12823" y="3665"/>
                    <a:pt x="12839" y="3427"/>
                    <a:pt x="12876" y="3186"/>
                  </a:cubicBezTo>
                  <a:lnTo>
                    <a:pt x="12876" y="3186"/>
                  </a:lnTo>
                  <a:cubicBezTo>
                    <a:pt x="12762" y="3199"/>
                    <a:pt x="12650" y="3207"/>
                    <a:pt x="12539" y="3207"/>
                  </a:cubicBezTo>
                  <a:cubicBezTo>
                    <a:pt x="12249" y="3207"/>
                    <a:pt x="11969" y="3152"/>
                    <a:pt x="11705" y="2993"/>
                  </a:cubicBezTo>
                  <a:cubicBezTo>
                    <a:pt x="11700" y="2988"/>
                    <a:pt x="11695" y="2983"/>
                    <a:pt x="11695" y="2976"/>
                  </a:cubicBezTo>
                  <a:cubicBezTo>
                    <a:pt x="11625" y="2847"/>
                    <a:pt x="11609" y="2703"/>
                    <a:pt x="11651" y="2569"/>
                  </a:cubicBezTo>
                  <a:cubicBezTo>
                    <a:pt x="11673" y="2499"/>
                    <a:pt x="11705" y="2440"/>
                    <a:pt x="11748" y="2391"/>
                  </a:cubicBezTo>
                  <a:cubicBezTo>
                    <a:pt x="11259" y="2095"/>
                    <a:pt x="10787" y="1951"/>
                    <a:pt x="10309" y="1951"/>
                  </a:cubicBezTo>
                  <a:cubicBezTo>
                    <a:pt x="10088" y="1951"/>
                    <a:pt x="9868" y="1977"/>
                    <a:pt x="9642" y="2041"/>
                  </a:cubicBezTo>
                  <a:cubicBezTo>
                    <a:pt x="9707" y="1854"/>
                    <a:pt x="9771" y="1693"/>
                    <a:pt x="9841" y="1542"/>
                  </a:cubicBezTo>
                  <a:cubicBezTo>
                    <a:pt x="9858" y="1515"/>
                    <a:pt x="9878" y="1493"/>
                    <a:pt x="9895" y="1473"/>
                  </a:cubicBezTo>
                  <a:cubicBezTo>
                    <a:pt x="10357" y="893"/>
                    <a:pt x="10056" y="468"/>
                    <a:pt x="9836" y="268"/>
                  </a:cubicBezTo>
                  <a:cubicBezTo>
                    <a:pt x="9637" y="92"/>
                    <a:pt x="9401" y="0"/>
                    <a:pt x="9143"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45"/>
            <p:cNvSpPr/>
            <p:nvPr/>
          </p:nvSpPr>
          <p:spPr>
            <a:xfrm>
              <a:off x="5469975" y="2837225"/>
              <a:ext cx="1216675" cy="526650"/>
            </a:xfrm>
            <a:custGeom>
              <a:avLst/>
              <a:gdLst/>
              <a:ahLst/>
              <a:cxnLst/>
              <a:rect l="l" t="t" r="r" b="b"/>
              <a:pathLst>
                <a:path w="48667" h="21066" extrusionOk="0">
                  <a:moveTo>
                    <a:pt x="12097" y="15407"/>
                  </a:moveTo>
                  <a:lnTo>
                    <a:pt x="12097" y="15407"/>
                  </a:lnTo>
                  <a:cubicBezTo>
                    <a:pt x="12096" y="15407"/>
                    <a:pt x="12095" y="15408"/>
                    <a:pt x="12093" y="15408"/>
                  </a:cubicBezTo>
                  <a:cubicBezTo>
                    <a:pt x="12095" y="15408"/>
                    <a:pt x="12096" y="15408"/>
                    <a:pt x="12097" y="15407"/>
                  </a:cubicBezTo>
                  <a:close/>
                  <a:moveTo>
                    <a:pt x="45766" y="1"/>
                  </a:moveTo>
                  <a:cubicBezTo>
                    <a:pt x="45551" y="103"/>
                    <a:pt x="45321" y="140"/>
                    <a:pt x="45127" y="172"/>
                  </a:cubicBezTo>
                  <a:cubicBezTo>
                    <a:pt x="45073" y="184"/>
                    <a:pt x="45014" y="189"/>
                    <a:pt x="44960" y="199"/>
                  </a:cubicBezTo>
                  <a:cubicBezTo>
                    <a:pt x="44789" y="145"/>
                    <a:pt x="44605" y="113"/>
                    <a:pt x="44398" y="113"/>
                  </a:cubicBezTo>
                  <a:cubicBezTo>
                    <a:pt x="44235" y="113"/>
                    <a:pt x="44058" y="133"/>
                    <a:pt x="43864" y="179"/>
                  </a:cubicBezTo>
                  <a:cubicBezTo>
                    <a:pt x="37783" y="1623"/>
                    <a:pt x="31691" y="3026"/>
                    <a:pt x="25475" y="3799"/>
                  </a:cubicBezTo>
                  <a:cubicBezTo>
                    <a:pt x="21784" y="4256"/>
                    <a:pt x="18142" y="5072"/>
                    <a:pt x="14414" y="5163"/>
                  </a:cubicBezTo>
                  <a:cubicBezTo>
                    <a:pt x="13990" y="5175"/>
                    <a:pt x="13715" y="5319"/>
                    <a:pt x="13559" y="5567"/>
                  </a:cubicBezTo>
                  <a:cubicBezTo>
                    <a:pt x="13356" y="5599"/>
                    <a:pt x="13145" y="5631"/>
                    <a:pt x="12942" y="5664"/>
                  </a:cubicBezTo>
                  <a:cubicBezTo>
                    <a:pt x="13006" y="5716"/>
                    <a:pt x="13060" y="5803"/>
                    <a:pt x="13098" y="5942"/>
                  </a:cubicBezTo>
                  <a:cubicBezTo>
                    <a:pt x="13254" y="6475"/>
                    <a:pt x="13313" y="7102"/>
                    <a:pt x="12565" y="7372"/>
                  </a:cubicBezTo>
                  <a:cubicBezTo>
                    <a:pt x="12469" y="7404"/>
                    <a:pt x="12416" y="7543"/>
                    <a:pt x="12340" y="7645"/>
                  </a:cubicBezTo>
                  <a:cubicBezTo>
                    <a:pt x="12077" y="7737"/>
                    <a:pt x="12077" y="7962"/>
                    <a:pt x="12066" y="8183"/>
                  </a:cubicBezTo>
                  <a:cubicBezTo>
                    <a:pt x="11808" y="8280"/>
                    <a:pt x="11814" y="8510"/>
                    <a:pt x="11798" y="8731"/>
                  </a:cubicBezTo>
                  <a:cubicBezTo>
                    <a:pt x="11464" y="9172"/>
                    <a:pt x="10787" y="8768"/>
                    <a:pt x="10470" y="9247"/>
                  </a:cubicBezTo>
                  <a:cubicBezTo>
                    <a:pt x="10321" y="9274"/>
                    <a:pt x="10122" y="9252"/>
                    <a:pt x="10186" y="9499"/>
                  </a:cubicBezTo>
                  <a:cubicBezTo>
                    <a:pt x="10128" y="9476"/>
                    <a:pt x="10075" y="9466"/>
                    <a:pt x="10028" y="9466"/>
                  </a:cubicBezTo>
                  <a:cubicBezTo>
                    <a:pt x="9851" y="9466"/>
                    <a:pt x="9750" y="9611"/>
                    <a:pt x="9664" y="9789"/>
                  </a:cubicBezTo>
                  <a:cubicBezTo>
                    <a:pt x="9106" y="10246"/>
                    <a:pt x="8037" y="9827"/>
                    <a:pt x="7801" y="10841"/>
                  </a:cubicBezTo>
                  <a:cubicBezTo>
                    <a:pt x="7749" y="10833"/>
                    <a:pt x="7698" y="10827"/>
                    <a:pt x="7649" y="10827"/>
                  </a:cubicBezTo>
                  <a:cubicBezTo>
                    <a:pt x="7467" y="10827"/>
                    <a:pt x="7322" y="10902"/>
                    <a:pt x="7258" y="11132"/>
                  </a:cubicBezTo>
                  <a:cubicBezTo>
                    <a:pt x="6995" y="11438"/>
                    <a:pt x="6651" y="11701"/>
                    <a:pt x="6721" y="12180"/>
                  </a:cubicBezTo>
                  <a:cubicBezTo>
                    <a:pt x="6667" y="12175"/>
                    <a:pt x="6615" y="12173"/>
                    <a:pt x="6563" y="12173"/>
                  </a:cubicBezTo>
                  <a:cubicBezTo>
                    <a:pt x="6173" y="12173"/>
                    <a:pt x="5853" y="12308"/>
                    <a:pt x="5667" y="12711"/>
                  </a:cubicBezTo>
                  <a:cubicBezTo>
                    <a:pt x="5616" y="12694"/>
                    <a:pt x="5569" y="12686"/>
                    <a:pt x="5526" y="12686"/>
                  </a:cubicBezTo>
                  <a:cubicBezTo>
                    <a:pt x="5340" y="12686"/>
                    <a:pt x="5224" y="12830"/>
                    <a:pt x="5119" y="12996"/>
                  </a:cubicBezTo>
                  <a:lnTo>
                    <a:pt x="5126" y="12996"/>
                  </a:lnTo>
                  <a:cubicBezTo>
                    <a:pt x="5039" y="13082"/>
                    <a:pt x="4958" y="13162"/>
                    <a:pt x="4873" y="13249"/>
                  </a:cubicBezTo>
                  <a:cubicBezTo>
                    <a:pt x="4256" y="13459"/>
                    <a:pt x="3616" y="13641"/>
                    <a:pt x="3014" y="13898"/>
                  </a:cubicBezTo>
                  <a:cubicBezTo>
                    <a:pt x="2434" y="14146"/>
                    <a:pt x="1687" y="14258"/>
                    <a:pt x="1655" y="15123"/>
                  </a:cubicBezTo>
                  <a:cubicBezTo>
                    <a:pt x="1231" y="15361"/>
                    <a:pt x="1499" y="15683"/>
                    <a:pt x="1553" y="15973"/>
                  </a:cubicBezTo>
                  <a:cubicBezTo>
                    <a:pt x="1542" y="16063"/>
                    <a:pt x="1531" y="16150"/>
                    <a:pt x="1521" y="16236"/>
                  </a:cubicBezTo>
                  <a:cubicBezTo>
                    <a:pt x="1462" y="16241"/>
                    <a:pt x="1407" y="16251"/>
                    <a:pt x="1355" y="16268"/>
                  </a:cubicBezTo>
                  <a:cubicBezTo>
                    <a:pt x="1333" y="16273"/>
                    <a:pt x="1311" y="16284"/>
                    <a:pt x="1290" y="16289"/>
                  </a:cubicBezTo>
                  <a:cubicBezTo>
                    <a:pt x="1263" y="16306"/>
                    <a:pt x="1231" y="16316"/>
                    <a:pt x="1204" y="16333"/>
                  </a:cubicBezTo>
                  <a:cubicBezTo>
                    <a:pt x="1166" y="16348"/>
                    <a:pt x="1139" y="16370"/>
                    <a:pt x="1107" y="16392"/>
                  </a:cubicBezTo>
                  <a:cubicBezTo>
                    <a:pt x="1090" y="16397"/>
                    <a:pt x="1080" y="16407"/>
                    <a:pt x="1064" y="16418"/>
                  </a:cubicBezTo>
                  <a:cubicBezTo>
                    <a:pt x="1058" y="16418"/>
                    <a:pt x="1058" y="16424"/>
                    <a:pt x="1053" y="16424"/>
                  </a:cubicBezTo>
                  <a:cubicBezTo>
                    <a:pt x="844" y="16585"/>
                    <a:pt x="666" y="16799"/>
                    <a:pt x="440" y="16933"/>
                  </a:cubicBezTo>
                  <a:cubicBezTo>
                    <a:pt x="301" y="17198"/>
                    <a:pt x="167" y="17449"/>
                    <a:pt x="1" y="17659"/>
                  </a:cubicBezTo>
                  <a:cubicBezTo>
                    <a:pt x="38" y="17761"/>
                    <a:pt x="81" y="17858"/>
                    <a:pt x="135" y="17939"/>
                  </a:cubicBezTo>
                  <a:cubicBezTo>
                    <a:pt x="167" y="17992"/>
                    <a:pt x="199" y="18041"/>
                    <a:pt x="242" y="18084"/>
                  </a:cubicBezTo>
                  <a:cubicBezTo>
                    <a:pt x="388" y="18240"/>
                    <a:pt x="575" y="18336"/>
                    <a:pt x="800" y="18390"/>
                  </a:cubicBezTo>
                  <a:cubicBezTo>
                    <a:pt x="3036" y="18094"/>
                    <a:pt x="5265" y="17788"/>
                    <a:pt x="7500" y="17476"/>
                  </a:cubicBezTo>
                  <a:cubicBezTo>
                    <a:pt x="7586" y="17465"/>
                    <a:pt x="7664" y="17459"/>
                    <a:pt x="7735" y="17459"/>
                  </a:cubicBezTo>
                  <a:cubicBezTo>
                    <a:pt x="7860" y="17459"/>
                    <a:pt x="7962" y="17477"/>
                    <a:pt x="8047" y="17514"/>
                  </a:cubicBezTo>
                  <a:cubicBezTo>
                    <a:pt x="8069" y="17509"/>
                    <a:pt x="8085" y="17509"/>
                    <a:pt x="8107" y="17503"/>
                  </a:cubicBezTo>
                  <a:cubicBezTo>
                    <a:pt x="8144" y="17449"/>
                    <a:pt x="8176" y="17396"/>
                    <a:pt x="8214" y="17337"/>
                  </a:cubicBezTo>
                  <a:cubicBezTo>
                    <a:pt x="8290" y="17203"/>
                    <a:pt x="8381" y="17057"/>
                    <a:pt x="8483" y="16918"/>
                  </a:cubicBezTo>
                  <a:cubicBezTo>
                    <a:pt x="8821" y="16869"/>
                    <a:pt x="9160" y="16826"/>
                    <a:pt x="9498" y="16784"/>
                  </a:cubicBezTo>
                  <a:cubicBezTo>
                    <a:pt x="9912" y="16611"/>
                    <a:pt x="10326" y="16440"/>
                    <a:pt x="10740" y="16273"/>
                  </a:cubicBezTo>
                  <a:cubicBezTo>
                    <a:pt x="10779" y="16026"/>
                    <a:pt x="10885" y="15890"/>
                    <a:pt x="11072" y="15890"/>
                  </a:cubicBezTo>
                  <a:cubicBezTo>
                    <a:pt x="11133" y="15890"/>
                    <a:pt x="11203" y="15904"/>
                    <a:pt x="11282" y="15934"/>
                  </a:cubicBezTo>
                  <a:cubicBezTo>
                    <a:pt x="11349" y="15508"/>
                    <a:pt x="11618" y="15393"/>
                    <a:pt x="11970" y="15393"/>
                  </a:cubicBezTo>
                  <a:cubicBezTo>
                    <a:pt x="12012" y="15393"/>
                    <a:pt x="12055" y="15395"/>
                    <a:pt x="12099" y="15398"/>
                  </a:cubicBezTo>
                  <a:cubicBezTo>
                    <a:pt x="12099" y="15401"/>
                    <a:pt x="12099" y="15405"/>
                    <a:pt x="12097" y="15407"/>
                  </a:cubicBezTo>
                  <a:lnTo>
                    <a:pt x="12097" y="15407"/>
                  </a:lnTo>
                  <a:cubicBezTo>
                    <a:pt x="13170" y="14982"/>
                    <a:pt x="14273" y="14809"/>
                    <a:pt x="15396" y="14809"/>
                  </a:cubicBezTo>
                  <a:cubicBezTo>
                    <a:pt x="15847" y="14809"/>
                    <a:pt x="16300" y="14836"/>
                    <a:pt x="16756" y="14887"/>
                  </a:cubicBezTo>
                  <a:cubicBezTo>
                    <a:pt x="17154" y="14791"/>
                    <a:pt x="17551" y="14699"/>
                    <a:pt x="17948" y="14602"/>
                  </a:cubicBezTo>
                  <a:cubicBezTo>
                    <a:pt x="18330" y="14522"/>
                    <a:pt x="18722" y="14409"/>
                    <a:pt x="19098" y="14355"/>
                  </a:cubicBezTo>
                  <a:cubicBezTo>
                    <a:pt x="19356" y="14399"/>
                    <a:pt x="19624" y="14431"/>
                    <a:pt x="19899" y="14468"/>
                  </a:cubicBezTo>
                  <a:cubicBezTo>
                    <a:pt x="20018" y="14479"/>
                    <a:pt x="20135" y="14495"/>
                    <a:pt x="20259" y="14511"/>
                  </a:cubicBezTo>
                  <a:cubicBezTo>
                    <a:pt x="20479" y="14635"/>
                    <a:pt x="20688" y="14833"/>
                    <a:pt x="20881" y="15135"/>
                  </a:cubicBezTo>
                  <a:cubicBezTo>
                    <a:pt x="20946" y="15111"/>
                    <a:pt x="21004" y="15100"/>
                    <a:pt x="21057" y="15100"/>
                  </a:cubicBezTo>
                  <a:cubicBezTo>
                    <a:pt x="21235" y="15100"/>
                    <a:pt x="21352" y="15225"/>
                    <a:pt x="21436" y="15419"/>
                  </a:cubicBezTo>
                  <a:cubicBezTo>
                    <a:pt x="21429" y="15419"/>
                    <a:pt x="21424" y="15425"/>
                    <a:pt x="21424" y="15425"/>
                  </a:cubicBezTo>
                  <a:cubicBezTo>
                    <a:pt x="21585" y="15763"/>
                    <a:pt x="21790" y="15999"/>
                    <a:pt x="22032" y="16144"/>
                  </a:cubicBezTo>
                  <a:cubicBezTo>
                    <a:pt x="22037" y="16155"/>
                    <a:pt x="22037" y="16160"/>
                    <a:pt x="22042" y="16172"/>
                  </a:cubicBezTo>
                  <a:lnTo>
                    <a:pt x="22081" y="16172"/>
                  </a:lnTo>
                  <a:cubicBezTo>
                    <a:pt x="22276" y="16278"/>
                    <a:pt x="22496" y="16329"/>
                    <a:pt x="22737" y="16329"/>
                  </a:cubicBezTo>
                  <a:cubicBezTo>
                    <a:pt x="22959" y="16329"/>
                    <a:pt x="23198" y="16286"/>
                    <a:pt x="23455" y="16204"/>
                  </a:cubicBezTo>
                  <a:cubicBezTo>
                    <a:pt x="23637" y="16144"/>
                    <a:pt x="23836" y="16065"/>
                    <a:pt x="24035" y="16065"/>
                  </a:cubicBezTo>
                  <a:cubicBezTo>
                    <a:pt x="24177" y="16065"/>
                    <a:pt x="24320" y="16106"/>
                    <a:pt x="24454" y="16224"/>
                  </a:cubicBezTo>
                  <a:cubicBezTo>
                    <a:pt x="24577" y="16253"/>
                    <a:pt x="24696" y="16265"/>
                    <a:pt x="24811" y="16265"/>
                  </a:cubicBezTo>
                  <a:cubicBezTo>
                    <a:pt x="25002" y="16265"/>
                    <a:pt x="25185" y="16231"/>
                    <a:pt x="25362" y="16177"/>
                  </a:cubicBezTo>
                  <a:cubicBezTo>
                    <a:pt x="25459" y="16144"/>
                    <a:pt x="25555" y="16112"/>
                    <a:pt x="25647" y="16075"/>
                  </a:cubicBezTo>
                  <a:cubicBezTo>
                    <a:pt x="25787" y="16021"/>
                    <a:pt x="25927" y="15961"/>
                    <a:pt x="26066" y="15902"/>
                  </a:cubicBezTo>
                  <a:cubicBezTo>
                    <a:pt x="26297" y="15805"/>
                    <a:pt x="26534" y="15715"/>
                    <a:pt x="26775" y="15666"/>
                  </a:cubicBezTo>
                  <a:cubicBezTo>
                    <a:pt x="27098" y="15623"/>
                    <a:pt x="27454" y="15388"/>
                    <a:pt x="27768" y="15388"/>
                  </a:cubicBezTo>
                  <a:cubicBezTo>
                    <a:pt x="27998" y="15388"/>
                    <a:pt x="28205" y="15514"/>
                    <a:pt x="28360" y="15934"/>
                  </a:cubicBezTo>
                  <a:cubicBezTo>
                    <a:pt x="28428" y="15921"/>
                    <a:pt x="28491" y="15915"/>
                    <a:pt x="28550" y="15915"/>
                  </a:cubicBezTo>
                  <a:cubicBezTo>
                    <a:pt x="28879" y="15915"/>
                    <a:pt x="29075" y="16112"/>
                    <a:pt x="29165" y="16467"/>
                  </a:cubicBezTo>
                  <a:cubicBezTo>
                    <a:pt x="29221" y="16452"/>
                    <a:pt x="29274" y="16444"/>
                    <a:pt x="29323" y="16444"/>
                  </a:cubicBezTo>
                  <a:cubicBezTo>
                    <a:pt x="29499" y="16444"/>
                    <a:pt x="29627" y="16542"/>
                    <a:pt x="29703" y="16735"/>
                  </a:cubicBezTo>
                  <a:cubicBezTo>
                    <a:pt x="29983" y="16816"/>
                    <a:pt x="30300" y="16848"/>
                    <a:pt x="30236" y="17267"/>
                  </a:cubicBezTo>
                  <a:cubicBezTo>
                    <a:pt x="30301" y="17255"/>
                    <a:pt x="30363" y="17249"/>
                    <a:pt x="30421" y="17249"/>
                  </a:cubicBezTo>
                  <a:cubicBezTo>
                    <a:pt x="30748" y="17249"/>
                    <a:pt x="30944" y="17442"/>
                    <a:pt x="31035" y="17799"/>
                  </a:cubicBezTo>
                  <a:cubicBezTo>
                    <a:pt x="31089" y="17785"/>
                    <a:pt x="31140" y="17778"/>
                    <a:pt x="31188" y="17778"/>
                  </a:cubicBezTo>
                  <a:cubicBezTo>
                    <a:pt x="31365" y="17778"/>
                    <a:pt x="31492" y="17874"/>
                    <a:pt x="31573" y="18073"/>
                  </a:cubicBezTo>
                  <a:cubicBezTo>
                    <a:pt x="31847" y="18148"/>
                    <a:pt x="32170" y="18185"/>
                    <a:pt x="32105" y="18604"/>
                  </a:cubicBezTo>
                  <a:cubicBezTo>
                    <a:pt x="32172" y="18591"/>
                    <a:pt x="32235" y="18585"/>
                    <a:pt x="32293" y="18585"/>
                  </a:cubicBezTo>
                  <a:cubicBezTo>
                    <a:pt x="32618" y="18585"/>
                    <a:pt x="32814" y="18782"/>
                    <a:pt x="32904" y="19137"/>
                  </a:cubicBezTo>
                  <a:cubicBezTo>
                    <a:pt x="32961" y="19122"/>
                    <a:pt x="33013" y="19114"/>
                    <a:pt x="33062" y="19114"/>
                  </a:cubicBezTo>
                  <a:cubicBezTo>
                    <a:pt x="33236" y="19114"/>
                    <a:pt x="33362" y="19212"/>
                    <a:pt x="33442" y="19405"/>
                  </a:cubicBezTo>
                  <a:cubicBezTo>
                    <a:pt x="33717" y="19486"/>
                    <a:pt x="34039" y="19524"/>
                    <a:pt x="33975" y="19938"/>
                  </a:cubicBezTo>
                  <a:cubicBezTo>
                    <a:pt x="34042" y="19924"/>
                    <a:pt x="34106" y="19918"/>
                    <a:pt x="34165" y="19918"/>
                  </a:cubicBezTo>
                  <a:cubicBezTo>
                    <a:pt x="34489" y="19918"/>
                    <a:pt x="34683" y="20114"/>
                    <a:pt x="34769" y="20469"/>
                  </a:cubicBezTo>
                  <a:cubicBezTo>
                    <a:pt x="34974" y="20506"/>
                    <a:pt x="35167" y="20523"/>
                    <a:pt x="35366" y="20523"/>
                  </a:cubicBezTo>
                  <a:cubicBezTo>
                    <a:pt x="35413" y="20679"/>
                    <a:pt x="35446" y="20866"/>
                    <a:pt x="35381" y="21059"/>
                  </a:cubicBezTo>
                  <a:cubicBezTo>
                    <a:pt x="35393" y="21059"/>
                    <a:pt x="35403" y="21066"/>
                    <a:pt x="35413" y="21066"/>
                  </a:cubicBezTo>
                  <a:cubicBezTo>
                    <a:pt x="36021" y="21066"/>
                    <a:pt x="36601" y="20937"/>
                    <a:pt x="37166" y="20813"/>
                  </a:cubicBezTo>
                  <a:cubicBezTo>
                    <a:pt x="37353" y="20776"/>
                    <a:pt x="37536" y="20732"/>
                    <a:pt x="37724" y="20700"/>
                  </a:cubicBezTo>
                  <a:cubicBezTo>
                    <a:pt x="38492" y="20555"/>
                    <a:pt x="39029" y="19975"/>
                    <a:pt x="39029" y="19287"/>
                  </a:cubicBezTo>
                  <a:cubicBezTo>
                    <a:pt x="39035" y="17751"/>
                    <a:pt x="39926" y="16762"/>
                    <a:pt x="40958" y="15618"/>
                  </a:cubicBezTo>
                  <a:cubicBezTo>
                    <a:pt x="41076" y="15489"/>
                    <a:pt x="41188" y="15366"/>
                    <a:pt x="41302" y="15237"/>
                  </a:cubicBezTo>
                  <a:cubicBezTo>
                    <a:pt x="42366" y="14039"/>
                    <a:pt x="43300" y="13104"/>
                    <a:pt x="44853" y="12948"/>
                  </a:cubicBezTo>
                  <a:cubicBezTo>
                    <a:pt x="45782" y="12851"/>
                    <a:pt x="46384" y="12061"/>
                    <a:pt x="46454" y="10831"/>
                  </a:cubicBezTo>
                  <a:cubicBezTo>
                    <a:pt x="46464" y="10654"/>
                    <a:pt x="46384" y="10482"/>
                    <a:pt x="46239" y="10375"/>
                  </a:cubicBezTo>
                  <a:cubicBezTo>
                    <a:pt x="46142" y="10305"/>
                    <a:pt x="46035" y="10268"/>
                    <a:pt x="45922" y="10268"/>
                  </a:cubicBezTo>
                  <a:cubicBezTo>
                    <a:pt x="45857" y="10268"/>
                    <a:pt x="45793" y="10278"/>
                    <a:pt x="45733" y="10300"/>
                  </a:cubicBezTo>
                  <a:cubicBezTo>
                    <a:pt x="45470" y="10402"/>
                    <a:pt x="45218" y="10504"/>
                    <a:pt x="44971" y="10611"/>
                  </a:cubicBezTo>
                  <a:cubicBezTo>
                    <a:pt x="44799" y="10687"/>
                    <a:pt x="44627" y="10756"/>
                    <a:pt x="44466" y="10821"/>
                  </a:cubicBezTo>
                  <a:cubicBezTo>
                    <a:pt x="44761" y="10288"/>
                    <a:pt x="44944" y="9450"/>
                    <a:pt x="44837" y="9058"/>
                  </a:cubicBezTo>
                  <a:cubicBezTo>
                    <a:pt x="44766" y="8817"/>
                    <a:pt x="44605" y="8709"/>
                    <a:pt x="44515" y="8666"/>
                  </a:cubicBezTo>
                  <a:cubicBezTo>
                    <a:pt x="44203" y="8516"/>
                    <a:pt x="44154" y="8495"/>
                    <a:pt x="44272" y="8188"/>
                  </a:cubicBezTo>
                  <a:lnTo>
                    <a:pt x="44272" y="8188"/>
                  </a:lnTo>
                  <a:cubicBezTo>
                    <a:pt x="44644" y="8430"/>
                    <a:pt x="45063" y="8473"/>
                    <a:pt x="45411" y="8478"/>
                  </a:cubicBezTo>
                  <a:cubicBezTo>
                    <a:pt x="46346" y="8478"/>
                    <a:pt x="47319" y="7839"/>
                    <a:pt x="47952" y="6819"/>
                  </a:cubicBezTo>
                  <a:cubicBezTo>
                    <a:pt x="48544" y="5862"/>
                    <a:pt x="48666" y="4831"/>
                    <a:pt x="48280" y="4057"/>
                  </a:cubicBezTo>
                  <a:cubicBezTo>
                    <a:pt x="48022" y="3546"/>
                    <a:pt x="47694" y="3439"/>
                    <a:pt x="47458" y="3439"/>
                  </a:cubicBezTo>
                  <a:cubicBezTo>
                    <a:pt x="47211" y="3439"/>
                    <a:pt x="46856" y="3563"/>
                    <a:pt x="46588" y="4137"/>
                  </a:cubicBezTo>
                  <a:lnTo>
                    <a:pt x="46539" y="4234"/>
                  </a:lnTo>
                  <a:cubicBezTo>
                    <a:pt x="46405" y="3911"/>
                    <a:pt x="46120" y="3402"/>
                    <a:pt x="45514" y="3402"/>
                  </a:cubicBezTo>
                  <a:cubicBezTo>
                    <a:pt x="45218" y="3402"/>
                    <a:pt x="44955" y="3525"/>
                    <a:pt x="44697" y="3648"/>
                  </a:cubicBezTo>
                  <a:cubicBezTo>
                    <a:pt x="44697" y="3648"/>
                    <a:pt x="44278" y="3847"/>
                    <a:pt x="44144" y="3906"/>
                  </a:cubicBezTo>
                  <a:cubicBezTo>
                    <a:pt x="44342" y="3750"/>
                    <a:pt x="44520" y="3584"/>
                    <a:pt x="44691" y="3423"/>
                  </a:cubicBezTo>
                  <a:cubicBezTo>
                    <a:pt x="45218" y="2929"/>
                    <a:pt x="45669" y="2500"/>
                    <a:pt x="46346" y="2500"/>
                  </a:cubicBezTo>
                  <a:lnTo>
                    <a:pt x="46449" y="2500"/>
                  </a:lnTo>
                  <a:cubicBezTo>
                    <a:pt x="46846" y="2500"/>
                    <a:pt x="47201" y="2225"/>
                    <a:pt x="47308" y="1838"/>
                  </a:cubicBezTo>
                  <a:cubicBezTo>
                    <a:pt x="47416" y="1446"/>
                    <a:pt x="47255" y="1054"/>
                    <a:pt x="46894" y="839"/>
                  </a:cubicBezTo>
                  <a:cubicBezTo>
                    <a:pt x="46712" y="727"/>
                    <a:pt x="46529" y="581"/>
                    <a:pt x="46341" y="430"/>
                  </a:cubicBezTo>
                  <a:cubicBezTo>
                    <a:pt x="46164" y="286"/>
                    <a:pt x="45976" y="135"/>
                    <a:pt x="45766"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45"/>
            <p:cNvSpPr/>
            <p:nvPr/>
          </p:nvSpPr>
          <p:spPr>
            <a:xfrm>
              <a:off x="4531200" y="3340750"/>
              <a:ext cx="490225" cy="851900"/>
            </a:xfrm>
            <a:custGeom>
              <a:avLst/>
              <a:gdLst/>
              <a:ahLst/>
              <a:cxnLst/>
              <a:rect l="l" t="t" r="r" b="b"/>
              <a:pathLst>
                <a:path w="19609" h="34076" extrusionOk="0">
                  <a:moveTo>
                    <a:pt x="18061" y="0"/>
                  </a:moveTo>
                  <a:cubicBezTo>
                    <a:pt x="15413" y="209"/>
                    <a:pt x="12764" y="403"/>
                    <a:pt x="10110" y="591"/>
                  </a:cubicBezTo>
                  <a:cubicBezTo>
                    <a:pt x="9570" y="630"/>
                    <a:pt x="8963" y="736"/>
                    <a:pt x="8414" y="736"/>
                  </a:cubicBezTo>
                  <a:cubicBezTo>
                    <a:pt x="8056" y="736"/>
                    <a:pt x="7724" y="691"/>
                    <a:pt x="7451" y="553"/>
                  </a:cubicBezTo>
                  <a:cubicBezTo>
                    <a:pt x="7236" y="586"/>
                    <a:pt x="7015" y="628"/>
                    <a:pt x="6801" y="693"/>
                  </a:cubicBezTo>
                  <a:cubicBezTo>
                    <a:pt x="6623" y="742"/>
                    <a:pt x="6447" y="801"/>
                    <a:pt x="6274" y="876"/>
                  </a:cubicBezTo>
                  <a:cubicBezTo>
                    <a:pt x="5968" y="1322"/>
                    <a:pt x="5609" y="1746"/>
                    <a:pt x="5307" y="2192"/>
                  </a:cubicBezTo>
                  <a:cubicBezTo>
                    <a:pt x="4442" y="2837"/>
                    <a:pt x="4925" y="3794"/>
                    <a:pt x="4764" y="4605"/>
                  </a:cubicBezTo>
                  <a:cubicBezTo>
                    <a:pt x="4593" y="4776"/>
                    <a:pt x="4416" y="4947"/>
                    <a:pt x="4243" y="5120"/>
                  </a:cubicBezTo>
                  <a:cubicBezTo>
                    <a:pt x="3152" y="5308"/>
                    <a:pt x="3105" y="6221"/>
                    <a:pt x="2906" y="7037"/>
                  </a:cubicBezTo>
                  <a:cubicBezTo>
                    <a:pt x="2857" y="7613"/>
                    <a:pt x="2353" y="8086"/>
                    <a:pt x="2202" y="8634"/>
                  </a:cubicBezTo>
                  <a:cubicBezTo>
                    <a:pt x="2165" y="8751"/>
                    <a:pt x="2148" y="8875"/>
                    <a:pt x="2153" y="9004"/>
                  </a:cubicBezTo>
                  <a:cubicBezTo>
                    <a:pt x="2165" y="9170"/>
                    <a:pt x="2213" y="9348"/>
                    <a:pt x="2326" y="9536"/>
                  </a:cubicBezTo>
                  <a:cubicBezTo>
                    <a:pt x="2224" y="9660"/>
                    <a:pt x="2127" y="9782"/>
                    <a:pt x="2036" y="9906"/>
                  </a:cubicBezTo>
                  <a:cubicBezTo>
                    <a:pt x="1471" y="10412"/>
                    <a:pt x="484" y="10777"/>
                    <a:pt x="1558" y="11813"/>
                  </a:cubicBezTo>
                  <a:cubicBezTo>
                    <a:pt x="1627" y="12232"/>
                    <a:pt x="1563" y="12710"/>
                    <a:pt x="2095" y="12888"/>
                  </a:cubicBezTo>
                  <a:cubicBezTo>
                    <a:pt x="2095" y="13102"/>
                    <a:pt x="2106" y="13318"/>
                    <a:pt x="2084" y="13533"/>
                  </a:cubicBezTo>
                  <a:cubicBezTo>
                    <a:pt x="2036" y="14108"/>
                    <a:pt x="1875" y="14495"/>
                    <a:pt x="1600" y="14741"/>
                  </a:cubicBezTo>
                  <a:cubicBezTo>
                    <a:pt x="1617" y="14946"/>
                    <a:pt x="1638" y="15145"/>
                    <a:pt x="1676" y="15343"/>
                  </a:cubicBezTo>
                  <a:cubicBezTo>
                    <a:pt x="1687" y="15403"/>
                    <a:pt x="1697" y="15462"/>
                    <a:pt x="1708" y="15520"/>
                  </a:cubicBezTo>
                  <a:cubicBezTo>
                    <a:pt x="2379" y="16068"/>
                    <a:pt x="2428" y="17325"/>
                    <a:pt x="2654" y="18287"/>
                  </a:cubicBezTo>
                  <a:cubicBezTo>
                    <a:pt x="2675" y="18368"/>
                    <a:pt x="2798" y="18427"/>
                    <a:pt x="2889" y="18492"/>
                  </a:cubicBezTo>
                  <a:cubicBezTo>
                    <a:pt x="2842" y="18743"/>
                    <a:pt x="2830" y="18975"/>
                    <a:pt x="3159" y="19033"/>
                  </a:cubicBezTo>
                  <a:cubicBezTo>
                    <a:pt x="3132" y="19479"/>
                    <a:pt x="3410" y="19990"/>
                    <a:pt x="2917" y="20339"/>
                  </a:cubicBezTo>
                  <a:cubicBezTo>
                    <a:pt x="1939" y="20662"/>
                    <a:pt x="2224" y="21527"/>
                    <a:pt x="2100" y="22214"/>
                  </a:cubicBezTo>
                  <a:cubicBezTo>
                    <a:pt x="1515" y="22477"/>
                    <a:pt x="1359" y="22993"/>
                    <a:pt x="1295" y="23568"/>
                  </a:cubicBezTo>
                  <a:cubicBezTo>
                    <a:pt x="1295" y="23568"/>
                    <a:pt x="1296" y="23568"/>
                    <a:pt x="1297" y="23567"/>
                  </a:cubicBezTo>
                  <a:lnTo>
                    <a:pt x="1297" y="23567"/>
                  </a:lnTo>
                  <a:cubicBezTo>
                    <a:pt x="429" y="25027"/>
                    <a:pt x="90" y="26637"/>
                    <a:pt x="0" y="28311"/>
                  </a:cubicBezTo>
                  <a:lnTo>
                    <a:pt x="0" y="28360"/>
                  </a:lnTo>
                  <a:cubicBezTo>
                    <a:pt x="65" y="28554"/>
                    <a:pt x="177" y="28742"/>
                    <a:pt x="370" y="28871"/>
                  </a:cubicBezTo>
                  <a:cubicBezTo>
                    <a:pt x="557" y="28857"/>
                    <a:pt x="745" y="28852"/>
                    <a:pt x="933" y="28852"/>
                  </a:cubicBezTo>
                  <a:cubicBezTo>
                    <a:pt x="1245" y="28852"/>
                    <a:pt x="1559" y="28864"/>
                    <a:pt x="1871" y="28864"/>
                  </a:cubicBezTo>
                  <a:cubicBezTo>
                    <a:pt x="2595" y="28864"/>
                    <a:pt x="3311" y="28800"/>
                    <a:pt x="3975" y="28371"/>
                  </a:cubicBezTo>
                  <a:lnTo>
                    <a:pt x="6113" y="28365"/>
                  </a:lnTo>
                  <a:cubicBezTo>
                    <a:pt x="6284" y="28587"/>
                    <a:pt x="6481" y="28649"/>
                    <a:pt x="6686" y="28649"/>
                  </a:cubicBezTo>
                  <a:cubicBezTo>
                    <a:pt x="6933" y="28649"/>
                    <a:pt x="7192" y="28559"/>
                    <a:pt x="7429" y="28554"/>
                  </a:cubicBezTo>
                  <a:cubicBezTo>
                    <a:pt x="8595" y="28532"/>
                    <a:pt x="9755" y="28445"/>
                    <a:pt x="10916" y="28381"/>
                  </a:cubicBezTo>
                  <a:cubicBezTo>
                    <a:pt x="10929" y="28488"/>
                    <a:pt x="10994" y="28502"/>
                    <a:pt x="11066" y="28502"/>
                  </a:cubicBezTo>
                  <a:cubicBezTo>
                    <a:pt x="11091" y="28502"/>
                    <a:pt x="11117" y="28500"/>
                    <a:pt x="11142" y="28500"/>
                  </a:cubicBezTo>
                  <a:cubicBezTo>
                    <a:pt x="11161" y="28500"/>
                    <a:pt x="11179" y="28501"/>
                    <a:pt x="11195" y="28505"/>
                  </a:cubicBezTo>
                  <a:cubicBezTo>
                    <a:pt x="11088" y="28784"/>
                    <a:pt x="10631" y="28978"/>
                    <a:pt x="10653" y="29241"/>
                  </a:cubicBezTo>
                  <a:cubicBezTo>
                    <a:pt x="10658" y="29278"/>
                    <a:pt x="10669" y="29316"/>
                    <a:pt x="10695" y="29354"/>
                  </a:cubicBezTo>
                  <a:cubicBezTo>
                    <a:pt x="10836" y="29585"/>
                    <a:pt x="10868" y="29853"/>
                    <a:pt x="10868" y="30138"/>
                  </a:cubicBezTo>
                  <a:cubicBezTo>
                    <a:pt x="10868" y="30171"/>
                    <a:pt x="10863" y="30208"/>
                    <a:pt x="10863" y="30245"/>
                  </a:cubicBezTo>
                  <a:cubicBezTo>
                    <a:pt x="10856" y="30386"/>
                    <a:pt x="10846" y="30530"/>
                    <a:pt x="10836" y="30676"/>
                  </a:cubicBezTo>
                  <a:cubicBezTo>
                    <a:pt x="10830" y="30788"/>
                    <a:pt x="10819" y="30895"/>
                    <a:pt x="10819" y="31003"/>
                  </a:cubicBezTo>
                  <a:lnTo>
                    <a:pt x="10819" y="31105"/>
                  </a:lnTo>
                  <a:cubicBezTo>
                    <a:pt x="10836" y="31631"/>
                    <a:pt x="11012" y="32094"/>
                    <a:pt x="11835" y="32308"/>
                  </a:cubicBezTo>
                  <a:cubicBezTo>
                    <a:pt x="11910" y="32330"/>
                    <a:pt x="11932" y="32545"/>
                    <a:pt x="11952" y="32771"/>
                  </a:cubicBezTo>
                  <a:cubicBezTo>
                    <a:pt x="11964" y="32910"/>
                    <a:pt x="11974" y="33055"/>
                    <a:pt x="11991" y="33163"/>
                  </a:cubicBezTo>
                  <a:cubicBezTo>
                    <a:pt x="12152" y="33307"/>
                    <a:pt x="12302" y="33409"/>
                    <a:pt x="12452" y="33469"/>
                  </a:cubicBezTo>
                  <a:cubicBezTo>
                    <a:pt x="12371" y="33689"/>
                    <a:pt x="12227" y="33813"/>
                    <a:pt x="12071" y="33882"/>
                  </a:cubicBezTo>
                  <a:cubicBezTo>
                    <a:pt x="12269" y="33989"/>
                    <a:pt x="12500" y="34076"/>
                    <a:pt x="12764" y="34076"/>
                  </a:cubicBezTo>
                  <a:cubicBezTo>
                    <a:pt x="12931" y="34076"/>
                    <a:pt x="13097" y="34038"/>
                    <a:pt x="13269" y="33974"/>
                  </a:cubicBezTo>
                  <a:cubicBezTo>
                    <a:pt x="13457" y="33904"/>
                    <a:pt x="13655" y="33791"/>
                    <a:pt x="13860" y="33635"/>
                  </a:cubicBezTo>
                  <a:cubicBezTo>
                    <a:pt x="13918" y="33592"/>
                    <a:pt x="13983" y="33555"/>
                    <a:pt x="14042" y="33512"/>
                  </a:cubicBezTo>
                  <a:cubicBezTo>
                    <a:pt x="15187" y="32700"/>
                    <a:pt x="16422" y="32288"/>
                    <a:pt x="17717" y="32288"/>
                  </a:cubicBezTo>
                  <a:cubicBezTo>
                    <a:pt x="18024" y="32288"/>
                    <a:pt x="18334" y="32313"/>
                    <a:pt x="18646" y="32362"/>
                  </a:cubicBezTo>
                  <a:lnTo>
                    <a:pt x="18517" y="32217"/>
                  </a:lnTo>
                  <a:cubicBezTo>
                    <a:pt x="18405" y="32099"/>
                    <a:pt x="18361" y="31938"/>
                    <a:pt x="18383" y="31787"/>
                  </a:cubicBezTo>
                  <a:lnTo>
                    <a:pt x="18383" y="31787"/>
                  </a:lnTo>
                  <a:cubicBezTo>
                    <a:pt x="18560" y="31804"/>
                    <a:pt x="18733" y="31825"/>
                    <a:pt x="18909" y="31857"/>
                  </a:cubicBezTo>
                  <a:cubicBezTo>
                    <a:pt x="18958" y="31804"/>
                    <a:pt x="19011" y="31750"/>
                    <a:pt x="19076" y="31713"/>
                  </a:cubicBezTo>
                  <a:cubicBezTo>
                    <a:pt x="19055" y="31535"/>
                    <a:pt x="19033" y="31358"/>
                    <a:pt x="19011" y="31185"/>
                  </a:cubicBezTo>
                  <a:cubicBezTo>
                    <a:pt x="19033" y="31180"/>
                    <a:pt x="19055" y="31175"/>
                    <a:pt x="19076" y="31175"/>
                  </a:cubicBezTo>
                  <a:cubicBezTo>
                    <a:pt x="19162" y="31175"/>
                    <a:pt x="19248" y="31197"/>
                    <a:pt x="19323" y="31239"/>
                  </a:cubicBezTo>
                  <a:cubicBezTo>
                    <a:pt x="19490" y="31326"/>
                    <a:pt x="19598" y="31497"/>
                    <a:pt x="19603" y="31685"/>
                  </a:cubicBezTo>
                  <a:cubicBezTo>
                    <a:pt x="19603" y="31675"/>
                    <a:pt x="19608" y="31658"/>
                    <a:pt x="19603" y="31643"/>
                  </a:cubicBezTo>
                  <a:cubicBezTo>
                    <a:pt x="19591" y="31557"/>
                    <a:pt x="19586" y="31465"/>
                    <a:pt x="19576" y="31373"/>
                  </a:cubicBezTo>
                  <a:cubicBezTo>
                    <a:pt x="19474" y="31288"/>
                    <a:pt x="19398" y="31143"/>
                    <a:pt x="19372" y="30885"/>
                  </a:cubicBezTo>
                  <a:cubicBezTo>
                    <a:pt x="19264" y="29806"/>
                    <a:pt x="19125" y="28735"/>
                    <a:pt x="18979" y="27661"/>
                  </a:cubicBezTo>
                  <a:cubicBezTo>
                    <a:pt x="19033" y="27656"/>
                    <a:pt x="19087" y="27651"/>
                    <a:pt x="19147" y="27640"/>
                  </a:cubicBezTo>
                  <a:cubicBezTo>
                    <a:pt x="19130" y="27543"/>
                    <a:pt x="19120" y="27453"/>
                    <a:pt x="19108" y="27356"/>
                  </a:cubicBezTo>
                  <a:cubicBezTo>
                    <a:pt x="19060" y="27361"/>
                    <a:pt x="19006" y="27366"/>
                    <a:pt x="18953" y="27371"/>
                  </a:cubicBezTo>
                  <a:cubicBezTo>
                    <a:pt x="18947" y="27371"/>
                    <a:pt x="18947" y="27377"/>
                    <a:pt x="18942" y="27377"/>
                  </a:cubicBezTo>
                  <a:cubicBezTo>
                    <a:pt x="18765" y="26104"/>
                    <a:pt x="18572" y="24830"/>
                    <a:pt x="18383" y="23558"/>
                  </a:cubicBezTo>
                  <a:cubicBezTo>
                    <a:pt x="17932" y="20458"/>
                    <a:pt x="18190" y="17357"/>
                    <a:pt x="18334" y="14258"/>
                  </a:cubicBezTo>
                  <a:cubicBezTo>
                    <a:pt x="18421" y="13586"/>
                    <a:pt x="18453" y="12915"/>
                    <a:pt x="18453" y="12244"/>
                  </a:cubicBezTo>
                  <a:cubicBezTo>
                    <a:pt x="18453" y="11572"/>
                    <a:pt x="18421" y="10900"/>
                    <a:pt x="18388" y="10229"/>
                  </a:cubicBezTo>
                  <a:cubicBezTo>
                    <a:pt x="18388" y="7258"/>
                    <a:pt x="18410" y="4287"/>
                    <a:pt x="18383" y="1317"/>
                  </a:cubicBezTo>
                  <a:cubicBezTo>
                    <a:pt x="18378" y="967"/>
                    <a:pt x="18405" y="715"/>
                    <a:pt x="18544" y="543"/>
                  </a:cubicBezTo>
                  <a:cubicBezTo>
                    <a:pt x="18490" y="414"/>
                    <a:pt x="18416" y="290"/>
                    <a:pt x="18309" y="183"/>
                  </a:cubicBezTo>
                  <a:cubicBezTo>
                    <a:pt x="18281" y="156"/>
                    <a:pt x="18249" y="134"/>
                    <a:pt x="18222" y="113"/>
                  </a:cubicBezTo>
                  <a:cubicBezTo>
                    <a:pt x="18173" y="70"/>
                    <a:pt x="18115" y="38"/>
                    <a:pt x="18061"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45"/>
            <p:cNvSpPr/>
            <p:nvPr/>
          </p:nvSpPr>
          <p:spPr>
            <a:xfrm>
              <a:off x="5601600" y="2410275"/>
              <a:ext cx="1027825" cy="589500"/>
            </a:xfrm>
            <a:custGeom>
              <a:avLst/>
              <a:gdLst/>
              <a:ahLst/>
              <a:cxnLst/>
              <a:rect l="l" t="t" r="r" b="b"/>
              <a:pathLst>
                <a:path w="41113" h="23580" extrusionOk="0">
                  <a:moveTo>
                    <a:pt x="37686" y="14398"/>
                  </a:moveTo>
                  <a:lnTo>
                    <a:pt x="37686" y="14398"/>
                  </a:lnTo>
                  <a:cubicBezTo>
                    <a:pt x="37648" y="14420"/>
                    <a:pt x="37611" y="14446"/>
                    <a:pt x="37574" y="14478"/>
                  </a:cubicBezTo>
                  <a:cubicBezTo>
                    <a:pt x="37547" y="14500"/>
                    <a:pt x="37530" y="14510"/>
                    <a:pt x="37525" y="14517"/>
                  </a:cubicBezTo>
                  <a:cubicBezTo>
                    <a:pt x="37514" y="14510"/>
                    <a:pt x="37503" y="14505"/>
                    <a:pt x="37487" y="14495"/>
                  </a:cubicBezTo>
                  <a:cubicBezTo>
                    <a:pt x="37509" y="14485"/>
                    <a:pt x="37643" y="14420"/>
                    <a:pt x="37686" y="14398"/>
                  </a:cubicBezTo>
                  <a:close/>
                  <a:moveTo>
                    <a:pt x="24218" y="0"/>
                  </a:moveTo>
                  <a:cubicBezTo>
                    <a:pt x="23944" y="855"/>
                    <a:pt x="23637" y="1704"/>
                    <a:pt x="23632" y="2616"/>
                  </a:cubicBezTo>
                  <a:cubicBezTo>
                    <a:pt x="23632" y="2745"/>
                    <a:pt x="23610" y="2859"/>
                    <a:pt x="23568" y="2961"/>
                  </a:cubicBezTo>
                  <a:cubicBezTo>
                    <a:pt x="23449" y="3261"/>
                    <a:pt x="23171" y="3449"/>
                    <a:pt x="22908" y="3648"/>
                  </a:cubicBezTo>
                  <a:cubicBezTo>
                    <a:pt x="22843" y="3858"/>
                    <a:pt x="22826" y="4094"/>
                    <a:pt x="22574" y="4186"/>
                  </a:cubicBezTo>
                  <a:cubicBezTo>
                    <a:pt x="22553" y="4736"/>
                    <a:pt x="22365" y="4877"/>
                    <a:pt x="22119" y="4877"/>
                  </a:cubicBezTo>
                  <a:cubicBezTo>
                    <a:pt x="21861" y="4877"/>
                    <a:pt x="21538" y="4722"/>
                    <a:pt x="21280" y="4722"/>
                  </a:cubicBezTo>
                  <a:cubicBezTo>
                    <a:pt x="21265" y="4722"/>
                    <a:pt x="21251" y="4722"/>
                    <a:pt x="21237" y="4723"/>
                  </a:cubicBezTo>
                  <a:cubicBezTo>
                    <a:pt x="21021" y="5550"/>
                    <a:pt x="20877" y="6404"/>
                    <a:pt x="20575" y="7200"/>
                  </a:cubicBezTo>
                  <a:cubicBezTo>
                    <a:pt x="20412" y="7627"/>
                    <a:pt x="20199" y="7834"/>
                    <a:pt x="19968" y="7834"/>
                  </a:cubicBezTo>
                  <a:cubicBezTo>
                    <a:pt x="19773" y="7834"/>
                    <a:pt x="19566" y="7686"/>
                    <a:pt x="19367" y="7399"/>
                  </a:cubicBezTo>
                  <a:cubicBezTo>
                    <a:pt x="19290" y="7444"/>
                    <a:pt x="19223" y="7463"/>
                    <a:pt x="19165" y="7463"/>
                  </a:cubicBezTo>
                  <a:cubicBezTo>
                    <a:pt x="18990" y="7463"/>
                    <a:pt x="18892" y="7289"/>
                    <a:pt x="18787" y="7136"/>
                  </a:cubicBezTo>
                  <a:cubicBezTo>
                    <a:pt x="18690" y="7081"/>
                    <a:pt x="18599" y="7027"/>
                    <a:pt x="18502" y="6974"/>
                  </a:cubicBezTo>
                  <a:cubicBezTo>
                    <a:pt x="17793" y="7892"/>
                    <a:pt x="17862" y="9063"/>
                    <a:pt x="17503" y="10095"/>
                  </a:cubicBezTo>
                  <a:cubicBezTo>
                    <a:pt x="17347" y="10535"/>
                    <a:pt x="17352" y="11041"/>
                    <a:pt x="16970" y="11384"/>
                  </a:cubicBezTo>
                  <a:cubicBezTo>
                    <a:pt x="16940" y="11523"/>
                    <a:pt x="16921" y="11672"/>
                    <a:pt x="16751" y="11672"/>
                  </a:cubicBezTo>
                  <a:cubicBezTo>
                    <a:pt x="16738" y="11672"/>
                    <a:pt x="16723" y="11671"/>
                    <a:pt x="16707" y="11669"/>
                  </a:cubicBezTo>
                  <a:lnTo>
                    <a:pt x="16707" y="11669"/>
                  </a:lnTo>
                  <a:cubicBezTo>
                    <a:pt x="16739" y="12132"/>
                    <a:pt x="16525" y="12469"/>
                    <a:pt x="16159" y="12727"/>
                  </a:cubicBezTo>
                  <a:cubicBezTo>
                    <a:pt x="15939" y="13260"/>
                    <a:pt x="16605" y="13791"/>
                    <a:pt x="16171" y="14317"/>
                  </a:cubicBezTo>
                  <a:cubicBezTo>
                    <a:pt x="16256" y="14597"/>
                    <a:pt x="16127" y="14763"/>
                    <a:pt x="15886" y="14871"/>
                  </a:cubicBezTo>
                  <a:lnTo>
                    <a:pt x="15901" y="14850"/>
                  </a:lnTo>
                  <a:lnTo>
                    <a:pt x="15901" y="14850"/>
                  </a:lnTo>
                  <a:cubicBezTo>
                    <a:pt x="15810" y="14946"/>
                    <a:pt x="15720" y="15043"/>
                    <a:pt x="15623" y="15135"/>
                  </a:cubicBezTo>
                  <a:cubicBezTo>
                    <a:pt x="15606" y="15187"/>
                    <a:pt x="15574" y="15236"/>
                    <a:pt x="15531" y="15274"/>
                  </a:cubicBezTo>
                  <a:cubicBezTo>
                    <a:pt x="14607" y="15703"/>
                    <a:pt x="13516" y="15817"/>
                    <a:pt x="12909" y="16843"/>
                  </a:cubicBezTo>
                  <a:cubicBezTo>
                    <a:pt x="12883" y="16885"/>
                    <a:pt x="12851" y="16923"/>
                    <a:pt x="12819" y="16960"/>
                  </a:cubicBezTo>
                  <a:cubicBezTo>
                    <a:pt x="12571" y="17208"/>
                    <a:pt x="12109" y="17272"/>
                    <a:pt x="11711" y="17294"/>
                  </a:cubicBezTo>
                  <a:cubicBezTo>
                    <a:pt x="11568" y="17429"/>
                    <a:pt x="11454" y="17481"/>
                    <a:pt x="11358" y="17481"/>
                  </a:cubicBezTo>
                  <a:cubicBezTo>
                    <a:pt x="11128" y="17481"/>
                    <a:pt x="11000" y="17184"/>
                    <a:pt x="10830" y="17009"/>
                  </a:cubicBezTo>
                  <a:cubicBezTo>
                    <a:pt x="10649" y="17179"/>
                    <a:pt x="10473" y="17351"/>
                    <a:pt x="10298" y="17521"/>
                  </a:cubicBezTo>
                  <a:lnTo>
                    <a:pt x="10298" y="17521"/>
                  </a:lnTo>
                  <a:cubicBezTo>
                    <a:pt x="10298" y="17520"/>
                    <a:pt x="10298" y="17520"/>
                    <a:pt x="10298" y="17520"/>
                  </a:cubicBezTo>
                  <a:lnTo>
                    <a:pt x="10298" y="17520"/>
                  </a:lnTo>
                  <a:lnTo>
                    <a:pt x="10277" y="17540"/>
                  </a:lnTo>
                  <a:cubicBezTo>
                    <a:pt x="10284" y="17534"/>
                    <a:pt x="10291" y="17527"/>
                    <a:pt x="10298" y="17521"/>
                  </a:cubicBezTo>
                  <a:lnTo>
                    <a:pt x="10298" y="17521"/>
                  </a:lnTo>
                  <a:cubicBezTo>
                    <a:pt x="10223" y="17724"/>
                    <a:pt x="10103" y="17840"/>
                    <a:pt x="9923" y="17840"/>
                  </a:cubicBezTo>
                  <a:cubicBezTo>
                    <a:pt x="9871" y="17840"/>
                    <a:pt x="9813" y="17831"/>
                    <a:pt x="9750" y="17810"/>
                  </a:cubicBezTo>
                  <a:cubicBezTo>
                    <a:pt x="9585" y="18004"/>
                    <a:pt x="9421" y="18087"/>
                    <a:pt x="9257" y="18087"/>
                  </a:cubicBezTo>
                  <a:cubicBezTo>
                    <a:pt x="9067" y="18087"/>
                    <a:pt x="8879" y="17977"/>
                    <a:pt x="8693" y="17805"/>
                  </a:cubicBezTo>
                  <a:cubicBezTo>
                    <a:pt x="8547" y="17772"/>
                    <a:pt x="8327" y="17810"/>
                    <a:pt x="8396" y="17552"/>
                  </a:cubicBezTo>
                  <a:lnTo>
                    <a:pt x="8396" y="17552"/>
                  </a:lnTo>
                  <a:cubicBezTo>
                    <a:pt x="8328" y="17584"/>
                    <a:pt x="8266" y="17598"/>
                    <a:pt x="8211" y="17598"/>
                  </a:cubicBezTo>
                  <a:cubicBezTo>
                    <a:pt x="8016" y="17598"/>
                    <a:pt x="7893" y="17426"/>
                    <a:pt x="7763" y="17267"/>
                  </a:cubicBezTo>
                  <a:cubicBezTo>
                    <a:pt x="7617" y="17116"/>
                    <a:pt x="7473" y="16967"/>
                    <a:pt x="7333" y="16816"/>
                  </a:cubicBezTo>
                  <a:lnTo>
                    <a:pt x="6801" y="16767"/>
                  </a:lnTo>
                  <a:cubicBezTo>
                    <a:pt x="6806" y="16746"/>
                    <a:pt x="6806" y="16724"/>
                    <a:pt x="6806" y="16709"/>
                  </a:cubicBezTo>
                  <a:cubicBezTo>
                    <a:pt x="6839" y="16573"/>
                    <a:pt x="6839" y="16493"/>
                    <a:pt x="6834" y="16456"/>
                  </a:cubicBezTo>
                  <a:cubicBezTo>
                    <a:pt x="6806" y="16451"/>
                    <a:pt x="6752" y="16439"/>
                    <a:pt x="6667" y="16439"/>
                  </a:cubicBezTo>
                  <a:cubicBezTo>
                    <a:pt x="6591" y="16439"/>
                    <a:pt x="6516" y="16419"/>
                    <a:pt x="6447" y="16386"/>
                  </a:cubicBezTo>
                  <a:cubicBezTo>
                    <a:pt x="6404" y="16568"/>
                    <a:pt x="6269" y="16751"/>
                    <a:pt x="6108" y="16891"/>
                  </a:cubicBezTo>
                  <a:cubicBezTo>
                    <a:pt x="5792" y="17154"/>
                    <a:pt x="5522" y="17466"/>
                    <a:pt x="5232" y="17756"/>
                  </a:cubicBezTo>
                  <a:cubicBezTo>
                    <a:pt x="5130" y="17788"/>
                    <a:pt x="5061" y="17874"/>
                    <a:pt x="4996" y="17976"/>
                  </a:cubicBezTo>
                  <a:cubicBezTo>
                    <a:pt x="4969" y="18003"/>
                    <a:pt x="4942" y="18030"/>
                    <a:pt x="4915" y="18051"/>
                  </a:cubicBezTo>
                  <a:cubicBezTo>
                    <a:pt x="4776" y="18170"/>
                    <a:pt x="4642" y="18282"/>
                    <a:pt x="4502" y="18400"/>
                  </a:cubicBezTo>
                  <a:cubicBezTo>
                    <a:pt x="4496" y="18406"/>
                    <a:pt x="4491" y="18406"/>
                    <a:pt x="4486" y="18411"/>
                  </a:cubicBezTo>
                  <a:cubicBezTo>
                    <a:pt x="3739" y="19045"/>
                    <a:pt x="2998" y="19717"/>
                    <a:pt x="2703" y="20662"/>
                  </a:cubicBezTo>
                  <a:lnTo>
                    <a:pt x="2703" y="20673"/>
                  </a:lnTo>
                  <a:cubicBezTo>
                    <a:pt x="2294" y="21108"/>
                    <a:pt x="1880" y="21517"/>
                    <a:pt x="1381" y="21860"/>
                  </a:cubicBezTo>
                  <a:cubicBezTo>
                    <a:pt x="972" y="22139"/>
                    <a:pt x="580" y="22397"/>
                    <a:pt x="280" y="22784"/>
                  </a:cubicBezTo>
                  <a:cubicBezTo>
                    <a:pt x="188" y="22827"/>
                    <a:pt x="97" y="22859"/>
                    <a:pt x="5" y="22898"/>
                  </a:cubicBezTo>
                  <a:cubicBezTo>
                    <a:pt x="0" y="22983"/>
                    <a:pt x="16" y="23069"/>
                    <a:pt x="59" y="23161"/>
                  </a:cubicBezTo>
                  <a:cubicBezTo>
                    <a:pt x="97" y="23252"/>
                    <a:pt x="151" y="23327"/>
                    <a:pt x="204" y="23396"/>
                  </a:cubicBezTo>
                  <a:cubicBezTo>
                    <a:pt x="268" y="23471"/>
                    <a:pt x="344" y="23531"/>
                    <a:pt x="419" y="23580"/>
                  </a:cubicBezTo>
                  <a:cubicBezTo>
                    <a:pt x="2509" y="23246"/>
                    <a:pt x="4593" y="22923"/>
                    <a:pt x="6710" y="22827"/>
                  </a:cubicBezTo>
                  <a:cubicBezTo>
                    <a:pt x="6929" y="22819"/>
                    <a:pt x="7208" y="22660"/>
                    <a:pt x="7442" y="22660"/>
                  </a:cubicBezTo>
                  <a:cubicBezTo>
                    <a:pt x="7528" y="22660"/>
                    <a:pt x="7608" y="22682"/>
                    <a:pt x="7677" y="22742"/>
                  </a:cubicBezTo>
                  <a:cubicBezTo>
                    <a:pt x="7880" y="22709"/>
                    <a:pt x="8091" y="22677"/>
                    <a:pt x="8294" y="22645"/>
                  </a:cubicBezTo>
                  <a:cubicBezTo>
                    <a:pt x="8450" y="22397"/>
                    <a:pt x="8725" y="22253"/>
                    <a:pt x="9149" y="22241"/>
                  </a:cubicBezTo>
                  <a:cubicBezTo>
                    <a:pt x="12877" y="22150"/>
                    <a:pt x="16519" y="21334"/>
                    <a:pt x="20210" y="20877"/>
                  </a:cubicBezTo>
                  <a:cubicBezTo>
                    <a:pt x="26426" y="20104"/>
                    <a:pt x="32518" y="18701"/>
                    <a:pt x="38599" y="17257"/>
                  </a:cubicBezTo>
                  <a:cubicBezTo>
                    <a:pt x="38793" y="17211"/>
                    <a:pt x="38970" y="17191"/>
                    <a:pt x="39133" y="17191"/>
                  </a:cubicBezTo>
                  <a:cubicBezTo>
                    <a:pt x="39340" y="17191"/>
                    <a:pt x="39524" y="17223"/>
                    <a:pt x="39695" y="17277"/>
                  </a:cubicBezTo>
                  <a:cubicBezTo>
                    <a:pt x="39749" y="17267"/>
                    <a:pt x="39808" y="17262"/>
                    <a:pt x="39862" y="17250"/>
                  </a:cubicBezTo>
                  <a:cubicBezTo>
                    <a:pt x="40056" y="17218"/>
                    <a:pt x="40286" y="17181"/>
                    <a:pt x="40501" y="17079"/>
                  </a:cubicBezTo>
                  <a:cubicBezTo>
                    <a:pt x="40657" y="17004"/>
                    <a:pt x="40807" y="16896"/>
                    <a:pt x="40920" y="16724"/>
                  </a:cubicBezTo>
                  <a:cubicBezTo>
                    <a:pt x="41081" y="16466"/>
                    <a:pt x="41113" y="16144"/>
                    <a:pt x="41006" y="15762"/>
                  </a:cubicBezTo>
                  <a:lnTo>
                    <a:pt x="40963" y="15601"/>
                  </a:lnTo>
                  <a:cubicBezTo>
                    <a:pt x="40818" y="15053"/>
                    <a:pt x="40544" y="14033"/>
                    <a:pt x="39352" y="14033"/>
                  </a:cubicBezTo>
                  <a:cubicBezTo>
                    <a:pt x="39276" y="14033"/>
                    <a:pt x="39191" y="14039"/>
                    <a:pt x="39109" y="14044"/>
                  </a:cubicBezTo>
                  <a:cubicBezTo>
                    <a:pt x="39040" y="14054"/>
                    <a:pt x="38970" y="14059"/>
                    <a:pt x="38900" y="14066"/>
                  </a:cubicBezTo>
                  <a:cubicBezTo>
                    <a:pt x="38573" y="14091"/>
                    <a:pt x="38212" y="14124"/>
                    <a:pt x="37864" y="14296"/>
                  </a:cubicBezTo>
                  <a:lnTo>
                    <a:pt x="37864" y="14296"/>
                  </a:lnTo>
                  <a:cubicBezTo>
                    <a:pt x="38057" y="14173"/>
                    <a:pt x="38229" y="14001"/>
                    <a:pt x="38251" y="13732"/>
                  </a:cubicBezTo>
                  <a:cubicBezTo>
                    <a:pt x="38271" y="13485"/>
                    <a:pt x="38196" y="13253"/>
                    <a:pt x="38040" y="13077"/>
                  </a:cubicBezTo>
                  <a:cubicBezTo>
                    <a:pt x="37847" y="12861"/>
                    <a:pt x="37557" y="12744"/>
                    <a:pt x="37192" y="12732"/>
                  </a:cubicBezTo>
                  <a:cubicBezTo>
                    <a:pt x="37148" y="12727"/>
                    <a:pt x="37106" y="12722"/>
                    <a:pt x="37063" y="12705"/>
                  </a:cubicBezTo>
                  <a:cubicBezTo>
                    <a:pt x="37170" y="12539"/>
                    <a:pt x="37224" y="12362"/>
                    <a:pt x="37257" y="12249"/>
                  </a:cubicBezTo>
                  <a:cubicBezTo>
                    <a:pt x="37262" y="12228"/>
                    <a:pt x="37267" y="12201"/>
                    <a:pt x="37277" y="12174"/>
                  </a:cubicBezTo>
                  <a:lnTo>
                    <a:pt x="37353" y="12174"/>
                  </a:lnTo>
                  <a:cubicBezTo>
                    <a:pt x="37981" y="12174"/>
                    <a:pt x="38186" y="11755"/>
                    <a:pt x="38256" y="11508"/>
                  </a:cubicBezTo>
                  <a:cubicBezTo>
                    <a:pt x="38298" y="11326"/>
                    <a:pt x="38234" y="11121"/>
                    <a:pt x="38110" y="10987"/>
                  </a:cubicBezTo>
                  <a:cubicBezTo>
                    <a:pt x="37380" y="10213"/>
                    <a:pt x="37380" y="10213"/>
                    <a:pt x="37438" y="8661"/>
                  </a:cubicBezTo>
                  <a:cubicBezTo>
                    <a:pt x="37455" y="8215"/>
                    <a:pt x="37289" y="7898"/>
                    <a:pt x="36912" y="7662"/>
                  </a:cubicBezTo>
                  <a:cubicBezTo>
                    <a:pt x="36697" y="7533"/>
                    <a:pt x="36478" y="7419"/>
                    <a:pt x="36252" y="7312"/>
                  </a:cubicBezTo>
                  <a:cubicBezTo>
                    <a:pt x="35988" y="7270"/>
                    <a:pt x="35725" y="7141"/>
                    <a:pt x="35504" y="7032"/>
                  </a:cubicBezTo>
                  <a:cubicBezTo>
                    <a:pt x="35253" y="6910"/>
                    <a:pt x="34989" y="6818"/>
                    <a:pt x="34726" y="6732"/>
                  </a:cubicBezTo>
                  <a:cubicBezTo>
                    <a:pt x="34646" y="6732"/>
                    <a:pt x="34564" y="6732"/>
                    <a:pt x="34484" y="6737"/>
                  </a:cubicBezTo>
                  <a:cubicBezTo>
                    <a:pt x="34334" y="6742"/>
                    <a:pt x="34183" y="6749"/>
                    <a:pt x="34033" y="6749"/>
                  </a:cubicBezTo>
                  <a:cubicBezTo>
                    <a:pt x="33448" y="6749"/>
                    <a:pt x="32781" y="6673"/>
                    <a:pt x="32191" y="6201"/>
                  </a:cubicBezTo>
                  <a:cubicBezTo>
                    <a:pt x="32169" y="6216"/>
                    <a:pt x="32152" y="6238"/>
                    <a:pt x="32142" y="6254"/>
                  </a:cubicBezTo>
                  <a:cubicBezTo>
                    <a:pt x="32131" y="6276"/>
                    <a:pt x="32120" y="6291"/>
                    <a:pt x="32110" y="6308"/>
                  </a:cubicBezTo>
                  <a:cubicBezTo>
                    <a:pt x="31954" y="6233"/>
                    <a:pt x="31792" y="6152"/>
                    <a:pt x="31636" y="6060"/>
                  </a:cubicBezTo>
                  <a:cubicBezTo>
                    <a:pt x="31643" y="6055"/>
                    <a:pt x="31648" y="6045"/>
                    <a:pt x="31653" y="6033"/>
                  </a:cubicBezTo>
                  <a:lnTo>
                    <a:pt x="31653" y="6033"/>
                  </a:lnTo>
                  <a:cubicBezTo>
                    <a:pt x="31252" y="6204"/>
                    <a:pt x="31003" y="6302"/>
                    <a:pt x="30846" y="6302"/>
                  </a:cubicBezTo>
                  <a:cubicBezTo>
                    <a:pt x="30619" y="6302"/>
                    <a:pt x="30590" y="6094"/>
                    <a:pt x="30584" y="5604"/>
                  </a:cubicBezTo>
                  <a:cubicBezTo>
                    <a:pt x="30579" y="5073"/>
                    <a:pt x="30540" y="4508"/>
                    <a:pt x="31105" y="4186"/>
                  </a:cubicBezTo>
                  <a:cubicBezTo>
                    <a:pt x="31030" y="3923"/>
                    <a:pt x="31083" y="3724"/>
                    <a:pt x="31373" y="3643"/>
                  </a:cubicBezTo>
                  <a:cubicBezTo>
                    <a:pt x="31331" y="3402"/>
                    <a:pt x="31385" y="3203"/>
                    <a:pt x="31636" y="3112"/>
                  </a:cubicBezTo>
                  <a:cubicBezTo>
                    <a:pt x="31631" y="2939"/>
                    <a:pt x="31626" y="2762"/>
                    <a:pt x="31616" y="2591"/>
                  </a:cubicBezTo>
                  <a:cubicBezTo>
                    <a:pt x="31433" y="2353"/>
                    <a:pt x="31212" y="2182"/>
                    <a:pt x="30976" y="2043"/>
                  </a:cubicBezTo>
                  <a:cubicBezTo>
                    <a:pt x="30262" y="1629"/>
                    <a:pt x="29380" y="1532"/>
                    <a:pt x="28698" y="1059"/>
                  </a:cubicBezTo>
                  <a:cubicBezTo>
                    <a:pt x="28284" y="860"/>
                    <a:pt x="28537" y="468"/>
                    <a:pt x="28440" y="178"/>
                  </a:cubicBezTo>
                  <a:cubicBezTo>
                    <a:pt x="28357" y="163"/>
                    <a:pt x="28282" y="156"/>
                    <a:pt x="28214" y="156"/>
                  </a:cubicBezTo>
                  <a:cubicBezTo>
                    <a:pt x="28060" y="156"/>
                    <a:pt x="27941" y="193"/>
                    <a:pt x="27844" y="263"/>
                  </a:cubicBezTo>
                  <a:cubicBezTo>
                    <a:pt x="27672" y="392"/>
                    <a:pt x="27575" y="624"/>
                    <a:pt x="27505" y="935"/>
                  </a:cubicBezTo>
                  <a:cubicBezTo>
                    <a:pt x="27437" y="1273"/>
                    <a:pt x="27286" y="1531"/>
                    <a:pt x="27051" y="1531"/>
                  </a:cubicBezTo>
                  <a:cubicBezTo>
                    <a:pt x="26919" y="1531"/>
                    <a:pt x="26761" y="1450"/>
                    <a:pt x="26576" y="1258"/>
                  </a:cubicBezTo>
                  <a:cubicBezTo>
                    <a:pt x="26512" y="1277"/>
                    <a:pt x="26454" y="1286"/>
                    <a:pt x="26400" y="1286"/>
                  </a:cubicBezTo>
                  <a:cubicBezTo>
                    <a:pt x="26226" y="1286"/>
                    <a:pt x="26103" y="1186"/>
                    <a:pt x="26034" y="989"/>
                  </a:cubicBezTo>
                  <a:cubicBezTo>
                    <a:pt x="25873" y="967"/>
                    <a:pt x="25722" y="940"/>
                    <a:pt x="25754" y="726"/>
                  </a:cubicBezTo>
                  <a:lnTo>
                    <a:pt x="25754" y="726"/>
                  </a:lnTo>
                  <a:cubicBezTo>
                    <a:pt x="25698" y="743"/>
                    <a:pt x="25645" y="751"/>
                    <a:pt x="25597" y="751"/>
                  </a:cubicBezTo>
                  <a:cubicBezTo>
                    <a:pt x="25425" y="751"/>
                    <a:pt x="25305" y="649"/>
                    <a:pt x="25234" y="452"/>
                  </a:cubicBezTo>
                  <a:cubicBezTo>
                    <a:pt x="25072" y="436"/>
                    <a:pt x="24922" y="409"/>
                    <a:pt x="24954" y="194"/>
                  </a:cubicBezTo>
                  <a:lnTo>
                    <a:pt x="24954" y="194"/>
                  </a:lnTo>
                  <a:cubicBezTo>
                    <a:pt x="24903" y="210"/>
                    <a:pt x="24855" y="217"/>
                    <a:pt x="24809" y="217"/>
                  </a:cubicBezTo>
                  <a:cubicBezTo>
                    <a:pt x="24594" y="217"/>
                    <a:pt x="24417" y="67"/>
                    <a:pt x="24218"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45"/>
            <p:cNvSpPr/>
            <p:nvPr/>
          </p:nvSpPr>
          <p:spPr>
            <a:xfrm>
              <a:off x="6044250" y="2292225"/>
              <a:ext cx="637175" cy="308675"/>
            </a:xfrm>
            <a:custGeom>
              <a:avLst/>
              <a:gdLst/>
              <a:ahLst/>
              <a:cxnLst/>
              <a:rect l="l" t="t" r="r" b="b"/>
              <a:pathLst>
                <a:path w="25487" h="12347" extrusionOk="0">
                  <a:moveTo>
                    <a:pt x="18825" y="1"/>
                  </a:moveTo>
                  <a:cubicBezTo>
                    <a:pt x="18658" y="118"/>
                    <a:pt x="18417" y="76"/>
                    <a:pt x="18207" y="113"/>
                  </a:cubicBezTo>
                  <a:cubicBezTo>
                    <a:pt x="16628" y="420"/>
                    <a:pt x="14984" y="344"/>
                    <a:pt x="13447" y="898"/>
                  </a:cubicBezTo>
                  <a:cubicBezTo>
                    <a:pt x="12378" y="1124"/>
                    <a:pt x="11309" y="1360"/>
                    <a:pt x="10240" y="1564"/>
                  </a:cubicBezTo>
                  <a:cubicBezTo>
                    <a:pt x="9456" y="1714"/>
                    <a:pt x="8676" y="1876"/>
                    <a:pt x="7903" y="2047"/>
                  </a:cubicBezTo>
                  <a:cubicBezTo>
                    <a:pt x="7511" y="2133"/>
                    <a:pt x="7124" y="2220"/>
                    <a:pt x="6737" y="2305"/>
                  </a:cubicBezTo>
                  <a:cubicBezTo>
                    <a:pt x="4793" y="2736"/>
                    <a:pt x="2849" y="3143"/>
                    <a:pt x="855" y="3326"/>
                  </a:cubicBezTo>
                  <a:cubicBezTo>
                    <a:pt x="608" y="3363"/>
                    <a:pt x="355" y="3401"/>
                    <a:pt x="102" y="3438"/>
                  </a:cubicBezTo>
                  <a:cubicBezTo>
                    <a:pt x="65" y="3509"/>
                    <a:pt x="33" y="3579"/>
                    <a:pt x="0" y="3654"/>
                  </a:cubicBezTo>
                  <a:cubicBezTo>
                    <a:pt x="173" y="3772"/>
                    <a:pt x="302" y="3933"/>
                    <a:pt x="404" y="4110"/>
                  </a:cubicBezTo>
                  <a:cubicBezTo>
                    <a:pt x="167" y="4938"/>
                    <a:pt x="425" y="5980"/>
                    <a:pt x="1123" y="6485"/>
                  </a:cubicBezTo>
                  <a:cubicBezTo>
                    <a:pt x="1257" y="6316"/>
                    <a:pt x="1416" y="6207"/>
                    <a:pt x="1621" y="6207"/>
                  </a:cubicBezTo>
                  <a:cubicBezTo>
                    <a:pt x="1670" y="6207"/>
                    <a:pt x="1723" y="6213"/>
                    <a:pt x="1778" y="6227"/>
                  </a:cubicBezTo>
                  <a:cubicBezTo>
                    <a:pt x="2326" y="5674"/>
                    <a:pt x="2945" y="5169"/>
                    <a:pt x="3412" y="4546"/>
                  </a:cubicBezTo>
                  <a:cubicBezTo>
                    <a:pt x="3471" y="4465"/>
                    <a:pt x="3536" y="4390"/>
                    <a:pt x="3600" y="4320"/>
                  </a:cubicBezTo>
                  <a:cubicBezTo>
                    <a:pt x="3850" y="4068"/>
                    <a:pt x="4108" y="3951"/>
                    <a:pt x="4389" y="3951"/>
                  </a:cubicBezTo>
                  <a:cubicBezTo>
                    <a:pt x="4616" y="3951"/>
                    <a:pt x="4859" y="4028"/>
                    <a:pt x="5126" y="4169"/>
                  </a:cubicBezTo>
                  <a:cubicBezTo>
                    <a:pt x="5088" y="3954"/>
                    <a:pt x="5180" y="3842"/>
                    <a:pt x="5378" y="3815"/>
                  </a:cubicBezTo>
                  <a:cubicBezTo>
                    <a:pt x="5395" y="3647"/>
                    <a:pt x="5482" y="3556"/>
                    <a:pt x="5657" y="3547"/>
                  </a:cubicBezTo>
                  <a:lnTo>
                    <a:pt x="5657" y="3547"/>
                  </a:lnTo>
                  <a:cubicBezTo>
                    <a:pt x="5652" y="3552"/>
                    <a:pt x="5647" y="3557"/>
                    <a:pt x="5641" y="3562"/>
                  </a:cubicBezTo>
                  <a:lnTo>
                    <a:pt x="5668" y="3547"/>
                  </a:lnTo>
                  <a:lnTo>
                    <a:pt x="5668" y="3547"/>
                  </a:lnTo>
                  <a:cubicBezTo>
                    <a:pt x="5665" y="3547"/>
                    <a:pt x="5661" y="3547"/>
                    <a:pt x="5657" y="3547"/>
                  </a:cubicBezTo>
                  <a:lnTo>
                    <a:pt x="5657" y="3547"/>
                  </a:lnTo>
                  <a:cubicBezTo>
                    <a:pt x="6391" y="2852"/>
                    <a:pt x="7304" y="2778"/>
                    <a:pt x="8252" y="2751"/>
                  </a:cubicBezTo>
                  <a:cubicBezTo>
                    <a:pt x="8262" y="2751"/>
                    <a:pt x="8271" y="2751"/>
                    <a:pt x="8280" y="2751"/>
                  </a:cubicBezTo>
                  <a:cubicBezTo>
                    <a:pt x="8878" y="2751"/>
                    <a:pt x="8945" y="3075"/>
                    <a:pt x="8887" y="3535"/>
                  </a:cubicBezTo>
                  <a:cubicBezTo>
                    <a:pt x="8947" y="3516"/>
                    <a:pt x="9003" y="3506"/>
                    <a:pt x="9053" y="3506"/>
                  </a:cubicBezTo>
                  <a:cubicBezTo>
                    <a:pt x="9228" y="3506"/>
                    <a:pt x="9345" y="3617"/>
                    <a:pt x="9407" y="3825"/>
                  </a:cubicBezTo>
                  <a:cubicBezTo>
                    <a:pt x="9623" y="4046"/>
                    <a:pt x="9784" y="4288"/>
                    <a:pt x="9692" y="4615"/>
                  </a:cubicBezTo>
                  <a:cubicBezTo>
                    <a:pt x="9736" y="4623"/>
                    <a:pt x="9782" y="4626"/>
                    <a:pt x="9828" y="4626"/>
                  </a:cubicBezTo>
                  <a:cubicBezTo>
                    <a:pt x="9947" y="4626"/>
                    <a:pt x="10072" y="4607"/>
                    <a:pt x="10191" y="4599"/>
                  </a:cubicBezTo>
                  <a:lnTo>
                    <a:pt x="10191" y="4599"/>
                  </a:lnTo>
                  <a:cubicBezTo>
                    <a:pt x="10198" y="4663"/>
                    <a:pt x="10191" y="4728"/>
                    <a:pt x="10171" y="4787"/>
                  </a:cubicBezTo>
                  <a:cubicBezTo>
                    <a:pt x="10154" y="4841"/>
                    <a:pt x="10144" y="4911"/>
                    <a:pt x="10138" y="4985"/>
                  </a:cubicBezTo>
                  <a:cubicBezTo>
                    <a:pt x="10235" y="4915"/>
                    <a:pt x="10354" y="4878"/>
                    <a:pt x="10508" y="4878"/>
                  </a:cubicBezTo>
                  <a:cubicBezTo>
                    <a:pt x="10576" y="4878"/>
                    <a:pt x="10651" y="4885"/>
                    <a:pt x="10734" y="4900"/>
                  </a:cubicBezTo>
                  <a:cubicBezTo>
                    <a:pt x="10734" y="4895"/>
                    <a:pt x="10729" y="4884"/>
                    <a:pt x="10729" y="4878"/>
                  </a:cubicBezTo>
                  <a:lnTo>
                    <a:pt x="10729" y="4878"/>
                  </a:lnTo>
                  <a:lnTo>
                    <a:pt x="10756" y="4900"/>
                  </a:lnTo>
                  <a:lnTo>
                    <a:pt x="10734" y="4900"/>
                  </a:lnTo>
                  <a:cubicBezTo>
                    <a:pt x="10831" y="5190"/>
                    <a:pt x="10578" y="5582"/>
                    <a:pt x="10992" y="5781"/>
                  </a:cubicBezTo>
                  <a:cubicBezTo>
                    <a:pt x="11674" y="6254"/>
                    <a:pt x="12556" y="6351"/>
                    <a:pt x="13270" y="6765"/>
                  </a:cubicBezTo>
                  <a:cubicBezTo>
                    <a:pt x="13506" y="6904"/>
                    <a:pt x="13727" y="7075"/>
                    <a:pt x="13910" y="7313"/>
                  </a:cubicBezTo>
                  <a:cubicBezTo>
                    <a:pt x="13920" y="7484"/>
                    <a:pt x="13925" y="7661"/>
                    <a:pt x="13930" y="7834"/>
                  </a:cubicBezTo>
                  <a:cubicBezTo>
                    <a:pt x="13942" y="7828"/>
                    <a:pt x="13947" y="7828"/>
                    <a:pt x="13957" y="7822"/>
                  </a:cubicBezTo>
                  <a:lnTo>
                    <a:pt x="13957" y="7822"/>
                  </a:lnTo>
                  <a:lnTo>
                    <a:pt x="13947" y="7839"/>
                  </a:lnTo>
                  <a:cubicBezTo>
                    <a:pt x="13942" y="7844"/>
                    <a:pt x="13937" y="7854"/>
                    <a:pt x="13937" y="7854"/>
                  </a:cubicBezTo>
                  <a:cubicBezTo>
                    <a:pt x="13937" y="7849"/>
                    <a:pt x="13937" y="7839"/>
                    <a:pt x="13930" y="7834"/>
                  </a:cubicBezTo>
                  <a:cubicBezTo>
                    <a:pt x="13679" y="7925"/>
                    <a:pt x="13625" y="8124"/>
                    <a:pt x="13667" y="8365"/>
                  </a:cubicBezTo>
                  <a:cubicBezTo>
                    <a:pt x="13672" y="8365"/>
                    <a:pt x="13679" y="8360"/>
                    <a:pt x="13689" y="8360"/>
                  </a:cubicBezTo>
                  <a:lnTo>
                    <a:pt x="13667" y="8387"/>
                  </a:lnTo>
                  <a:lnTo>
                    <a:pt x="13667" y="8365"/>
                  </a:lnTo>
                  <a:cubicBezTo>
                    <a:pt x="13377" y="8446"/>
                    <a:pt x="13324" y="8645"/>
                    <a:pt x="13399" y="8908"/>
                  </a:cubicBezTo>
                  <a:cubicBezTo>
                    <a:pt x="13409" y="8902"/>
                    <a:pt x="13409" y="8897"/>
                    <a:pt x="13421" y="8892"/>
                  </a:cubicBezTo>
                  <a:lnTo>
                    <a:pt x="13421" y="8892"/>
                  </a:lnTo>
                  <a:lnTo>
                    <a:pt x="13409" y="8908"/>
                  </a:lnTo>
                  <a:cubicBezTo>
                    <a:pt x="13409" y="8913"/>
                    <a:pt x="13404" y="8918"/>
                    <a:pt x="13404" y="8918"/>
                  </a:cubicBezTo>
                  <a:cubicBezTo>
                    <a:pt x="13399" y="8918"/>
                    <a:pt x="13399" y="8913"/>
                    <a:pt x="13399" y="8908"/>
                  </a:cubicBezTo>
                  <a:cubicBezTo>
                    <a:pt x="12834" y="9230"/>
                    <a:pt x="12873" y="9795"/>
                    <a:pt x="12878" y="10326"/>
                  </a:cubicBezTo>
                  <a:cubicBezTo>
                    <a:pt x="12884" y="10816"/>
                    <a:pt x="12913" y="11024"/>
                    <a:pt x="13140" y="11024"/>
                  </a:cubicBezTo>
                  <a:cubicBezTo>
                    <a:pt x="13297" y="11024"/>
                    <a:pt x="13546" y="10926"/>
                    <a:pt x="13947" y="10755"/>
                  </a:cubicBezTo>
                  <a:lnTo>
                    <a:pt x="13947" y="10755"/>
                  </a:lnTo>
                  <a:cubicBezTo>
                    <a:pt x="13942" y="10767"/>
                    <a:pt x="13937" y="10777"/>
                    <a:pt x="13930" y="10782"/>
                  </a:cubicBezTo>
                  <a:cubicBezTo>
                    <a:pt x="14086" y="10874"/>
                    <a:pt x="14248" y="10955"/>
                    <a:pt x="14404" y="11030"/>
                  </a:cubicBezTo>
                  <a:cubicBezTo>
                    <a:pt x="14414" y="11013"/>
                    <a:pt x="14425" y="10998"/>
                    <a:pt x="14436" y="10976"/>
                  </a:cubicBezTo>
                  <a:cubicBezTo>
                    <a:pt x="14446" y="10960"/>
                    <a:pt x="14463" y="10938"/>
                    <a:pt x="14485" y="10923"/>
                  </a:cubicBezTo>
                  <a:cubicBezTo>
                    <a:pt x="15075" y="11395"/>
                    <a:pt x="15742" y="11471"/>
                    <a:pt x="16327" y="11471"/>
                  </a:cubicBezTo>
                  <a:cubicBezTo>
                    <a:pt x="16477" y="11471"/>
                    <a:pt x="16628" y="11464"/>
                    <a:pt x="16778" y="11459"/>
                  </a:cubicBezTo>
                  <a:cubicBezTo>
                    <a:pt x="16858" y="11454"/>
                    <a:pt x="16940" y="11454"/>
                    <a:pt x="17020" y="11454"/>
                  </a:cubicBezTo>
                  <a:cubicBezTo>
                    <a:pt x="17283" y="11540"/>
                    <a:pt x="17547" y="11632"/>
                    <a:pt x="17798" y="11754"/>
                  </a:cubicBezTo>
                  <a:cubicBezTo>
                    <a:pt x="18019" y="11863"/>
                    <a:pt x="18282" y="11992"/>
                    <a:pt x="18546" y="12034"/>
                  </a:cubicBezTo>
                  <a:cubicBezTo>
                    <a:pt x="18601" y="12042"/>
                    <a:pt x="18656" y="12047"/>
                    <a:pt x="18710" y="12047"/>
                  </a:cubicBezTo>
                  <a:cubicBezTo>
                    <a:pt x="18777" y="12047"/>
                    <a:pt x="18843" y="12039"/>
                    <a:pt x="18911" y="12019"/>
                  </a:cubicBezTo>
                  <a:cubicBezTo>
                    <a:pt x="19115" y="11965"/>
                    <a:pt x="19244" y="11787"/>
                    <a:pt x="19201" y="11583"/>
                  </a:cubicBezTo>
                  <a:cubicBezTo>
                    <a:pt x="19340" y="11303"/>
                    <a:pt x="18954" y="10777"/>
                    <a:pt x="18728" y="10626"/>
                  </a:cubicBezTo>
                  <a:cubicBezTo>
                    <a:pt x="18718" y="10621"/>
                    <a:pt x="18707" y="10616"/>
                    <a:pt x="18691" y="10606"/>
                  </a:cubicBezTo>
                  <a:cubicBezTo>
                    <a:pt x="18551" y="10423"/>
                    <a:pt x="18422" y="10234"/>
                    <a:pt x="18299" y="10052"/>
                  </a:cubicBezTo>
                  <a:cubicBezTo>
                    <a:pt x="18175" y="9869"/>
                    <a:pt x="18056" y="9691"/>
                    <a:pt x="17954" y="9515"/>
                  </a:cubicBezTo>
                  <a:cubicBezTo>
                    <a:pt x="16886" y="8784"/>
                    <a:pt x="17547" y="8124"/>
                    <a:pt x="18212" y="7457"/>
                  </a:cubicBezTo>
                  <a:cubicBezTo>
                    <a:pt x="18212" y="8124"/>
                    <a:pt x="18212" y="8784"/>
                    <a:pt x="18326" y="9461"/>
                  </a:cubicBezTo>
                  <a:cubicBezTo>
                    <a:pt x="18368" y="9563"/>
                    <a:pt x="18428" y="9671"/>
                    <a:pt x="18497" y="9768"/>
                  </a:cubicBezTo>
                  <a:cubicBezTo>
                    <a:pt x="18777" y="10160"/>
                    <a:pt x="19249" y="10460"/>
                    <a:pt x="19679" y="10460"/>
                  </a:cubicBezTo>
                  <a:cubicBezTo>
                    <a:pt x="19824" y="10460"/>
                    <a:pt x="19964" y="10428"/>
                    <a:pt x="20093" y="10363"/>
                  </a:cubicBezTo>
                  <a:cubicBezTo>
                    <a:pt x="20372" y="10219"/>
                    <a:pt x="20523" y="10197"/>
                    <a:pt x="20592" y="10197"/>
                  </a:cubicBezTo>
                  <a:cubicBezTo>
                    <a:pt x="20619" y="10197"/>
                    <a:pt x="20630" y="10202"/>
                    <a:pt x="20630" y="10202"/>
                  </a:cubicBezTo>
                  <a:cubicBezTo>
                    <a:pt x="20732" y="10278"/>
                    <a:pt x="20781" y="10772"/>
                    <a:pt x="20796" y="10960"/>
                  </a:cubicBezTo>
                  <a:lnTo>
                    <a:pt x="20808" y="11045"/>
                  </a:lnTo>
                  <a:cubicBezTo>
                    <a:pt x="20910" y="12121"/>
                    <a:pt x="21415" y="12346"/>
                    <a:pt x="21817" y="12346"/>
                  </a:cubicBezTo>
                  <a:cubicBezTo>
                    <a:pt x="21898" y="12346"/>
                    <a:pt x="21973" y="12341"/>
                    <a:pt x="22048" y="12319"/>
                  </a:cubicBezTo>
                  <a:cubicBezTo>
                    <a:pt x="22000" y="12168"/>
                    <a:pt x="21946" y="11997"/>
                    <a:pt x="21936" y="11803"/>
                  </a:cubicBezTo>
                  <a:cubicBezTo>
                    <a:pt x="22085" y="11771"/>
                    <a:pt x="22263" y="11685"/>
                    <a:pt x="22467" y="11567"/>
                  </a:cubicBezTo>
                  <a:cubicBezTo>
                    <a:pt x="22580" y="11245"/>
                    <a:pt x="22795" y="11057"/>
                    <a:pt x="23156" y="11057"/>
                  </a:cubicBezTo>
                  <a:lnTo>
                    <a:pt x="23161" y="11057"/>
                  </a:lnTo>
                  <a:cubicBezTo>
                    <a:pt x="23354" y="10992"/>
                    <a:pt x="23520" y="10911"/>
                    <a:pt x="23665" y="10826"/>
                  </a:cubicBezTo>
                  <a:cubicBezTo>
                    <a:pt x="23789" y="10976"/>
                    <a:pt x="23880" y="11126"/>
                    <a:pt x="23939" y="11283"/>
                  </a:cubicBezTo>
                  <a:cubicBezTo>
                    <a:pt x="24879" y="10702"/>
                    <a:pt x="25035" y="9730"/>
                    <a:pt x="25164" y="8918"/>
                  </a:cubicBezTo>
                  <a:cubicBezTo>
                    <a:pt x="25224" y="8521"/>
                    <a:pt x="25283" y="8144"/>
                    <a:pt x="25417" y="7806"/>
                  </a:cubicBezTo>
                  <a:cubicBezTo>
                    <a:pt x="25487" y="7623"/>
                    <a:pt x="25449" y="7415"/>
                    <a:pt x="25325" y="7269"/>
                  </a:cubicBezTo>
                  <a:cubicBezTo>
                    <a:pt x="25224" y="7145"/>
                    <a:pt x="25073" y="7081"/>
                    <a:pt x="24917" y="7081"/>
                  </a:cubicBezTo>
                  <a:cubicBezTo>
                    <a:pt x="24879" y="7081"/>
                    <a:pt x="24847" y="7081"/>
                    <a:pt x="24810" y="7092"/>
                  </a:cubicBezTo>
                  <a:cubicBezTo>
                    <a:pt x="24520" y="7152"/>
                    <a:pt x="24245" y="7199"/>
                    <a:pt x="23987" y="7248"/>
                  </a:cubicBezTo>
                  <a:cubicBezTo>
                    <a:pt x="23429" y="7345"/>
                    <a:pt x="22903" y="7435"/>
                    <a:pt x="22397" y="7608"/>
                  </a:cubicBezTo>
                  <a:cubicBezTo>
                    <a:pt x="22161" y="7688"/>
                    <a:pt x="21968" y="7732"/>
                    <a:pt x="21828" y="7732"/>
                  </a:cubicBezTo>
                  <a:cubicBezTo>
                    <a:pt x="21678" y="7732"/>
                    <a:pt x="21479" y="7732"/>
                    <a:pt x="21296" y="6958"/>
                  </a:cubicBezTo>
                  <a:cubicBezTo>
                    <a:pt x="21011" y="5727"/>
                    <a:pt x="20625" y="4529"/>
                    <a:pt x="20211" y="3256"/>
                  </a:cubicBezTo>
                  <a:cubicBezTo>
                    <a:pt x="20034" y="2703"/>
                    <a:pt x="19851" y="2139"/>
                    <a:pt x="19674" y="1553"/>
                  </a:cubicBezTo>
                  <a:cubicBezTo>
                    <a:pt x="19647" y="1478"/>
                    <a:pt x="19610" y="1419"/>
                    <a:pt x="19561" y="1365"/>
                  </a:cubicBezTo>
                  <a:cubicBezTo>
                    <a:pt x="19561" y="1306"/>
                    <a:pt x="19556" y="1246"/>
                    <a:pt x="19545" y="1177"/>
                  </a:cubicBezTo>
                  <a:cubicBezTo>
                    <a:pt x="19513" y="795"/>
                    <a:pt x="19405" y="527"/>
                    <a:pt x="19260" y="334"/>
                  </a:cubicBezTo>
                  <a:cubicBezTo>
                    <a:pt x="19137" y="172"/>
                    <a:pt x="18986" y="71"/>
                    <a:pt x="18825"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45"/>
            <p:cNvSpPr/>
            <p:nvPr/>
          </p:nvSpPr>
          <p:spPr>
            <a:xfrm>
              <a:off x="6725975" y="1781475"/>
              <a:ext cx="236000" cy="240275"/>
            </a:xfrm>
            <a:custGeom>
              <a:avLst/>
              <a:gdLst/>
              <a:ahLst/>
              <a:cxnLst/>
              <a:rect l="l" t="t" r="r" b="b"/>
              <a:pathLst>
                <a:path w="9440" h="9611" extrusionOk="0">
                  <a:moveTo>
                    <a:pt x="8049" y="0"/>
                  </a:moveTo>
                  <a:cubicBezTo>
                    <a:pt x="6936" y="167"/>
                    <a:pt x="5867" y="430"/>
                    <a:pt x="4820" y="769"/>
                  </a:cubicBezTo>
                  <a:cubicBezTo>
                    <a:pt x="4208" y="989"/>
                    <a:pt x="3590" y="1208"/>
                    <a:pt x="2971" y="1434"/>
                  </a:cubicBezTo>
                  <a:cubicBezTo>
                    <a:pt x="3026" y="1370"/>
                    <a:pt x="3090" y="1312"/>
                    <a:pt x="3133" y="1241"/>
                  </a:cubicBezTo>
                  <a:cubicBezTo>
                    <a:pt x="3154" y="1208"/>
                    <a:pt x="3144" y="1156"/>
                    <a:pt x="3149" y="1112"/>
                  </a:cubicBezTo>
                  <a:cubicBezTo>
                    <a:pt x="3092" y="1108"/>
                    <a:pt x="3035" y="1106"/>
                    <a:pt x="2979" y="1106"/>
                  </a:cubicBezTo>
                  <a:cubicBezTo>
                    <a:pt x="2102" y="1106"/>
                    <a:pt x="1311" y="1551"/>
                    <a:pt x="464" y="1687"/>
                  </a:cubicBezTo>
                  <a:cubicBezTo>
                    <a:pt x="296" y="1838"/>
                    <a:pt x="184" y="2021"/>
                    <a:pt x="114" y="2257"/>
                  </a:cubicBezTo>
                  <a:cubicBezTo>
                    <a:pt x="50" y="2450"/>
                    <a:pt x="18" y="2681"/>
                    <a:pt x="1" y="2949"/>
                  </a:cubicBezTo>
                  <a:cubicBezTo>
                    <a:pt x="157" y="3901"/>
                    <a:pt x="372" y="5056"/>
                    <a:pt x="511" y="5807"/>
                  </a:cubicBezTo>
                  <a:cubicBezTo>
                    <a:pt x="618" y="6393"/>
                    <a:pt x="861" y="6985"/>
                    <a:pt x="883" y="7565"/>
                  </a:cubicBezTo>
                  <a:cubicBezTo>
                    <a:pt x="888" y="7694"/>
                    <a:pt x="883" y="7823"/>
                    <a:pt x="861" y="7945"/>
                  </a:cubicBezTo>
                  <a:cubicBezTo>
                    <a:pt x="812" y="8267"/>
                    <a:pt x="667" y="8579"/>
                    <a:pt x="367" y="8891"/>
                  </a:cubicBezTo>
                  <a:cubicBezTo>
                    <a:pt x="360" y="8897"/>
                    <a:pt x="469" y="9015"/>
                    <a:pt x="528" y="9080"/>
                  </a:cubicBezTo>
                  <a:cubicBezTo>
                    <a:pt x="469" y="9273"/>
                    <a:pt x="420" y="9445"/>
                    <a:pt x="360" y="9584"/>
                  </a:cubicBezTo>
                  <a:cubicBezTo>
                    <a:pt x="415" y="9601"/>
                    <a:pt x="469" y="9611"/>
                    <a:pt x="528" y="9611"/>
                  </a:cubicBezTo>
                  <a:lnTo>
                    <a:pt x="533" y="9611"/>
                  </a:lnTo>
                  <a:cubicBezTo>
                    <a:pt x="673" y="9611"/>
                    <a:pt x="807" y="9595"/>
                    <a:pt x="930" y="9574"/>
                  </a:cubicBezTo>
                  <a:cubicBezTo>
                    <a:pt x="1360" y="9499"/>
                    <a:pt x="1721" y="9305"/>
                    <a:pt x="1999" y="8993"/>
                  </a:cubicBezTo>
                  <a:cubicBezTo>
                    <a:pt x="3338" y="7500"/>
                    <a:pt x="5067" y="6715"/>
                    <a:pt x="7253" y="6006"/>
                  </a:cubicBezTo>
                  <a:cubicBezTo>
                    <a:pt x="8301" y="5663"/>
                    <a:pt x="8914" y="5388"/>
                    <a:pt x="9219" y="5002"/>
                  </a:cubicBezTo>
                  <a:cubicBezTo>
                    <a:pt x="9333" y="4857"/>
                    <a:pt x="9403" y="4690"/>
                    <a:pt x="9440" y="4503"/>
                  </a:cubicBezTo>
                  <a:cubicBezTo>
                    <a:pt x="9252" y="3766"/>
                    <a:pt x="9053" y="2891"/>
                    <a:pt x="8817" y="2021"/>
                  </a:cubicBezTo>
                  <a:cubicBezTo>
                    <a:pt x="8666" y="1466"/>
                    <a:pt x="8414" y="876"/>
                    <a:pt x="8564" y="441"/>
                  </a:cubicBezTo>
                  <a:cubicBezTo>
                    <a:pt x="8446" y="263"/>
                    <a:pt x="8307" y="134"/>
                    <a:pt x="8156" y="54"/>
                  </a:cubicBezTo>
                  <a:cubicBezTo>
                    <a:pt x="8118" y="33"/>
                    <a:pt x="8081" y="16"/>
                    <a:pt x="8049"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45"/>
            <p:cNvSpPr/>
            <p:nvPr/>
          </p:nvSpPr>
          <p:spPr>
            <a:xfrm>
              <a:off x="6577450" y="2562875"/>
              <a:ext cx="70950" cy="152950"/>
            </a:xfrm>
            <a:custGeom>
              <a:avLst/>
              <a:gdLst/>
              <a:ahLst/>
              <a:cxnLst/>
              <a:rect l="l" t="t" r="r" b="b"/>
              <a:pathLst>
                <a:path w="2838" h="6118" extrusionOk="0">
                  <a:moveTo>
                    <a:pt x="2337" y="0"/>
                  </a:moveTo>
                  <a:cubicBezTo>
                    <a:pt x="2192" y="85"/>
                    <a:pt x="2026" y="166"/>
                    <a:pt x="1833" y="231"/>
                  </a:cubicBezTo>
                  <a:lnTo>
                    <a:pt x="1828" y="231"/>
                  </a:lnTo>
                  <a:cubicBezTo>
                    <a:pt x="1467" y="231"/>
                    <a:pt x="1252" y="419"/>
                    <a:pt x="1139" y="741"/>
                  </a:cubicBezTo>
                  <a:cubicBezTo>
                    <a:pt x="1144" y="735"/>
                    <a:pt x="1151" y="735"/>
                    <a:pt x="1156" y="730"/>
                  </a:cubicBezTo>
                  <a:lnTo>
                    <a:pt x="1156" y="730"/>
                  </a:lnTo>
                  <a:lnTo>
                    <a:pt x="1151" y="735"/>
                  </a:lnTo>
                  <a:lnTo>
                    <a:pt x="1134" y="747"/>
                  </a:lnTo>
                  <a:lnTo>
                    <a:pt x="1139" y="741"/>
                  </a:lnTo>
                  <a:lnTo>
                    <a:pt x="1139" y="741"/>
                  </a:lnTo>
                  <a:cubicBezTo>
                    <a:pt x="935" y="859"/>
                    <a:pt x="757" y="945"/>
                    <a:pt x="608" y="977"/>
                  </a:cubicBezTo>
                  <a:cubicBezTo>
                    <a:pt x="618" y="1171"/>
                    <a:pt x="672" y="1342"/>
                    <a:pt x="720" y="1493"/>
                  </a:cubicBezTo>
                  <a:cubicBezTo>
                    <a:pt x="725" y="1503"/>
                    <a:pt x="725" y="1515"/>
                    <a:pt x="732" y="1525"/>
                  </a:cubicBezTo>
                  <a:cubicBezTo>
                    <a:pt x="839" y="1858"/>
                    <a:pt x="828" y="1885"/>
                    <a:pt x="737" y="1982"/>
                  </a:cubicBezTo>
                  <a:cubicBezTo>
                    <a:pt x="1" y="2772"/>
                    <a:pt x="38" y="3680"/>
                    <a:pt x="70" y="4560"/>
                  </a:cubicBezTo>
                  <a:cubicBezTo>
                    <a:pt x="87" y="4878"/>
                    <a:pt x="97" y="5210"/>
                    <a:pt x="80" y="5554"/>
                  </a:cubicBezTo>
                  <a:cubicBezTo>
                    <a:pt x="65" y="5790"/>
                    <a:pt x="209" y="6006"/>
                    <a:pt x="430" y="6086"/>
                  </a:cubicBezTo>
                  <a:cubicBezTo>
                    <a:pt x="489" y="6108"/>
                    <a:pt x="548" y="6118"/>
                    <a:pt x="613" y="6118"/>
                  </a:cubicBezTo>
                  <a:cubicBezTo>
                    <a:pt x="779" y="6118"/>
                    <a:pt x="940" y="6038"/>
                    <a:pt x="1042" y="5899"/>
                  </a:cubicBezTo>
                  <a:cubicBezTo>
                    <a:pt x="1892" y="4749"/>
                    <a:pt x="2337" y="3685"/>
                    <a:pt x="2401" y="2648"/>
                  </a:cubicBezTo>
                  <a:cubicBezTo>
                    <a:pt x="2413" y="2487"/>
                    <a:pt x="2472" y="2282"/>
                    <a:pt x="2537" y="2068"/>
                  </a:cubicBezTo>
                  <a:cubicBezTo>
                    <a:pt x="2666" y="1638"/>
                    <a:pt x="2837" y="1042"/>
                    <a:pt x="2611" y="457"/>
                  </a:cubicBezTo>
                  <a:cubicBezTo>
                    <a:pt x="2552" y="300"/>
                    <a:pt x="2461" y="150"/>
                    <a:pt x="2337"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45"/>
            <p:cNvSpPr/>
            <p:nvPr/>
          </p:nvSpPr>
          <p:spPr>
            <a:xfrm>
              <a:off x="322350" y="972150"/>
              <a:ext cx="1107875" cy="919625"/>
            </a:xfrm>
            <a:custGeom>
              <a:avLst/>
              <a:gdLst/>
              <a:ahLst/>
              <a:cxnLst/>
              <a:rect l="l" t="t" r="r" b="b"/>
              <a:pathLst>
                <a:path w="44315" h="36785" extrusionOk="0">
                  <a:moveTo>
                    <a:pt x="16427" y="6431"/>
                  </a:moveTo>
                  <a:cubicBezTo>
                    <a:pt x="16428" y="6431"/>
                    <a:pt x="16429" y="6431"/>
                    <a:pt x="16430" y="6431"/>
                  </a:cubicBezTo>
                  <a:lnTo>
                    <a:pt x="16430" y="6431"/>
                  </a:lnTo>
                  <a:cubicBezTo>
                    <a:pt x="16429" y="6431"/>
                    <a:pt x="16428" y="6431"/>
                    <a:pt x="16427" y="6431"/>
                  </a:cubicBezTo>
                  <a:close/>
                  <a:moveTo>
                    <a:pt x="10669" y="1"/>
                  </a:moveTo>
                  <a:cubicBezTo>
                    <a:pt x="10347" y="156"/>
                    <a:pt x="10025" y="478"/>
                    <a:pt x="9852" y="1118"/>
                  </a:cubicBezTo>
                  <a:cubicBezTo>
                    <a:pt x="9304" y="3170"/>
                    <a:pt x="8510" y="5190"/>
                    <a:pt x="7736" y="7140"/>
                  </a:cubicBezTo>
                  <a:cubicBezTo>
                    <a:pt x="7134" y="8665"/>
                    <a:pt x="6511" y="10245"/>
                    <a:pt x="6001" y="11841"/>
                  </a:cubicBezTo>
                  <a:cubicBezTo>
                    <a:pt x="5334" y="13941"/>
                    <a:pt x="4179" y="15843"/>
                    <a:pt x="3062" y="17685"/>
                  </a:cubicBezTo>
                  <a:cubicBezTo>
                    <a:pt x="2579" y="18476"/>
                    <a:pt x="2084" y="19292"/>
                    <a:pt x="1627" y="20114"/>
                  </a:cubicBezTo>
                  <a:lnTo>
                    <a:pt x="1605" y="20152"/>
                  </a:lnTo>
                  <a:cubicBezTo>
                    <a:pt x="982" y="21290"/>
                    <a:pt x="489" y="22188"/>
                    <a:pt x="918" y="23563"/>
                  </a:cubicBezTo>
                  <a:cubicBezTo>
                    <a:pt x="935" y="23606"/>
                    <a:pt x="854" y="23745"/>
                    <a:pt x="789" y="23859"/>
                  </a:cubicBezTo>
                  <a:cubicBezTo>
                    <a:pt x="703" y="24008"/>
                    <a:pt x="606" y="24176"/>
                    <a:pt x="558" y="24385"/>
                  </a:cubicBezTo>
                  <a:lnTo>
                    <a:pt x="499" y="24610"/>
                  </a:lnTo>
                  <a:cubicBezTo>
                    <a:pt x="231" y="25652"/>
                    <a:pt x="0" y="26555"/>
                    <a:pt x="494" y="27308"/>
                  </a:cubicBezTo>
                  <a:cubicBezTo>
                    <a:pt x="580" y="27442"/>
                    <a:pt x="687" y="27560"/>
                    <a:pt x="811" y="27667"/>
                  </a:cubicBezTo>
                  <a:cubicBezTo>
                    <a:pt x="967" y="27538"/>
                    <a:pt x="1166" y="27464"/>
                    <a:pt x="1402" y="27442"/>
                  </a:cubicBezTo>
                  <a:cubicBezTo>
                    <a:pt x="1714" y="27625"/>
                    <a:pt x="2143" y="27764"/>
                    <a:pt x="2740" y="27861"/>
                  </a:cubicBezTo>
                  <a:cubicBezTo>
                    <a:pt x="3519" y="27990"/>
                    <a:pt x="4270" y="28290"/>
                    <a:pt x="5039" y="28505"/>
                  </a:cubicBezTo>
                  <a:cubicBezTo>
                    <a:pt x="10432" y="30031"/>
                    <a:pt x="15837" y="31518"/>
                    <a:pt x="21262" y="32921"/>
                  </a:cubicBezTo>
                  <a:cubicBezTo>
                    <a:pt x="21381" y="33018"/>
                    <a:pt x="21478" y="33120"/>
                    <a:pt x="21552" y="33238"/>
                  </a:cubicBezTo>
                  <a:cubicBezTo>
                    <a:pt x="21649" y="33174"/>
                    <a:pt x="21768" y="33120"/>
                    <a:pt x="21902" y="33088"/>
                  </a:cubicBezTo>
                  <a:cubicBezTo>
                    <a:pt x="26270" y="34216"/>
                    <a:pt x="36687" y="36779"/>
                    <a:pt x="36724" y="36784"/>
                  </a:cubicBezTo>
                  <a:cubicBezTo>
                    <a:pt x="36714" y="36747"/>
                    <a:pt x="37299" y="31089"/>
                    <a:pt x="37852" y="28994"/>
                  </a:cubicBezTo>
                  <a:cubicBezTo>
                    <a:pt x="38217" y="27598"/>
                    <a:pt x="38229" y="26093"/>
                    <a:pt x="38873" y="24771"/>
                  </a:cubicBezTo>
                  <a:cubicBezTo>
                    <a:pt x="38921" y="24573"/>
                    <a:pt x="38996" y="24385"/>
                    <a:pt x="39131" y="24196"/>
                  </a:cubicBezTo>
                  <a:cubicBezTo>
                    <a:pt x="39206" y="24089"/>
                    <a:pt x="39318" y="24025"/>
                    <a:pt x="39432" y="23966"/>
                  </a:cubicBezTo>
                  <a:cubicBezTo>
                    <a:pt x="39560" y="23891"/>
                    <a:pt x="39625" y="23810"/>
                    <a:pt x="39662" y="23725"/>
                  </a:cubicBezTo>
                  <a:cubicBezTo>
                    <a:pt x="39625" y="23294"/>
                    <a:pt x="39506" y="22854"/>
                    <a:pt x="39893" y="22493"/>
                  </a:cubicBezTo>
                  <a:cubicBezTo>
                    <a:pt x="39893" y="22564"/>
                    <a:pt x="39898" y="22634"/>
                    <a:pt x="39905" y="22703"/>
                  </a:cubicBezTo>
                  <a:cubicBezTo>
                    <a:pt x="39942" y="22634"/>
                    <a:pt x="39980" y="22564"/>
                    <a:pt x="40012" y="22493"/>
                  </a:cubicBezTo>
                  <a:cubicBezTo>
                    <a:pt x="39980" y="22483"/>
                    <a:pt x="39947" y="22473"/>
                    <a:pt x="39920" y="22456"/>
                  </a:cubicBezTo>
                  <a:cubicBezTo>
                    <a:pt x="39856" y="22262"/>
                    <a:pt x="39796" y="22074"/>
                    <a:pt x="39737" y="21881"/>
                  </a:cubicBezTo>
                  <a:cubicBezTo>
                    <a:pt x="39705" y="21870"/>
                    <a:pt x="39679" y="21860"/>
                    <a:pt x="39647" y="21849"/>
                  </a:cubicBezTo>
                  <a:cubicBezTo>
                    <a:pt x="39453" y="21791"/>
                    <a:pt x="39147" y="21731"/>
                    <a:pt x="39018" y="21548"/>
                  </a:cubicBezTo>
                  <a:cubicBezTo>
                    <a:pt x="38926" y="21419"/>
                    <a:pt x="38899" y="21258"/>
                    <a:pt x="38911" y="21097"/>
                  </a:cubicBezTo>
                  <a:cubicBezTo>
                    <a:pt x="38765" y="20796"/>
                    <a:pt x="38884" y="20554"/>
                    <a:pt x="39104" y="20328"/>
                  </a:cubicBezTo>
                  <a:cubicBezTo>
                    <a:pt x="39136" y="20249"/>
                    <a:pt x="39169" y="20167"/>
                    <a:pt x="39196" y="20092"/>
                  </a:cubicBezTo>
                  <a:cubicBezTo>
                    <a:pt x="39404" y="19517"/>
                    <a:pt x="39603" y="18873"/>
                    <a:pt x="39958" y="18367"/>
                  </a:cubicBezTo>
                  <a:cubicBezTo>
                    <a:pt x="40146" y="18094"/>
                    <a:pt x="40371" y="17879"/>
                    <a:pt x="40640" y="17680"/>
                  </a:cubicBezTo>
                  <a:cubicBezTo>
                    <a:pt x="41150" y="17315"/>
                    <a:pt x="41510" y="16971"/>
                    <a:pt x="41817" y="16418"/>
                  </a:cubicBezTo>
                  <a:cubicBezTo>
                    <a:pt x="42097" y="15924"/>
                    <a:pt x="42354" y="15414"/>
                    <a:pt x="42692" y="14957"/>
                  </a:cubicBezTo>
                  <a:cubicBezTo>
                    <a:pt x="42982" y="14570"/>
                    <a:pt x="43321" y="14231"/>
                    <a:pt x="43612" y="13834"/>
                  </a:cubicBezTo>
                  <a:cubicBezTo>
                    <a:pt x="43605" y="13829"/>
                    <a:pt x="43600" y="13823"/>
                    <a:pt x="43600" y="13823"/>
                  </a:cubicBezTo>
                  <a:cubicBezTo>
                    <a:pt x="43647" y="13719"/>
                    <a:pt x="43688" y="13591"/>
                    <a:pt x="43787" y="13591"/>
                  </a:cubicBezTo>
                  <a:cubicBezTo>
                    <a:pt x="43791" y="13591"/>
                    <a:pt x="43795" y="13591"/>
                    <a:pt x="43799" y="13592"/>
                  </a:cubicBezTo>
                  <a:cubicBezTo>
                    <a:pt x="43826" y="13559"/>
                    <a:pt x="43858" y="13527"/>
                    <a:pt x="43885" y="13495"/>
                  </a:cubicBezTo>
                  <a:cubicBezTo>
                    <a:pt x="43869" y="13318"/>
                    <a:pt x="43992" y="13210"/>
                    <a:pt x="44175" y="13130"/>
                  </a:cubicBezTo>
                  <a:cubicBezTo>
                    <a:pt x="44175" y="13130"/>
                    <a:pt x="44175" y="13135"/>
                    <a:pt x="44180" y="13135"/>
                  </a:cubicBezTo>
                  <a:cubicBezTo>
                    <a:pt x="44229" y="13066"/>
                    <a:pt x="44277" y="12991"/>
                    <a:pt x="44314" y="12915"/>
                  </a:cubicBezTo>
                  <a:lnTo>
                    <a:pt x="44314" y="12915"/>
                  </a:lnTo>
                  <a:cubicBezTo>
                    <a:pt x="44277" y="12964"/>
                    <a:pt x="44239" y="13017"/>
                    <a:pt x="44192" y="13066"/>
                  </a:cubicBezTo>
                  <a:cubicBezTo>
                    <a:pt x="44197" y="12738"/>
                    <a:pt x="44197" y="12404"/>
                    <a:pt x="44202" y="12077"/>
                  </a:cubicBezTo>
                  <a:cubicBezTo>
                    <a:pt x="44024" y="11856"/>
                    <a:pt x="43756" y="11754"/>
                    <a:pt x="43483" y="11551"/>
                  </a:cubicBezTo>
                  <a:cubicBezTo>
                    <a:pt x="43450" y="11529"/>
                    <a:pt x="43423" y="11497"/>
                    <a:pt x="43396" y="11470"/>
                  </a:cubicBezTo>
                  <a:cubicBezTo>
                    <a:pt x="43079" y="11357"/>
                    <a:pt x="42923" y="11083"/>
                    <a:pt x="42875" y="10702"/>
                  </a:cubicBezTo>
                  <a:cubicBezTo>
                    <a:pt x="42784" y="10514"/>
                    <a:pt x="42697" y="10326"/>
                    <a:pt x="42601" y="10148"/>
                  </a:cubicBezTo>
                  <a:cubicBezTo>
                    <a:pt x="42596" y="10138"/>
                    <a:pt x="42590" y="10122"/>
                    <a:pt x="42585" y="10111"/>
                  </a:cubicBezTo>
                  <a:cubicBezTo>
                    <a:pt x="40087" y="9681"/>
                    <a:pt x="37674" y="8908"/>
                    <a:pt x="35214" y="8343"/>
                  </a:cubicBezTo>
                  <a:cubicBezTo>
                    <a:pt x="34636" y="8213"/>
                    <a:pt x="34052" y="7965"/>
                    <a:pt x="33455" y="7965"/>
                  </a:cubicBezTo>
                  <a:cubicBezTo>
                    <a:pt x="33115" y="7965"/>
                    <a:pt x="32771" y="8046"/>
                    <a:pt x="32420" y="8273"/>
                  </a:cubicBezTo>
                  <a:cubicBezTo>
                    <a:pt x="32346" y="8323"/>
                    <a:pt x="32248" y="8352"/>
                    <a:pt x="32144" y="8352"/>
                  </a:cubicBezTo>
                  <a:cubicBezTo>
                    <a:pt x="31958" y="8352"/>
                    <a:pt x="31754" y="8260"/>
                    <a:pt x="31636" y="8042"/>
                  </a:cubicBezTo>
                  <a:cubicBezTo>
                    <a:pt x="31594" y="8037"/>
                    <a:pt x="31551" y="8035"/>
                    <a:pt x="31507" y="8035"/>
                  </a:cubicBezTo>
                  <a:cubicBezTo>
                    <a:pt x="31376" y="8035"/>
                    <a:pt x="31240" y="8053"/>
                    <a:pt x="31109" y="8053"/>
                  </a:cubicBezTo>
                  <a:cubicBezTo>
                    <a:pt x="30907" y="8053"/>
                    <a:pt x="30716" y="8009"/>
                    <a:pt x="30573" y="7785"/>
                  </a:cubicBezTo>
                  <a:cubicBezTo>
                    <a:pt x="30230" y="7882"/>
                    <a:pt x="29887" y="7915"/>
                    <a:pt x="29544" y="7915"/>
                  </a:cubicBezTo>
                  <a:cubicBezTo>
                    <a:pt x="28993" y="7915"/>
                    <a:pt x="28442" y="7829"/>
                    <a:pt x="27892" y="7779"/>
                  </a:cubicBezTo>
                  <a:cubicBezTo>
                    <a:pt x="27554" y="8237"/>
                    <a:pt x="27183" y="8392"/>
                    <a:pt x="26796" y="8392"/>
                  </a:cubicBezTo>
                  <a:cubicBezTo>
                    <a:pt x="26382" y="8392"/>
                    <a:pt x="25950" y="8215"/>
                    <a:pt x="25517" y="8037"/>
                  </a:cubicBezTo>
                  <a:lnTo>
                    <a:pt x="25517" y="8053"/>
                  </a:lnTo>
                  <a:lnTo>
                    <a:pt x="25502" y="8037"/>
                  </a:lnTo>
                  <a:lnTo>
                    <a:pt x="25502" y="8037"/>
                  </a:lnTo>
                  <a:cubicBezTo>
                    <a:pt x="25507" y="8048"/>
                    <a:pt x="25517" y="8053"/>
                    <a:pt x="25517" y="8053"/>
                  </a:cubicBezTo>
                  <a:cubicBezTo>
                    <a:pt x="25254" y="7951"/>
                    <a:pt x="25066" y="7774"/>
                    <a:pt x="24964" y="7511"/>
                  </a:cubicBezTo>
                  <a:cubicBezTo>
                    <a:pt x="24674" y="7516"/>
                    <a:pt x="24389" y="7516"/>
                    <a:pt x="24099" y="7516"/>
                  </a:cubicBezTo>
                  <a:cubicBezTo>
                    <a:pt x="24072" y="7489"/>
                    <a:pt x="24040" y="7467"/>
                    <a:pt x="24014" y="7452"/>
                  </a:cubicBezTo>
                  <a:cubicBezTo>
                    <a:pt x="23954" y="7415"/>
                    <a:pt x="23890" y="7388"/>
                    <a:pt x="23826" y="7376"/>
                  </a:cubicBezTo>
                  <a:cubicBezTo>
                    <a:pt x="23793" y="7371"/>
                    <a:pt x="23761" y="7366"/>
                    <a:pt x="23729" y="7366"/>
                  </a:cubicBezTo>
                  <a:cubicBezTo>
                    <a:pt x="23713" y="7365"/>
                    <a:pt x="23698" y="7364"/>
                    <a:pt x="23682" y="7364"/>
                  </a:cubicBezTo>
                  <a:cubicBezTo>
                    <a:pt x="23457" y="7364"/>
                    <a:pt x="23220" y="7449"/>
                    <a:pt x="22997" y="7449"/>
                  </a:cubicBezTo>
                  <a:cubicBezTo>
                    <a:pt x="22843" y="7449"/>
                    <a:pt x="22696" y="7409"/>
                    <a:pt x="22563" y="7274"/>
                  </a:cubicBezTo>
                  <a:cubicBezTo>
                    <a:pt x="20554" y="6706"/>
                    <a:pt x="18450" y="6887"/>
                    <a:pt x="16430" y="6431"/>
                  </a:cubicBezTo>
                  <a:lnTo>
                    <a:pt x="16430" y="6431"/>
                  </a:lnTo>
                  <a:cubicBezTo>
                    <a:pt x="16433" y="6433"/>
                    <a:pt x="16434" y="6437"/>
                    <a:pt x="16439" y="6441"/>
                  </a:cubicBezTo>
                  <a:cubicBezTo>
                    <a:pt x="16372" y="6451"/>
                    <a:pt x="16308" y="6457"/>
                    <a:pt x="16247" y="6457"/>
                  </a:cubicBezTo>
                  <a:cubicBezTo>
                    <a:pt x="15857" y="6457"/>
                    <a:pt x="15572" y="6253"/>
                    <a:pt x="15358" y="5910"/>
                  </a:cubicBezTo>
                  <a:cubicBezTo>
                    <a:pt x="15182" y="5900"/>
                    <a:pt x="15090" y="5808"/>
                    <a:pt x="15085" y="5630"/>
                  </a:cubicBezTo>
                  <a:cubicBezTo>
                    <a:pt x="14526" y="4997"/>
                    <a:pt x="14800" y="4212"/>
                    <a:pt x="14870" y="3540"/>
                  </a:cubicBezTo>
                  <a:cubicBezTo>
                    <a:pt x="14929" y="2972"/>
                    <a:pt x="14719" y="2451"/>
                    <a:pt x="14816" y="1908"/>
                  </a:cubicBezTo>
                  <a:lnTo>
                    <a:pt x="14816" y="1908"/>
                  </a:lnTo>
                  <a:cubicBezTo>
                    <a:pt x="14723" y="1932"/>
                    <a:pt x="14634" y="1945"/>
                    <a:pt x="14550" y="1945"/>
                  </a:cubicBezTo>
                  <a:cubicBezTo>
                    <a:pt x="14339" y="1945"/>
                    <a:pt x="14160" y="1860"/>
                    <a:pt x="14021" y="1645"/>
                  </a:cubicBezTo>
                  <a:cubicBezTo>
                    <a:pt x="13979" y="1649"/>
                    <a:pt x="13937" y="1651"/>
                    <a:pt x="13897" y="1651"/>
                  </a:cubicBezTo>
                  <a:cubicBezTo>
                    <a:pt x="13210" y="1651"/>
                    <a:pt x="12840" y="1035"/>
                    <a:pt x="12313" y="736"/>
                  </a:cubicBezTo>
                  <a:cubicBezTo>
                    <a:pt x="11996" y="549"/>
                    <a:pt x="11706" y="441"/>
                    <a:pt x="11453" y="403"/>
                  </a:cubicBezTo>
                  <a:cubicBezTo>
                    <a:pt x="11211" y="264"/>
                    <a:pt x="10970" y="140"/>
                    <a:pt x="10722" y="27"/>
                  </a:cubicBezTo>
                  <a:cubicBezTo>
                    <a:pt x="10707" y="16"/>
                    <a:pt x="10690" y="6"/>
                    <a:pt x="10669"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45"/>
            <p:cNvSpPr/>
            <p:nvPr/>
          </p:nvSpPr>
          <p:spPr>
            <a:xfrm>
              <a:off x="732625" y="1132775"/>
              <a:ext cx="425" cy="275"/>
            </a:xfrm>
            <a:custGeom>
              <a:avLst/>
              <a:gdLst/>
              <a:ahLst/>
              <a:cxnLst/>
              <a:rect l="l" t="t" r="r" b="b"/>
              <a:pathLst>
                <a:path w="17" h="11" extrusionOk="0">
                  <a:moveTo>
                    <a:pt x="1" y="1"/>
                  </a:moveTo>
                  <a:cubicBezTo>
                    <a:pt x="1" y="1"/>
                    <a:pt x="6" y="6"/>
                    <a:pt x="16" y="11"/>
                  </a:cubicBezTo>
                  <a:lnTo>
                    <a:pt x="1"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45"/>
            <p:cNvSpPr/>
            <p:nvPr/>
          </p:nvSpPr>
          <p:spPr>
            <a:xfrm>
              <a:off x="1572700" y="777150"/>
              <a:ext cx="1386975" cy="838925"/>
            </a:xfrm>
            <a:custGeom>
              <a:avLst/>
              <a:gdLst/>
              <a:ahLst/>
              <a:cxnLst/>
              <a:rect l="l" t="t" r="r" b="b"/>
              <a:pathLst>
                <a:path w="55479" h="33557" extrusionOk="0">
                  <a:moveTo>
                    <a:pt x="920" y="1"/>
                  </a:moveTo>
                  <a:lnTo>
                    <a:pt x="920" y="16"/>
                  </a:lnTo>
                  <a:cubicBezTo>
                    <a:pt x="715" y="2014"/>
                    <a:pt x="0" y="3986"/>
                    <a:pt x="253" y="6006"/>
                  </a:cubicBezTo>
                  <a:cubicBezTo>
                    <a:pt x="425" y="6479"/>
                    <a:pt x="662" y="6956"/>
                    <a:pt x="774" y="7452"/>
                  </a:cubicBezTo>
                  <a:cubicBezTo>
                    <a:pt x="1215" y="7774"/>
                    <a:pt x="1145" y="8101"/>
                    <a:pt x="801" y="8429"/>
                  </a:cubicBezTo>
                  <a:cubicBezTo>
                    <a:pt x="747" y="8885"/>
                    <a:pt x="689" y="9326"/>
                    <a:pt x="940" y="9761"/>
                  </a:cubicBezTo>
                  <a:cubicBezTo>
                    <a:pt x="952" y="9772"/>
                    <a:pt x="962" y="9788"/>
                    <a:pt x="973" y="9805"/>
                  </a:cubicBezTo>
                  <a:cubicBezTo>
                    <a:pt x="1134" y="9922"/>
                    <a:pt x="1247" y="10073"/>
                    <a:pt x="1306" y="10256"/>
                  </a:cubicBezTo>
                  <a:cubicBezTo>
                    <a:pt x="1441" y="10400"/>
                    <a:pt x="1585" y="10534"/>
                    <a:pt x="1736" y="10670"/>
                  </a:cubicBezTo>
                  <a:cubicBezTo>
                    <a:pt x="2316" y="11169"/>
                    <a:pt x="2778" y="11647"/>
                    <a:pt x="3047" y="12378"/>
                  </a:cubicBezTo>
                  <a:cubicBezTo>
                    <a:pt x="3288" y="13028"/>
                    <a:pt x="3439" y="13758"/>
                    <a:pt x="3895" y="14285"/>
                  </a:cubicBezTo>
                  <a:cubicBezTo>
                    <a:pt x="3997" y="14441"/>
                    <a:pt x="4153" y="14558"/>
                    <a:pt x="4438" y="14747"/>
                  </a:cubicBezTo>
                  <a:cubicBezTo>
                    <a:pt x="4798" y="15004"/>
                    <a:pt x="5158" y="15240"/>
                    <a:pt x="5400" y="15547"/>
                  </a:cubicBezTo>
                  <a:cubicBezTo>
                    <a:pt x="5443" y="15569"/>
                    <a:pt x="5480" y="15590"/>
                    <a:pt x="5517" y="15612"/>
                  </a:cubicBezTo>
                  <a:cubicBezTo>
                    <a:pt x="5631" y="15671"/>
                    <a:pt x="5738" y="15741"/>
                    <a:pt x="5835" y="15810"/>
                  </a:cubicBezTo>
                  <a:cubicBezTo>
                    <a:pt x="5943" y="16078"/>
                    <a:pt x="5980" y="16363"/>
                    <a:pt x="5948" y="16681"/>
                  </a:cubicBezTo>
                  <a:cubicBezTo>
                    <a:pt x="5878" y="16745"/>
                    <a:pt x="5787" y="16809"/>
                    <a:pt x="5673" y="16874"/>
                  </a:cubicBezTo>
                  <a:cubicBezTo>
                    <a:pt x="5749" y="16638"/>
                    <a:pt x="5749" y="16450"/>
                    <a:pt x="5700" y="16299"/>
                  </a:cubicBezTo>
                  <a:lnTo>
                    <a:pt x="5700" y="16299"/>
                  </a:lnTo>
                  <a:cubicBezTo>
                    <a:pt x="5711" y="16401"/>
                    <a:pt x="5711" y="16504"/>
                    <a:pt x="5700" y="16621"/>
                  </a:cubicBezTo>
                  <a:cubicBezTo>
                    <a:pt x="5690" y="16740"/>
                    <a:pt x="5673" y="16852"/>
                    <a:pt x="5653" y="16971"/>
                  </a:cubicBezTo>
                  <a:cubicBezTo>
                    <a:pt x="5690" y="17142"/>
                    <a:pt x="5700" y="17298"/>
                    <a:pt x="5550" y="17379"/>
                  </a:cubicBezTo>
                  <a:cubicBezTo>
                    <a:pt x="5363" y="18061"/>
                    <a:pt x="5051" y="18716"/>
                    <a:pt x="4895" y="19398"/>
                  </a:cubicBezTo>
                  <a:cubicBezTo>
                    <a:pt x="4803" y="19792"/>
                    <a:pt x="4739" y="20189"/>
                    <a:pt x="4728" y="20591"/>
                  </a:cubicBezTo>
                  <a:cubicBezTo>
                    <a:pt x="4744" y="20662"/>
                    <a:pt x="4766" y="20726"/>
                    <a:pt x="4798" y="20796"/>
                  </a:cubicBezTo>
                  <a:cubicBezTo>
                    <a:pt x="4771" y="20752"/>
                    <a:pt x="4750" y="20715"/>
                    <a:pt x="4728" y="20672"/>
                  </a:cubicBezTo>
                  <a:lnTo>
                    <a:pt x="4728" y="20710"/>
                  </a:lnTo>
                  <a:cubicBezTo>
                    <a:pt x="4728" y="20855"/>
                    <a:pt x="4674" y="21005"/>
                    <a:pt x="4535" y="21075"/>
                  </a:cubicBezTo>
                  <a:cubicBezTo>
                    <a:pt x="4314" y="21188"/>
                    <a:pt x="3950" y="21446"/>
                    <a:pt x="3766" y="21741"/>
                  </a:cubicBezTo>
                  <a:lnTo>
                    <a:pt x="3766" y="22386"/>
                  </a:lnTo>
                  <a:cubicBezTo>
                    <a:pt x="3794" y="22418"/>
                    <a:pt x="3826" y="22450"/>
                    <a:pt x="3863" y="22482"/>
                  </a:cubicBezTo>
                  <a:cubicBezTo>
                    <a:pt x="4071" y="22657"/>
                    <a:pt x="4303" y="22717"/>
                    <a:pt x="4542" y="22717"/>
                  </a:cubicBezTo>
                  <a:cubicBezTo>
                    <a:pt x="4804" y="22717"/>
                    <a:pt x="5074" y="22644"/>
                    <a:pt x="5330" y="22569"/>
                  </a:cubicBezTo>
                  <a:cubicBezTo>
                    <a:pt x="5552" y="22507"/>
                    <a:pt x="5808" y="22434"/>
                    <a:pt x="6052" y="22434"/>
                  </a:cubicBezTo>
                  <a:cubicBezTo>
                    <a:pt x="6062" y="22434"/>
                    <a:pt x="6072" y="22435"/>
                    <a:pt x="6082" y="22435"/>
                  </a:cubicBezTo>
                  <a:cubicBezTo>
                    <a:pt x="6141" y="22370"/>
                    <a:pt x="6201" y="22311"/>
                    <a:pt x="6276" y="22230"/>
                  </a:cubicBezTo>
                  <a:cubicBezTo>
                    <a:pt x="6399" y="22289"/>
                    <a:pt x="6555" y="22311"/>
                    <a:pt x="6598" y="22391"/>
                  </a:cubicBezTo>
                  <a:cubicBezTo>
                    <a:pt x="6640" y="22467"/>
                    <a:pt x="6620" y="22557"/>
                    <a:pt x="6523" y="22569"/>
                  </a:cubicBezTo>
                  <a:cubicBezTo>
                    <a:pt x="6544" y="22584"/>
                    <a:pt x="6571" y="22596"/>
                    <a:pt x="6593" y="22611"/>
                  </a:cubicBezTo>
                  <a:cubicBezTo>
                    <a:pt x="7592" y="23466"/>
                    <a:pt x="7377" y="25110"/>
                    <a:pt x="7382" y="26281"/>
                  </a:cubicBezTo>
                  <a:cubicBezTo>
                    <a:pt x="7382" y="27533"/>
                    <a:pt x="7694" y="28810"/>
                    <a:pt x="8167" y="29971"/>
                  </a:cubicBezTo>
                  <a:cubicBezTo>
                    <a:pt x="8430" y="30610"/>
                    <a:pt x="8757" y="31352"/>
                    <a:pt x="9311" y="31798"/>
                  </a:cubicBezTo>
                  <a:cubicBezTo>
                    <a:pt x="9595" y="32027"/>
                    <a:pt x="9884" y="32102"/>
                    <a:pt x="10178" y="32102"/>
                  </a:cubicBezTo>
                  <a:cubicBezTo>
                    <a:pt x="10256" y="32102"/>
                    <a:pt x="10333" y="32097"/>
                    <a:pt x="10412" y="32088"/>
                  </a:cubicBezTo>
                  <a:cubicBezTo>
                    <a:pt x="10717" y="31828"/>
                    <a:pt x="11035" y="31750"/>
                    <a:pt x="11353" y="31750"/>
                  </a:cubicBezTo>
                  <a:cubicBezTo>
                    <a:pt x="11832" y="31750"/>
                    <a:pt x="12311" y="31927"/>
                    <a:pt x="12749" y="31927"/>
                  </a:cubicBezTo>
                  <a:cubicBezTo>
                    <a:pt x="12842" y="31927"/>
                    <a:pt x="12933" y="31919"/>
                    <a:pt x="13023" y="31900"/>
                  </a:cubicBezTo>
                  <a:lnTo>
                    <a:pt x="13023" y="31900"/>
                  </a:lnTo>
                  <a:cubicBezTo>
                    <a:pt x="13002" y="31916"/>
                    <a:pt x="12975" y="31927"/>
                    <a:pt x="12948" y="31944"/>
                  </a:cubicBezTo>
                  <a:cubicBezTo>
                    <a:pt x="13028" y="31944"/>
                    <a:pt x="13114" y="31944"/>
                    <a:pt x="13195" y="31937"/>
                  </a:cubicBezTo>
                  <a:lnTo>
                    <a:pt x="13233" y="31937"/>
                  </a:lnTo>
                  <a:cubicBezTo>
                    <a:pt x="13206" y="31922"/>
                    <a:pt x="13184" y="31905"/>
                    <a:pt x="13163" y="31884"/>
                  </a:cubicBezTo>
                  <a:lnTo>
                    <a:pt x="13163" y="31884"/>
                  </a:lnTo>
                  <a:cubicBezTo>
                    <a:pt x="13208" y="31888"/>
                    <a:pt x="13253" y="31889"/>
                    <a:pt x="13299" y="31889"/>
                  </a:cubicBezTo>
                  <a:cubicBezTo>
                    <a:pt x="13578" y="31889"/>
                    <a:pt x="13865" y="31836"/>
                    <a:pt x="14144" y="31836"/>
                  </a:cubicBezTo>
                  <a:cubicBezTo>
                    <a:pt x="14410" y="31836"/>
                    <a:pt x="14669" y="31884"/>
                    <a:pt x="14909" y="32072"/>
                  </a:cubicBezTo>
                  <a:cubicBezTo>
                    <a:pt x="15161" y="32122"/>
                    <a:pt x="15414" y="32163"/>
                    <a:pt x="15655" y="32163"/>
                  </a:cubicBezTo>
                  <a:cubicBezTo>
                    <a:pt x="16063" y="32163"/>
                    <a:pt x="16437" y="32047"/>
                    <a:pt x="16714" y="31659"/>
                  </a:cubicBezTo>
                  <a:cubicBezTo>
                    <a:pt x="16843" y="31476"/>
                    <a:pt x="16977" y="31374"/>
                    <a:pt x="17106" y="31331"/>
                  </a:cubicBezTo>
                  <a:cubicBezTo>
                    <a:pt x="17240" y="31207"/>
                    <a:pt x="17353" y="31143"/>
                    <a:pt x="17455" y="31126"/>
                  </a:cubicBezTo>
                  <a:cubicBezTo>
                    <a:pt x="17515" y="31138"/>
                    <a:pt x="17573" y="31153"/>
                    <a:pt x="17632" y="31170"/>
                  </a:cubicBezTo>
                  <a:cubicBezTo>
                    <a:pt x="17740" y="31245"/>
                    <a:pt x="17820" y="31406"/>
                    <a:pt x="17879" y="31653"/>
                  </a:cubicBezTo>
                  <a:cubicBezTo>
                    <a:pt x="18148" y="31927"/>
                    <a:pt x="18390" y="32298"/>
                    <a:pt x="18583" y="32566"/>
                  </a:cubicBezTo>
                  <a:cubicBezTo>
                    <a:pt x="18611" y="32604"/>
                    <a:pt x="18631" y="32641"/>
                    <a:pt x="18658" y="32673"/>
                  </a:cubicBezTo>
                  <a:cubicBezTo>
                    <a:pt x="19030" y="32078"/>
                    <a:pt x="18981" y="31379"/>
                    <a:pt x="19050" y="30707"/>
                  </a:cubicBezTo>
                  <a:cubicBezTo>
                    <a:pt x="19117" y="30050"/>
                    <a:pt x="19379" y="29722"/>
                    <a:pt x="19993" y="29722"/>
                  </a:cubicBezTo>
                  <a:cubicBezTo>
                    <a:pt x="20077" y="29722"/>
                    <a:pt x="20167" y="29728"/>
                    <a:pt x="20265" y="29740"/>
                  </a:cubicBezTo>
                  <a:cubicBezTo>
                    <a:pt x="24272" y="30246"/>
                    <a:pt x="28280" y="30707"/>
                    <a:pt x="32288" y="31185"/>
                  </a:cubicBezTo>
                  <a:cubicBezTo>
                    <a:pt x="36424" y="31679"/>
                    <a:pt x="40561" y="32185"/>
                    <a:pt x="44703" y="32668"/>
                  </a:cubicBezTo>
                  <a:cubicBezTo>
                    <a:pt x="47212" y="32963"/>
                    <a:pt x="49731" y="33211"/>
                    <a:pt x="52240" y="33533"/>
                  </a:cubicBezTo>
                  <a:cubicBezTo>
                    <a:pt x="52364" y="33548"/>
                    <a:pt x="52476" y="33557"/>
                    <a:pt x="52576" y="33557"/>
                  </a:cubicBezTo>
                  <a:cubicBezTo>
                    <a:pt x="52696" y="33557"/>
                    <a:pt x="52799" y="33544"/>
                    <a:pt x="52885" y="33511"/>
                  </a:cubicBezTo>
                  <a:cubicBezTo>
                    <a:pt x="52917" y="33528"/>
                    <a:pt x="52944" y="33538"/>
                    <a:pt x="52976" y="33555"/>
                  </a:cubicBezTo>
                  <a:cubicBezTo>
                    <a:pt x="52976" y="33523"/>
                    <a:pt x="52981" y="33491"/>
                    <a:pt x="52981" y="33459"/>
                  </a:cubicBezTo>
                  <a:cubicBezTo>
                    <a:pt x="53137" y="33355"/>
                    <a:pt x="53217" y="33146"/>
                    <a:pt x="53234" y="32782"/>
                  </a:cubicBezTo>
                  <a:cubicBezTo>
                    <a:pt x="53261" y="32276"/>
                    <a:pt x="53341" y="31771"/>
                    <a:pt x="53460" y="31272"/>
                  </a:cubicBezTo>
                  <a:cubicBezTo>
                    <a:pt x="53519" y="30848"/>
                    <a:pt x="53594" y="30422"/>
                    <a:pt x="53616" y="29993"/>
                  </a:cubicBezTo>
                  <a:cubicBezTo>
                    <a:pt x="53626" y="29762"/>
                    <a:pt x="53631" y="29536"/>
                    <a:pt x="53653" y="29311"/>
                  </a:cubicBezTo>
                  <a:lnTo>
                    <a:pt x="53653" y="29311"/>
                  </a:lnTo>
                  <a:cubicBezTo>
                    <a:pt x="53648" y="29316"/>
                    <a:pt x="53642" y="29326"/>
                    <a:pt x="53631" y="29333"/>
                  </a:cubicBezTo>
                  <a:cubicBezTo>
                    <a:pt x="53728" y="28714"/>
                    <a:pt x="53809" y="28161"/>
                    <a:pt x="53889" y="27635"/>
                  </a:cubicBezTo>
                  <a:lnTo>
                    <a:pt x="53889" y="27275"/>
                  </a:lnTo>
                  <a:cubicBezTo>
                    <a:pt x="53921" y="27226"/>
                    <a:pt x="53948" y="27183"/>
                    <a:pt x="53986" y="27141"/>
                  </a:cubicBezTo>
                  <a:cubicBezTo>
                    <a:pt x="53970" y="27114"/>
                    <a:pt x="53959" y="27087"/>
                    <a:pt x="53943" y="27060"/>
                  </a:cubicBezTo>
                  <a:cubicBezTo>
                    <a:pt x="53954" y="27049"/>
                    <a:pt x="53964" y="27038"/>
                    <a:pt x="53976" y="27033"/>
                  </a:cubicBezTo>
                  <a:cubicBezTo>
                    <a:pt x="54055" y="26506"/>
                    <a:pt x="54132" y="26013"/>
                    <a:pt x="54201" y="25512"/>
                  </a:cubicBezTo>
                  <a:cubicBezTo>
                    <a:pt x="54190" y="25195"/>
                    <a:pt x="54260" y="24890"/>
                    <a:pt x="54335" y="24578"/>
                  </a:cubicBezTo>
                  <a:cubicBezTo>
                    <a:pt x="54362" y="24465"/>
                    <a:pt x="54395" y="24352"/>
                    <a:pt x="54422" y="24233"/>
                  </a:cubicBezTo>
                  <a:cubicBezTo>
                    <a:pt x="54454" y="24104"/>
                    <a:pt x="54480" y="23970"/>
                    <a:pt x="54502" y="23836"/>
                  </a:cubicBezTo>
                  <a:cubicBezTo>
                    <a:pt x="54502" y="23821"/>
                    <a:pt x="54507" y="23804"/>
                    <a:pt x="54507" y="23789"/>
                  </a:cubicBezTo>
                  <a:cubicBezTo>
                    <a:pt x="54544" y="23536"/>
                    <a:pt x="54544" y="23278"/>
                    <a:pt x="54480" y="23015"/>
                  </a:cubicBezTo>
                  <a:cubicBezTo>
                    <a:pt x="54330" y="21134"/>
                    <a:pt x="54260" y="19264"/>
                    <a:pt x="55012" y="17476"/>
                  </a:cubicBezTo>
                  <a:lnTo>
                    <a:pt x="55012" y="16078"/>
                  </a:lnTo>
                  <a:cubicBezTo>
                    <a:pt x="54658" y="15864"/>
                    <a:pt x="54802" y="15520"/>
                    <a:pt x="54824" y="15235"/>
                  </a:cubicBezTo>
                  <a:cubicBezTo>
                    <a:pt x="55012" y="12711"/>
                    <a:pt x="55178" y="10186"/>
                    <a:pt x="55447" y="7666"/>
                  </a:cubicBezTo>
                  <a:cubicBezTo>
                    <a:pt x="55479" y="7343"/>
                    <a:pt x="55469" y="7124"/>
                    <a:pt x="55377" y="6973"/>
                  </a:cubicBezTo>
                  <a:cubicBezTo>
                    <a:pt x="53701" y="6877"/>
                    <a:pt x="52042" y="6785"/>
                    <a:pt x="50408" y="6737"/>
                  </a:cubicBezTo>
                  <a:cubicBezTo>
                    <a:pt x="41303" y="6473"/>
                    <a:pt x="31745" y="5082"/>
                    <a:pt x="22821" y="3304"/>
                  </a:cubicBezTo>
                  <a:cubicBezTo>
                    <a:pt x="20377" y="2820"/>
                    <a:pt x="17986" y="2111"/>
                    <a:pt x="15548" y="1601"/>
                  </a:cubicBezTo>
                  <a:lnTo>
                    <a:pt x="15548" y="1601"/>
                  </a:lnTo>
                  <a:cubicBezTo>
                    <a:pt x="15549" y="1601"/>
                    <a:pt x="15549" y="1601"/>
                    <a:pt x="15549" y="1601"/>
                  </a:cubicBezTo>
                  <a:cubicBezTo>
                    <a:pt x="15525" y="1601"/>
                    <a:pt x="12773" y="1212"/>
                    <a:pt x="13187" y="1212"/>
                  </a:cubicBezTo>
                  <a:cubicBezTo>
                    <a:pt x="13258" y="1212"/>
                    <a:pt x="13425" y="1224"/>
                    <a:pt x="13716" y="1251"/>
                  </a:cubicBezTo>
                  <a:cubicBezTo>
                    <a:pt x="12899" y="1171"/>
                    <a:pt x="12088" y="1096"/>
                    <a:pt x="11272" y="1037"/>
                  </a:cubicBezTo>
                  <a:cubicBezTo>
                    <a:pt x="7914" y="779"/>
                    <a:pt x="4304" y="698"/>
                    <a:pt x="920"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45"/>
            <p:cNvSpPr/>
            <p:nvPr/>
          </p:nvSpPr>
          <p:spPr>
            <a:xfrm>
              <a:off x="2853300" y="1957275"/>
              <a:ext cx="1112350" cy="564100"/>
            </a:xfrm>
            <a:custGeom>
              <a:avLst/>
              <a:gdLst/>
              <a:ahLst/>
              <a:cxnLst/>
              <a:rect l="l" t="t" r="r" b="b"/>
              <a:pathLst>
                <a:path w="44494" h="22564" extrusionOk="0">
                  <a:moveTo>
                    <a:pt x="1425" y="0"/>
                  </a:moveTo>
                  <a:cubicBezTo>
                    <a:pt x="1418" y="38"/>
                    <a:pt x="1418" y="75"/>
                    <a:pt x="1413" y="107"/>
                  </a:cubicBezTo>
                  <a:cubicBezTo>
                    <a:pt x="1403" y="263"/>
                    <a:pt x="1393" y="424"/>
                    <a:pt x="1381" y="580"/>
                  </a:cubicBezTo>
                  <a:cubicBezTo>
                    <a:pt x="1199" y="720"/>
                    <a:pt x="1102" y="978"/>
                    <a:pt x="1070" y="1435"/>
                  </a:cubicBezTo>
                  <a:cubicBezTo>
                    <a:pt x="818" y="5335"/>
                    <a:pt x="484" y="9236"/>
                    <a:pt x="129" y="13129"/>
                  </a:cubicBezTo>
                  <a:cubicBezTo>
                    <a:pt x="114" y="13291"/>
                    <a:pt x="119" y="13420"/>
                    <a:pt x="129" y="13533"/>
                  </a:cubicBezTo>
                  <a:cubicBezTo>
                    <a:pt x="92" y="13613"/>
                    <a:pt x="49" y="13684"/>
                    <a:pt x="0" y="13753"/>
                  </a:cubicBezTo>
                  <a:cubicBezTo>
                    <a:pt x="71" y="13759"/>
                    <a:pt x="141" y="13764"/>
                    <a:pt x="205" y="13774"/>
                  </a:cubicBezTo>
                  <a:cubicBezTo>
                    <a:pt x="322" y="13979"/>
                    <a:pt x="560" y="14054"/>
                    <a:pt x="957" y="14081"/>
                  </a:cubicBezTo>
                  <a:cubicBezTo>
                    <a:pt x="3707" y="14280"/>
                    <a:pt x="6447" y="14586"/>
                    <a:pt x="9198" y="14748"/>
                  </a:cubicBezTo>
                  <a:cubicBezTo>
                    <a:pt x="10133" y="14800"/>
                    <a:pt x="10282" y="15182"/>
                    <a:pt x="10218" y="15972"/>
                  </a:cubicBezTo>
                  <a:cubicBezTo>
                    <a:pt x="10106" y="17433"/>
                    <a:pt x="10084" y="18906"/>
                    <a:pt x="9967" y="20366"/>
                  </a:cubicBezTo>
                  <a:cubicBezTo>
                    <a:pt x="9934" y="20780"/>
                    <a:pt x="9960" y="21070"/>
                    <a:pt x="10121" y="21259"/>
                  </a:cubicBezTo>
                  <a:cubicBezTo>
                    <a:pt x="10116" y="21296"/>
                    <a:pt x="10116" y="21333"/>
                    <a:pt x="10111" y="21371"/>
                  </a:cubicBezTo>
                  <a:cubicBezTo>
                    <a:pt x="10143" y="21360"/>
                    <a:pt x="10175" y="21349"/>
                    <a:pt x="10208" y="21339"/>
                  </a:cubicBezTo>
                  <a:cubicBezTo>
                    <a:pt x="10369" y="21462"/>
                    <a:pt x="10622" y="21527"/>
                    <a:pt x="11008" y="21537"/>
                  </a:cubicBezTo>
                  <a:cubicBezTo>
                    <a:pt x="21720" y="21844"/>
                    <a:pt x="32438" y="22204"/>
                    <a:pt x="43150" y="22553"/>
                  </a:cubicBezTo>
                  <a:cubicBezTo>
                    <a:pt x="43282" y="22558"/>
                    <a:pt x="43414" y="22563"/>
                    <a:pt x="43539" y="22563"/>
                  </a:cubicBezTo>
                  <a:cubicBezTo>
                    <a:pt x="43847" y="22563"/>
                    <a:pt x="44118" y="22530"/>
                    <a:pt x="44278" y="22370"/>
                  </a:cubicBezTo>
                  <a:cubicBezTo>
                    <a:pt x="44434" y="22219"/>
                    <a:pt x="44494" y="21961"/>
                    <a:pt x="44392" y="21505"/>
                  </a:cubicBezTo>
                  <a:cubicBezTo>
                    <a:pt x="44236" y="21484"/>
                    <a:pt x="44149" y="21388"/>
                    <a:pt x="44122" y="21237"/>
                  </a:cubicBezTo>
                  <a:cubicBezTo>
                    <a:pt x="43891" y="21130"/>
                    <a:pt x="43779" y="20962"/>
                    <a:pt x="43849" y="20699"/>
                  </a:cubicBezTo>
                  <a:cubicBezTo>
                    <a:pt x="43289" y="20441"/>
                    <a:pt x="43440" y="19749"/>
                    <a:pt x="43064" y="19372"/>
                  </a:cubicBezTo>
                  <a:cubicBezTo>
                    <a:pt x="42870" y="19313"/>
                    <a:pt x="42741" y="19211"/>
                    <a:pt x="42656" y="19082"/>
                  </a:cubicBezTo>
                  <a:cubicBezTo>
                    <a:pt x="42607" y="19007"/>
                    <a:pt x="42575" y="18921"/>
                    <a:pt x="42554" y="18824"/>
                  </a:cubicBezTo>
                  <a:cubicBezTo>
                    <a:pt x="42543" y="18802"/>
                    <a:pt x="42527" y="18782"/>
                    <a:pt x="42516" y="18755"/>
                  </a:cubicBezTo>
                  <a:cubicBezTo>
                    <a:pt x="42468" y="18636"/>
                    <a:pt x="42431" y="18512"/>
                    <a:pt x="42387" y="18390"/>
                  </a:cubicBezTo>
                  <a:cubicBezTo>
                    <a:pt x="42103" y="18046"/>
                    <a:pt x="42017" y="17674"/>
                    <a:pt x="42032" y="17294"/>
                  </a:cubicBezTo>
                  <a:cubicBezTo>
                    <a:pt x="41781" y="16364"/>
                    <a:pt x="41603" y="15413"/>
                    <a:pt x="41426" y="14463"/>
                  </a:cubicBezTo>
                  <a:cubicBezTo>
                    <a:pt x="41055" y="14446"/>
                    <a:pt x="41179" y="14081"/>
                    <a:pt x="41265" y="13898"/>
                  </a:cubicBezTo>
                  <a:cubicBezTo>
                    <a:pt x="41281" y="13871"/>
                    <a:pt x="41286" y="13845"/>
                    <a:pt x="41297" y="13823"/>
                  </a:cubicBezTo>
                  <a:cubicBezTo>
                    <a:pt x="41157" y="13146"/>
                    <a:pt x="40996" y="12480"/>
                    <a:pt x="40787" y="11835"/>
                  </a:cubicBezTo>
                  <a:cubicBezTo>
                    <a:pt x="40717" y="11792"/>
                    <a:pt x="40668" y="11723"/>
                    <a:pt x="40658" y="11615"/>
                  </a:cubicBezTo>
                  <a:cubicBezTo>
                    <a:pt x="40410" y="11384"/>
                    <a:pt x="40395" y="11116"/>
                    <a:pt x="40421" y="10836"/>
                  </a:cubicBezTo>
                  <a:cubicBezTo>
                    <a:pt x="40217" y="10342"/>
                    <a:pt x="40013" y="9853"/>
                    <a:pt x="39815" y="9370"/>
                  </a:cubicBezTo>
                  <a:cubicBezTo>
                    <a:pt x="39416" y="8859"/>
                    <a:pt x="39153" y="8306"/>
                    <a:pt x="39163" y="7661"/>
                  </a:cubicBezTo>
                  <a:cubicBezTo>
                    <a:pt x="38826" y="6700"/>
                    <a:pt x="38557" y="5716"/>
                    <a:pt x="38407" y="4674"/>
                  </a:cubicBezTo>
                  <a:cubicBezTo>
                    <a:pt x="38396" y="4583"/>
                    <a:pt x="38364" y="4394"/>
                    <a:pt x="38364" y="4394"/>
                  </a:cubicBezTo>
                  <a:cubicBezTo>
                    <a:pt x="38364" y="4394"/>
                    <a:pt x="38390" y="4126"/>
                    <a:pt x="38332" y="4126"/>
                  </a:cubicBezTo>
                  <a:cubicBezTo>
                    <a:pt x="38328" y="4098"/>
                    <a:pt x="38309" y="4089"/>
                    <a:pt x="38285" y="4089"/>
                  </a:cubicBezTo>
                  <a:cubicBezTo>
                    <a:pt x="38233" y="4089"/>
                    <a:pt x="38159" y="4131"/>
                    <a:pt x="38159" y="4131"/>
                  </a:cubicBezTo>
                  <a:cubicBezTo>
                    <a:pt x="38159" y="4131"/>
                    <a:pt x="37884" y="4139"/>
                    <a:pt x="37540" y="4139"/>
                  </a:cubicBezTo>
                  <a:cubicBezTo>
                    <a:pt x="37196" y="4139"/>
                    <a:pt x="36784" y="4131"/>
                    <a:pt x="36510" y="4099"/>
                  </a:cubicBezTo>
                  <a:cubicBezTo>
                    <a:pt x="36108" y="3782"/>
                    <a:pt x="35640" y="3578"/>
                    <a:pt x="35151" y="3492"/>
                  </a:cubicBezTo>
                  <a:cubicBezTo>
                    <a:pt x="34980" y="3365"/>
                    <a:pt x="34808" y="3295"/>
                    <a:pt x="34636" y="3295"/>
                  </a:cubicBezTo>
                  <a:cubicBezTo>
                    <a:pt x="34475" y="3295"/>
                    <a:pt x="34313" y="3357"/>
                    <a:pt x="34152" y="3492"/>
                  </a:cubicBezTo>
                  <a:cubicBezTo>
                    <a:pt x="34135" y="3492"/>
                    <a:pt x="34114" y="3498"/>
                    <a:pt x="34098" y="3498"/>
                  </a:cubicBezTo>
                  <a:cubicBezTo>
                    <a:pt x="33991" y="3519"/>
                    <a:pt x="33884" y="3546"/>
                    <a:pt x="33775" y="3583"/>
                  </a:cubicBezTo>
                  <a:cubicBezTo>
                    <a:pt x="33716" y="3583"/>
                    <a:pt x="33668" y="3600"/>
                    <a:pt x="33626" y="3632"/>
                  </a:cubicBezTo>
                  <a:cubicBezTo>
                    <a:pt x="33282" y="3750"/>
                    <a:pt x="32949" y="3890"/>
                    <a:pt x="32572" y="3900"/>
                  </a:cubicBezTo>
                  <a:cubicBezTo>
                    <a:pt x="32558" y="3902"/>
                    <a:pt x="32543" y="3903"/>
                    <a:pt x="32529" y="3903"/>
                  </a:cubicBezTo>
                  <a:cubicBezTo>
                    <a:pt x="32491" y="3903"/>
                    <a:pt x="32454" y="3898"/>
                    <a:pt x="32422" y="3890"/>
                  </a:cubicBezTo>
                  <a:cubicBezTo>
                    <a:pt x="32255" y="3793"/>
                    <a:pt x="32111" y="3665"/>
                    <a:pt x="31965" y="3514"/>
                  </a:cubicBezTo>
                  <a:cubicBezTo>
                    <a:pt x="31836" y="3273"/>
                    <a:pt x="31745" y="2982"/>
                    <a:pt x="31519" y="2832"/>
                  </a:cubicBezTo>
                  <a:cubicBezTo>
                    <a:pt x="31331" y="2706"/>
                    <a:pt x="31143" y="2662"/>
                    <a:pt x="30945" y="2662"/>
                  </a:cubicBezTo>
                  <a:cubicBezTo>
                    <a:pt x="30854" y="2662"/>
                    <a:pt x="30761" y="2671"/>
                    <a:pt x="30665" y="2686"/>
                  </a:cubicBezTo>
                  <a:cubicBezTo>
                    <a:pt x="30628" y="2681"/>
                    <a:pt x="30592" y="2679"/>
                    <a:pt x="30555" y="2679"/>
                  </a:cubicBezTo>
                  <a:cubicBezTo>
                    <a:pt x="30309" y="2679"/>
                    <a:pt x="30070" y="2778"/>
                    <a:pt x="29827" y="2854"/>
                  </a:cubicBezTo>
                  <a:cubicBezTo>
                    <a:pt x="29661" y="2837"/>
                    <a:pt x="29510" y="2757"/>
                    <a:pt x="29429" y="2525"/>
                  </a:cubicBezTo>
                  <a:cubicBezTo>
                    <a:pt x="29344" y="2306"/>
                    <a:pt x="29312" y="2133"/>
                    <a:pt x="29166" y="1934"/>
                  </a:cubicBezTo>
                  <a:cubicBezTo>
                    <a:pt x="28957" y="1644"/>
                    <a:pt x="28543" y="1629"/>
                    <a:pt x="28221" y="1612"/>
                  </a:cubicBezTo>
                  <a:cubicBezTo>
                    <a:pt x="27522" y="1569"/>
                    <a:pt x="26825" y="1413"/>
                    <a:pt x="26126" y="1317"/>
                  </a:cubicBezTo>
                  <a:lnTo>
                    <a:pt x="24046" y="1210"/>
                  </a:lnTo>
                  <a:cubicBezTo>
                    <a:pt x="23415" y="1218"/>
                    <a:pt x="22779" y="1240"/>
                    <a:pt x="22152" y="1240"/>
                  </a:cubicBezTo>
                  <a:cubicBezTo>
                    <a:pt x="21995" y="1240"/>
                    <a:pt x="21838" y="1239"/>
                    <a:pt x="21683" y="1235"/>
                  </a:cubicBezTo>
                  <a:cubicBezTo>
                    <a:pt x="20195" y="1210"/>
                    <a:pt x="18712" y="1042"/>
                    <a:pt x="17224" y="1021"/>
                  </a:cubicBezTo>
                  <a:cubicBezTo>
                    <a:pt x="17202" y="1021"/>
                    <a:pt x="17187" y="1016"/>
                    <a:pt x="17165" y="1016"/>
                  </a:cubicBezTo>
                  <a:cubicBezTo>
                    <a:pt x="15279" y="913"/>
                    <a:pt x="13388" y="811"/>
                    <a:pt x="11497" y="709"/>
                  </a:cubicBezTo>
                  <a:lnTo>
                    <a:pt x="11497" y="720"/>
                  </a:lnTo>
                  <a:cubicBezTo>
                    <a:pt x="10584" y="645"/>
                    <a:pt x="9670" y="559"/>
                    <a:pt x="8762" y="526"/>
                  </a:cubicBezTo>
                  <a:cubicBezTo>
                    <a:pt x="8564" y="473"/>
                    <a:pt x="8387" y="473"/>
                    <a:pt x="8209" y="468"/>
                  </a:cubicBezTo>
                  <a:cubicBezTo>
                    <a:pt x="6216" y="360"/>
                    <a:pt x="4217" y="204"/>
                    <a:pt x="2219" y="183"/>
                  </a:cubicBezTo>
                  <a:cubicBezTo>
                    <a:pt x="1827" y="178"/>
                    <a:pt x="1580" y="124"/>
                    <a:pt x="1425"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45"/>
            <p:cNvSpPr/>
            <p:nvPr/>
          </p:nvSpPr>
          <p:spPr>
            <a:xfrm>
              <a:off x="1232775" y="744750"/>
              <a:ext cx="805325" cy="1287100"/>
            </a:xfrm>
            <a:custGeom>
              <a:avLst/>
              <a:gdLst/>
              <a:ahLst/>
              <a:cxnLst/>
              <a:rect l="l" t="t" r="r" b="b"/>
              <a:pathLst>
                <a:path w="32213" h="51484" extrusionOk="0">
                  <a:moveTo>
                    <a:pt x="10203" y="1"/>
                  </a:moveTo>
                  <a:cubicBezTo>
                    <a:pt x="10192" y="12"/>
                    <a:pt x="10181" y="23"/>
                    <a:pt x="10170" y="33"/>
                  </a:cubicBezTo>
                  <a:cubicBezTo>
                    <a:pt x="10197" y="335"/>
                    <a:pt x="10299" y="657"/>
                    <a:pt x="9928" y="829"/>
                  </a:cubicBezTo>
                  <a:cubicBezTo>
                    <a:pt x="9843" y="1129"/>
                    <a:pt x="9746" y="1436"/>
                    <a:pt x="9670" y="1736"/>
                  </a:cubicBezTo>
                  <a:cubicBezTo>
                    <a:pt x="9541" y="2242"/>
                    <a:pt x="9466" y="2757"/>
                    <a:pt x="9617" y="3300"/>
                  </a:cubicBezTo>
                  <a:cubicBezTo>
                    <a:pt x="8725" y="7329"/>
                    <a:pt x="7839" y="11364"/>
                    <a:pt x="6947" y="15393"/>
                  </a:cubicBezTo>
                  <a:cubicBezTo>
                    <a:pt x="6866" y="15752"/>
                    <a:pt x="6930" y="16204"/>
                    <a:pt x="6436" y="16338"/>
                  </a:cubicBezTo>
                  <a:lnTo>
                    <a:pt x="6436" y="17149"/>
                  </a:lnTo>
                  <a:cubicBezTo>
                    <a:pt x="6823" y="17498"/>
                    <a:pt x="6823" y="17848"/>
                    <a:pt x="6436" y="18202"/>
                  </a:cubicBezTo>
                  <a:cubicBezTo>
                    <a:pt x="6431" y="18503"/>
                    <a:pt x="6431" y="18809"/>
                    <a:pt x="6426" y="19110"/>
                  </a:cubicBezTo>
                  <a:cubicBezTo>
                    <a:pt x="6350" y="19169"/>
                    <a:pt x="6270" y="19212"/>
                    <a:pt x="6184" y="19244"/>
                  </a:cubicBezTo>
                  <a:cubicBezTo>
                    <a:pt x="6280" y="19422"/>
                    <a:pt x="6367" y="19610"/>
                    <a:pt x="6458" y="19798"/>
                  </a:cubicBezTo>
                  <a:cubicBezTo>
                    <a:pt x="6506" y="20179"/>
                    <a:pt x="6662" y="20453"/>
                    <a:pt x="6979" y="20566"/>
                  </a:cubicBezTo>
                  <a:cubicBezTo>
                    <a:pt x="7006" y="20593"/>
                    <a:pt x="7033" y="20625"/>
                    <a:pt x="7066" y="20647"/>
                  </a:cubicBezTo>
                  <a:cubicBezTo>
                    <a:pt x="7339" y="20850"/>
                    <a:pt x="7607" y="20952"/>
                    <a:pt x="7785" y="21173"/>
                  </a:cubicBezTo>
                  <a:cubicBezTo>
                    <a:pt x="7780" y="21500"/>
                    <a:pt x="7780" y="21834"/>
                    <a:pt x="7775" y="22162"/>
                  </a:cubicBezTo>
                  <a:cubicBezTo>
                    <a:pt x="7822" y="22113"/>
                    <a:pt x="7860" y="22060"/>
                    <a:pt x="7897" y="22011"/>
                  </a:cubicBezTo>
                  <a:lnTo>
                    <a:pt x="7897" y="22011"/>
                  </a:lnTo>
                  <a:cubicBezTo>
                    <a:pt x="7860" y="22087"/>
                    <a:pt x="7812" y="22162"/>
                    <a:pt x="7763" y="22231"/>
                  </a:cubicBezTo>
                  <a:cubicBezTo>
                    <a:pt x="7758" y="22231"/>
                    <a:pt x="7758" y="22226"/>
                    <a:pt x="7758" y="22226"/>
                  </a:cubicBezTo>
                  <a:cubicBezTo>
                    <a:pt x="7575" y="22306"/>
                    <a:pt x="7452" y="22414"/>
                    <a:pt x="7468" y="22591"/>
                  </a:cubicBezTo>
                  <a:cubicBezTo>
                    <a:pt x="7441" y="22623"/>
                    <a:pt x="7409" y="22655"/>
                    <a:pt x="7382" y="22688"/>
                  </a:cubicBezTo>
                  <a:cubicBezTo>
                    <a:pt x="7378" y="22687"/>
                    <a:pt x="7374" y="22687"/>
                    <a:pt x="7370" y="22687"/>
                  </a:cubicBezTo>
                  <a:cubicBezTo>
                    <a:pt x="7271" y="22687"/>
                    <a:pt x="7230" y="22815"/>
                    <a:pt x="7183" y="22919"/>
                  </a:cubicBezTo>
                  <a:cubicBezTo>
                    <a:pt x="7183" y="22919"/>
                    <a:pt x="7188" y="22925"/>
                    <a:pt x="7195" y="22930"/>
                  </a:cubicBezTo>
                  <a:cubicBezTo>
                    <a:pt x="6904" y="23327"/>
                    <a:pt x="6565" y="23666"/>
                    <a:pt x="6275" y="24053"/>
                  </a:cubicBezTo>
                  <a:cubicBezTo>
                    <a:pt x="5937" y="24510"/>
                    <a:pt x="5680" y="25020"/>
                    <a:pt x="5400" y="25514"/>
                  </a:cubicBezTo>
                  <a:cubicBezTo>
                    <a:pt x="5093" y="26067"/>
                    <a:pt x="4733" y="26411"/>
                    <a:pt x="4223" y="26776"/>
                  </a:cubicBezTo>
                  <a:cubicBezTo>
                    <a:pt x="3954" y="26975"/>
                    <a:pt x="3729" y="27190"/>
                    <a:pt x="3541" y="27463"/>
                  </a:cubicBezTo>
                  <a:cubicBezTo>
                    <a:pt x="3186" y="27969"/>
                    <a:pt x="2987" y="28613"/>
                    <a:pt x="2779" y="29188"/>
                  </a:cubicBezTo>
                  <a:cubicBezTo>
                    <a:pt x="2752" y="29263"/>
                    <a:pt x="2719" y="29345"/>
                    <a:pt x="2687" y="29424"/>
                  </a:cubicBezTo>
                  <a:cubicBezTo>
                    <a:pt x="2467" y="29650"/>
                    <a:pt x="2348" y="29892"/>
                    <a:pt x="2494" y="30193"/>
                  </a:cubicBezTo>
                  <a:cubicBezTo>
                    <a:pt x="2482" y="30354"/>
                    <a:pt x="2509" y="30515"/>
                    <a:pt x="2601" y="30644"/>
                  </a:cubicBezTo>
                  <a:cubicBezTo>
                    <a:pt x="2730" y="30827"/>
                    <a:pt x="3036" y="30887"/>
                    <a:pt x="3230" y="30945"/>
                  </a:cubicBezTo>
                  <a:cubicBezTo>
                    <a:pt x="3262" y="30956"/>
                    <a:pt x="3288" y="30966"/>
                    <a:pt x="3320" y="30977"/>
                  </a:cubicBezTo>
                  <a:cubicBezTo>
                    <a:pt x="3379" y="31170"/>
                    <a:pt x="3439" y="31358"/>
                    <a:pt x="3503" y="31552"/>
                  </a:cubicBezTo>
                  <a:cubicBezTo>
                    <a:pt x="3530" y="31569"/>
                    <a:pt x="3563" y="31579"/>
                    <a:pt x="3595" y="31589"/>
                  </a:cubicBezTo>
                  <a:cubicBezTo>
                    <a:pt x="3563" y="31660"/>
                    <a:pt x="3525" y="31730"/>
                    <a:pt x="3488" y="31799"/>
                  </a:cubicBezTo>
                  <a:cubicBezTo>
                    <a:pt x="3481" y="31730"/>
                    <a:pt x="3476" y="31660"/>
                    <a:pt x="3476" y="31589"/>
                  </a:cubicBezTo>
                  <a:cubicBezTo>
                    <a:pt x="3089" y="31950"/>
                    <a:pt x="3208" y="32390"/>
                    <a:pt x="3245" y="32821"/>
                  </a:cubicBezTo>
                  <a:cubicBezTo>
                    <a:pt x="3208" y="32906"/>
                    <a:pt x="3143" y="32987"/>
                    <a:pt x="3015" y="33062"/>
                  </a:cubicBezTo>
                  <a:cubicBezTo>
                    <a:pt x="2901" y="33121"/>
                    <a:pt x="2789" y="33185"/>
                    <a:pt x="2714" y="33292"/>
                  </a:cubicBezTo>
                  <a:cubicBezTo>
                    <a:pt x="2579" y="33481"/>
                    <a:pt x="2504" y="33669"/>
                    <a:pt x="2456" y="33867"/>
                  </a:cubicBezTo>
                  <a:cubicBezTo>
                    <a:pt x="1812" y="35189"/>
                    <a:pt x="1800" y="36694"/>
                    <a:pt x="1435" y="38090"/>
                  </a:cubicBezTo>
                  <a:cubicBezTo>
                    <a:pt x="882" y="40185"/>
                    <a:pt x="441" y="42318"/>
                    <a:pt x="65" y="44457"/>
                  </a:cubicBezTo>
                  <a:cubicBezTo>
                    <a:pt x="0" y="44822"/>
                    <a:pt x="307" y="45880"/>
                    <a:pt x="307" y="45880"/>
                  </a:cubicBezTo>
                  <a:cubicBezTo>
                    <a:pt x="307" y="45880"/>
                    <a:pt x="774" y="45880"/>
                    <a:pt x="1264" y="45972"/>
                  </a:cubicBezTo>
                  <a:cubicBezTo>
                    <a:pt x="5770" y="46830"/>
                    <a:pt x="10277" y="47695"/>
                    <a:pt x="14780" y="48576"/>
                  </a:cubicBezTo>
                  <a:cubicBezTo>
                    <a:pt x="14812" y="48608"/>
                    <a:pt x="14844" y="48641"/>
                    <a:pt x="14871" y="48679"/>
                  </a:cubicBezTo>
                  <a:cubicBezTo>
                    <a:pt x="14909" y="48652"/>
                    <a:pt x="14946" y="48635"/>
                    <a:pt x="14989" y="48615"/>
                  </a:cubicBezTo>
                  <a:cubicBezTo>
                    <a:pt x="17825" y="49173"/>
                    <a:pt x="20668" y="49731"/>
                    <a:pt x="23498" y="50301"/>
                  </a:cubicBezTo>
                  <a:cubicBezTo>
                    <a:pt x="24626" y="50527"/>
                    <a:pt x="25873" y="50408"/>
                    <a:pt x="26850" y="51209"/>
                  </a:cubicBezTo>
                  <a:lnTo>
                    <a:pt x="26850" y="51214"/>
                  </a:lnTo>
                  <a:lnTo>
                    <a:pt x="26883" y="51214"/>
                  </a:lnTo>
                  <a:cubicBezTo>
                    <a:pt x="26910" y="51214"/>
                    <a:pt x="26937" y="51219"/>
                    <a:pt x="26964" y="51219"/>
                  </a:cubicBezTo>
                  <a:cubicBezTo>
                    <a:pt x="27358" y="51265"/>
                    <a:pt x="27744" y="51436"/>
                    <a:pt x="28141" y="51436"/>
                  </a:cubicBezTo>
                  <a:cubicBezTo>
                    <a:pt x="28301" y="51436"/>
                    <a:pt x="28464" y="51408"/>
                    <a:pt x="28630" y="51333"/>
                  </a:cubicBezTo>
                  <a:cubicBezTo>
                    <a:pt x="28867" y="51416"/>
                    <a:pt x="29065" y="51455"/>
                    <a:pt x="29234" y="51455"/>
                  </a:cubicBezTo>
                  <a:cubicBezTo>
                    <a:pt x="29348" y="51455"/>
                    <a:pt x="29448" y="51437"/>
                    <a:pt x="29537" y="51402"/>
                  </a:cubicBezTo>
                  <a:cubicBezTo>
                    <a:pt x="29558" y="51429"/>
                    <a:pt x="29580" y="51456"/>
                    <a:pt x="29602" y="51483"/>
                  </a:cubicBezTo>
                  <a:cubicBezTo>
                    <a:pt x="29612" y="51445"/>
                    <a:pt x="29617" y="51402"/>
                    <a:pt x="29629" y="51360"/>
                  </a:cubicBezTo>
                  <a:cubicBezTo>
                    <a:pt x="29913" y="51187"/>
                    <a:pt x="30048" y="50790"/>
                    <a:pt x="30118" y="50226"/>
                  </a:cubicBezTo>
                  <a:cubicBezTo>
                    <a:pt x="30773" y="45181"/>
                    <a:pt x="31498" y="40148"/>
                    <a:pt x="32180" y="35109"/>
                  </a:cubicBezTo>
                  <a:cubicBezTo>
                    <a:pt x="32213" y="34877"/>
                    <a:pt x="32148" y="34631"/>
                    <a:pt x="32104" y="34383"/>
                  </a:cubicBezTo>
                  <a:cubicBezTo>
                    <a:pt x="32131" y="34212"/>
                    <a:pt x="32153" y="34034"/>
                    <a:pt x="32180" y="33862"/>
                  </a:cubicBezTo>
                  <a:cubicBezTo>
                    <a:pt x="31987" y="33594"/>
                    <a:pt x="31745" y="33223"/>
                    <a:pt x="31476" y="32949"/>
                  </a:cubicBezTo>
                  <a:cubicBezTo>
                    <a:pt x="31417" y="32702"/>
                    <a:pt x="31337" y="32541"/>
                    <a:pt x="31229" y="32466"/>
                  </a:cubicBezTo>
                  <a:cubicBezTo>
                    <a:pt x="31170" y="32449"/>
                    <a:pt x="31112" y="32434"/>
                    <a:pt x="31052" y="32422"/>
                  </a:cubicBezTo>
                  <a:cubicBezTo>
                    <a:pt x="30950" y="32439"/>
                    <a:pt x="30837" y="32503"/>
                    <a:pt x="30703" y="32627"/>
                  </a:cubicBezTo>
                  <a:cubicBezTo>
                    <a:pt x="30574" y="32670"/>
                    <a:pt x="30440" y="32772"/>
                    <a:pt x="30311" y="32955"/>
                  </a:cubicBezTo>
                  <a:cubicBezTo>
                    <a:pt x="30034" y="33343"/>
                    <a:pt x="29660" y="33459"/>
                    <a:pt x="29252" y="33459"/>
                  </a:cubicBezTo>
                  <a:cubicBezTo>
                    <a:pt x="29011" y="33459"/>
                    <a:pt x="28758" y="33418"/>
                    <a:pt x="28506" y="33368"/>
                  </a:cubicBezTo>
                  <a:cubicBezTo>
                    <a:pt x="28266" y="33180"/>
                    <a:pt x="28007" y="33132"/>
                    <a:pt x="27741" y="33132"/>
                  </a:cubicBezTo>
                  <a:cubicBezTo>
                    <a:pt x="27462" y="33132"/>
                    <a:pt x="27175" y="33185"/>
                    <a:pt x="26896" y="33185"/>
                  </a:cubicBezTo>
                  <a:cubicBezTo>
                    <a:pt x="26850" y="33185"/>
                    <a:pt x="26805" y="33184"/>
                    <a:pt x="26760" y="33180"/>
                  </a:cubicBezTo>
                  <a:lnTo>
                    <a:pt x="26760" y="33180"/>
                  </a:lnTo>
                  <a:cubicBezTo>
                    <a:pt x="26781" y="33201"/>
                    <a:pt x="26803" y="33218"/>
                    <a:pt x="26830" y="33233"/>
                  </a:cubicBezTo>
                  <a:lnTo>
                    <a:pt x="26792" y="33233"/>
                  </a:lnTo>
                  <a:cubicBezTo>
                    <a:pt x="26711" y="33240"/>
                    <a:pt x="26625" y="33240"/>
                    <a:pt x="26545" y="33240"/>
                  </a:cubicBezTo>
                  <a:cubicBezTo>
                    <a:pt x="26572" y="33223"/>
                    <a:pt x="26599" y="33212"/>
                    <a:pt x="26620" y="33196"/>
                  </a:cubicBezTo>
                  <a:lnTo>
                    <a:pt x="26620" y="33196"/>
                  </a:lnTo>
                  <a:cubicBezTo>
                    <a:pt x="26530" y="33215"/>
                    <a:pt x="26439" y="33223"/>
                    <a:pt x="26346" y="33223"/>
                  </a:cubicBezTo>
                  <a:cubicBezTo>
                    <a:pt x="25908" y="33223"/>
                    <a:pt x="25429" y="33046"/>
                    <a:pt x="24950" y="33046"/>
                  </a:cubicBezTo>
                  <a:cubicBezTo>
                    <a:pt x="24632" y="33046"/>
                    <a:pt x="24314" y="33124"/>
                    <a:pt x="24009" y="33384"/>
                  </a:cubicBezTo>
                  <a:cubicBezTo>
                    <a:pt x="23930" y="33393"/>
                    <a:pt x="23853" y="33398"/>
                    <a:pt x="23775" y="33398"/>
                  </a:cubicBezTo>
                  <a:cubicBezTo>
                    <a:pt x="23481" y="33398"/>
                    <a:pt x="23192" y="33323"/>
                    <a:pt x="22908" y="33094"/>
                  </a:cubicBezTo>
                  <a:cubicBezTo>
                    <a:pt x="22354" y="32648"/>
                    <a:pt x="22027" y="31906"/>
                    <a:pt x="21764" y="31267"/>
                  </a:cubicBezTo>
                  <a:cubicBezTo>
                    <a:pt x="21291" y="30106"/>
                    <a:pt x="20979" y="28829"/>
                    <a:pt x="20979" y="27577"/>
                  </a:cubicBezTo>
                  <a:cubicBezTo>
                    <a:pt x="20974" y="26406"/>
                    <a:pt x="21189" y="24762"/>
                    <a:pt x="20190" y="23907"/>
                  </a:cubicBezTo>
                  <a:cubicBezTo>
                    <a:pt x="20168" y="23892"/>
                    <a:pt x="20141" y="23880"/>
                    <a:pt x="20120" y="23865"/>
                  </a:cubicBezTo>
                  <a:cubicBezTo>
                    <a:pt x="20217" y="23853"/>
                    <a:pt x="20237" y="23763"/>
                    <a:pt x="20195" y="23687"/>
                  </a:cubicBezTo>
                  <a:cubicBezTo>
                    <a:pt x="20152" y="23607"/>
                    <a:pt x="19996" y="23585"/>
                    <a:pt x="19873" y="23526"/>
                  </a:cubicBezTo>
                  <a:cubicBezTo>
                    <a:pt x="19798" y="23607"/>
                    <a:pt x="19738" y="23666"/>
                    <a:pt x="19679" y="23731"/>
                  </a:cubicBezTo>
                  <a:cubicBezTo>
                    <a:pt x="19669" y="23731"/>
                    <a:pt x="19659" y="23730"/>
                    <a:pt x="19649" y="23730"/>
                  </a:cubicBezTo>
                  <a:cubicBezTo>
                    <a:pt x="19405" y="23730"/>
                    <a:pt x="19149" y="23803"/>
                    <a:pt x="18927" y="23865"/>
                  </a:cubicBezTo>
                  <a:cubicBezTo>
                    <a:pt x="18671" y="23940"/>
                    <a:pt x="18401" y="24013"/>
                    <a:pt x="18139" y="24013"/>
                  </a:cubicBezTo>
                  <a:cubicBezTo>
                    <a:pt x="17900" y="24013"/>
                    <a:pt x="17668" y="23953"/>
                    <a:pt x="17460" y="23778"/>
                  </a:cubicBezTo>
                  <a:cubicBezTo>
                    <a:pt x="17423" y="23746"/>
                    <a:pt x="17391" y="23714"/>
                    <a:pt x="17363" y="23682"/>
                  </a:cubicBezTo>
                  <a:lnTo>
                    <a:pt x="17363" y="23037"/>
                  </a:lnTo>
                  <a:cubicBezTo>
                    <a:pt x="17547" y="22742"/>
                    <a:pt x="17911" y="22484"/>
                    <a:pt x="18132" y="22371"/>
                  </a:cubicBezTo>
                  <a:cubicBezTo>
                    <a:pt x="18271" y="22301"/>
                    <a:pt x="18325" y="22151"/>
                    <a:pt x="18325" y="22006"/>
                  </a:cubicBezTo>
                  <a:lnTo>
                    <a:pt x="18325" y="21968"/>
                  </a:lnTo>
                  <a:cubicBezTo>
                    <a:pt x="18347" y="22011"/>
                    <a:pt x="18368" y="22048"/>
                    <a:pt x="18395" y="22092"/>
                  </a:cubicBezTo>
                  <a:cubicBezTo>
                    <a:pt x="18363" y="22022"/>
                    <a:pt x="18341" y="21958"/>
                    <a:pt x="18325" y="21887"/>
                  </a:cubicBezTo>
                  <a:cubicBezTo>
                    <a:pt x="18336" y="21485"/>
                    <a:pt x="18400" y="21088"/>
                    <a:pt x="18492" y="20694"/>
                  </a:cubicBezTo>
                  <a:cubicBezTo>
                    <a:pt x="18648" y="20012"/>
                    <a:pt x="18960" y="19357"/>
                    <a:pt x="19147" y="18675"/>
                  </a:cubicBezTo>
                  <a:cubicBezTo>
                    <a:pt x="19297" y="18594"/>
                    <a:pt x="19287" y="18438"/>
                    <a:pt x="19250" y="18267"/>
                  </a:cubicBezTo>
                  <a:cubicBezTo>
                    <a:pt x="19270" y="18148"/>
                    <a:pt x="19287" y="18036"/>
                    <a:pt x="19297" y="17917"/>
                  </a:cubicBezTo>
                  <a:cubicBezTo>
                    <a:pt x="19308" y="17800"/>
                    <a:pt x="19308" y="17697"/>
                    <a:pt x="19297" y="17595"/>
                  </a:cubicBezTo>
                  <a:lnTo>
                    <a:pt x="19297" y="17595"/>
                  </a:lnTo>
                  <a:cubicBezTo>
                    <a:pt x="19346" y="17746"/>
                    <a:pt x="19346" y="17934"/>
                    <a:pt x="19270" y="18170"/>
                  </a:cubicBezTo>
                  <a:cubicBezTo>
                    <a:pt x="19384" y="18105"/>
                    <a:pt x="19475" y="18041"/>
                    <a:pt x="19545" y="17977"/>
                  </a:cubicBezTo>
                  <a:cubicBezTo>
                    <a:pt x="19577" y="17659"/>
                    <a:pt x="19540" y="17374"/>
                    <a:pt x="19432" y="17106"/>
                  </a:cubicBezTo>
                  <a:cubicBezTo>
                    <a:pt x="19335" y="17037"/>
                    <a:pt x="19228" y="16967"/>
                    <a:pt x="19114" y="16908"/>
                  </a:cubicBezTo>
                  <a:cubicBezTo>
                    <a:pt x="19077" y="16886"/>
                    <a:pt x="19040" y="16865"/>
                    <a:pt x="18997" y="16843"/>
                  </a:cubicBezTo>
                  <a:cubicBezTo>
                    <a:pt x="18755" y="16536"/>
                    <a:pt x="18395" y="16300"/>
                    <a:pt x="18035" y="16043"/>
                  </a:cubicBezTo>
                  <a:cubicBezTo>
                    <a:pt x="17750" y="15854"/>
                    <a:pt x="17594" y="15737"/>
                    <a:pt x="17492" y="15581"/>
                  </a:cubicBezTo>
                  <a:cubicBezTo>
                    <a:pt x="17036" y="15054"/>
                    <a:pt x="16885" y="14324"/>
                    <a:pt x="16644" y="13674"/>
                  </a:cubicBezTo>
                  <a:cubicBezTo>
                    <a:pt x="16375" y="12943"/>
                    <a:pt x="15913" y="12465"/>
                    <a:pt x="15333" y="11966"/>
                  </a:cubicBezTo>
                  <a:cubicBezTo>
                    <a:pt x="15182" y="11830"/>
                    <a:pt x="15038" y="11696"/>
                    <a:pt x="14903" y="11552"/>
                  </a:cubicBezTo>
                  <a:cubicBezTo>
                    <a:pt x="14844" y="11369"/>
                    <a:pt x="14731" y="11218"/>
                    <a:pt x="14570" y="11101"/>
                  </a:cubicBezTo>
                  <a:cubicBezTo>
                    <a:pt x="14559" y="11084"/>
                    <a:pt x="14549" y="11068"/>
                    <a:pt x="14537" y="11057"/>
                  </a:cubicBezTo>
                  <a:cubicBezTo>
                    <a:pt x="14286" y="10622"/>
                    <a:pt x="14344" y="10181"/>
                    <a:pt x="14398" y="9725"/>
                  </a:cubicBezTo>
                  <a:cubicBezTo>
                    <a:pt x="14742" y="9397"/>
                    <a:pt x="14812" y="9070"/>
                    <a:pt x="14371" y="8748"/>
                  </a:cubicBezTo>
                  <a:cubicBezTo>
                    <a:pt x="14259" y="8252"/>
                    <a:pt x="14022" y="7775"/>
                    <a:pt x="13850" y="7302"/>
                  </a:cubicBezTo>
                  <a:cubicBezTo>
                    <a:pt x="13597" y="5282"/>
                    <a:pt x="14312" y="3310"/>
                    <a:pt x="14517" y="1312"/>
                  </a:cubicBezTo>
                  <a:lnTo>
                    <a:pt x="14517" y="1297"/>
                  </a:lnTo>
                  <a:cubicBezTo>
                    <a:pt x="13441" y="1076"/>
                    <a:pt x="12389" y="801"/>
                    <a:pt x="11378" y="431"/>
                  </a:cubicBezTo>
                  <a:cubicBezTo>
                    <a:pt x="10981" y="286"/>
                    <a:pt x="10595" y="141"/>
                    <a:pt x="10203"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45"/>
            <p:cNvSpPr/>
            <p:nvPr/>
          </p:nvSpPr>
          <p:spPr>
            <a:xfrm>
              <a:off x="4070525" y="3109475"/>
              <a:ext cx="679450" cy="624050"/>
            </a:xfrm>
            <a:custGeom>
              <a:avLst/>
              <a:gdLst/>
              <a:ahLst/>
              <a:cxnLst/>
              <a:rect l="l" t="t" r="r" b="b"/>
              <a:pathLst>
                <a:path w="27178" h="24962" extrusionOk="0">
                  <a:moveTo>
                    <a:pt x="24223" y="0"/>
                  </a:moveTo>
                  <a:cubicBezTo>
                    <a:pt x="21204" y="80"/>
                    <a:pt x="18169" y="28"/>
                    <a:pt x="15172" y="323"/>
                  </a:cubicBezTo>
                  <a:cubicBezTo>
                    <a:pt x="14015" y="435"/>
                    <a:pt x="12862" y="449"/>
                    <a:pt x="11711" y="449"/>
                  </a:cubicBezTo>
                  <a:cubicBezTo>
                    <a:pt x="11329" y="449"/>
                    <a:pt x="10948" y="448"/>
                    <a:pt x="10568" y="448"/>
                  </a:cubicBezTo>
                  <a:cubicBezTo>
                    <a:pt x="9896" y="448"/>
                    <a:pt x="9224" y="452"/>
                    <a:pt x="8552" y="479"/>
                  </a:cubicBezTo>
                  <a:cubicBezTo>
                    <a:pt x="7469" y="522"/>
                    <a:pt x="6384" y="535"/>
                    <a:pt x="5295" y="535"/>
                  </a:cubicBezTo>
                  <a:cubicBezTo>
                    <a:pt x="3668" y="535"/>
                    <a:pt x="2031" y="506"/>
                    <a:pt x="370" y="506"/>
                  </a:cubicBezTo>
                  <a:cubicBezTo>
                    <a:pt x="376" y="623"/>
                    <a:pt x="387" y="737"/>
                    <a:pt x="397" y="849"/>
                  </a:cubicBezTo>
                  <a:cubicBezTo>
                    <a:pt x="273" y="796"/>
                    <a:pt x="161" y="725"/>
                    <a:pt x="64" y="623"/>
                  </a:cubicBezTo>
                  <a:cubicBezTo>
                    <a:pt x="37" y="603"/>
                    <a:pt x="22" y="575"/>
                    <a:pt x="0" y="554"/>
                  </a:cubicBezTo>
                  <a:lnTo>
                    <a:pt x="0" y="554"/>
                  </a:lnTo>
                  <a:cubicBezTo>
                    <a:pt x="27" y="1010"/>
                    <a:pt x="64" y="1466"/>
                    <a:pt x="129" y="1924"/>
                  </a:cubicBezTo>
                  <a:cubicBezTo>
                    <a:pt x="129" y="1940"/>
                    <a:pt x="129" y="1950"/>
                    <a:pt x="134" y="1967"/>
                  </a:cubicBezTo>
                  <a:cubicBezTo>
                    <a:pt x="156" y="2123"/>
                    <a:pt x="177" y="2279"/>
                    <a:pt x="204" y="2440"/>
                  </a:cubicBezTo>
                  <a:cubicBezTo>
                    <a:pt x="290" y="3181"/>
                    <a:pt x="306" y="3928"/>
                    <a:pt x="441" y="4669"/>
                  </a:cubicBezTo>
                  <a:cubicBezTo>
                    <a:pt x="585" y="5480"/>
                    <a:pt x="854" y="6281"/>
                    <a:pt x="967" y="7102"/>
                  </a:cubicBezTo>
                  <a:lnTo>
                    <a:pt x="945" y="7102"/>
                  </a:lnTo>
                  <a:cubicBezTo>
                    <a:pt x="1096" y="9928"/>
                    <a:pt x="1096" y="12748"/>
                    <a:pt x="821" y="15569"/>
                  </a:cubicBezTo>
                  <a:cubicBezTo>
                    <a:pt x="821" y="15730"/>
                    <a:pt x="816" y="15891"/>
                    <a:pt x="811" y="16053"/>
                  </a:cubicBezTo>
                  <a:cubicBezTo>
                    <a:pt x="816" y="16122"/>
                    <a:pt x="811" y="16192"/>
                    <a:pt x="811" y="16256"/>
                  </a:cubicBezTo>
                  <a:cubicBezTo>
                    <a:pt x="806" y="16429"/>
                    <a:pt x="801" y="16606"/>
                    <a:pt x="796" y="16777"/>
                  </a:cubicBezTo>
                  <a:cubicBezTo>
                    <a:pt x="796" y="17702"/>
                    <a:pt x="774" y="18626"/>
                    <a:pt x="789" y="19549"/>
                  </a:cubicBezTo>
                  <a:cubicBezTo>
                    <a:pt x="796" y="19819"/>
                    <a:pt x="725" y="19963"/>
                    <a:pt x="575" y="20012"/>
                  </a:cubicBezTo>
                  <a:cubicBezTo>
                    <a:pt x="558" y="20007"/>
                    <a:pt x="543" y="19995"/>
                    <a:pt x="526" y="19990"/>
                  </a:cubicBezTo>
                  <a:lnTo>
                    <a:pt x="526" y="19990"/>
                  </a:lnTo>
                  <a:cubicBezTo>
                    <a:pt x="526" y="20033"/>
                    <a:pt x="531" y="20071"/>
                    <a:pt x="538" y="20104"/>
                  </a:cubicBezTo>
                  <a:lnTo>
                    <a:pt x="543" y="20168"/>
                  </a:lnTo>
                  <a:cubicBezTo>
                    <a:pt x="553" y="20297"/>
                    <a:pt x="612" y="20404"/>
                    <a:pt x="699" y="20490"/>
                  </a:cubicBezTo>
                  <a:cubicBezTo>
                    <a:pt x="723" y="20493"/>
                    <a:pt x="745" y="20494"/>
                    <a:pt x="768" y="20494"/>
                  </a:cubicBezTo>
                  <a:cubicBezTo>
                    <a:pt x="791" y="20494"/>
                    <a:pt x="814" y="20493"/>
                    <a:pt x="838" y="20490"/>
                  </a:cubicBezTo>
                  <a:cubicBezTo>
                    <a:pt x="924" y="20474"/>
                    <a:pt x="977" y="20447"/>
                    <a:pt x="1010" y="20409"/>
                  </a:cubicBezTo>
                  <a:cubicBezTo>
                    <a:pt x="1949" y="20441"/>
                    <a:pt x="2938" y="20619"/>
                    <a:pt x="3664" y="21237"/>
                  </a:cubicBezTo>
                  <a:cubicBezTo>
                    <a:pt x="3729" y="21425"/>
                    <a:pt x="3782" y="21644"/>
                    <a:pt x="3739" y="21827"/>
                  </a:cubicBezTo>
                  <a:cubicBezTo>
                    <a:pt x="3648" y="22209"/>
                    <a:pt x="3717" y="22623"/>
                    <a:pt x="3717" y="23025"/>
                  </a:cubicBezTo>
                  <a:cubicBezTo>
                    <a:pt x="3717" y="23456"/>
                    <a:pt x="3690" y="24396"/>
                    <a:pt x="3690" y="24830"/>
                  </a:cubicBezTo>
                  <a:cubicBezTo>
                    <a:pt x="3746" y="24934"/>
                    <a:pt x="3871" y="24962"/>
                    <a:pt x="3987" y="24962"/>
                  </a:cubicBezTo>
                  <a:cubicBezTo>
                    <a:pt x="4118" y="24962"/>
                    <a:pt x="4238" y="24927"/>
                    <a:pt x="4238" y="24927"/>
                  </a:cubicBezTo>
                  <a:lnTo>
                    <a:pt x="4314" y="24847"/>
                  </a:lnTo>
                  <a:cubicBezTo>
                    <a:pt x="4314" y="24847"/>
                    <a:pt x="4573" y="24781"/>
                    <a:pt x="4795" y="24781"/>
                  </a:cubicBezTo>
                  <a:cubicBezTo>
                    <a:pt x="4812" y="24781"/>
                    <a:pt x="4829" y="24782"/>
                    <a:pt x="4845" y="24783"/>
                  </a:cubicBezTo>
                  <a:cubicBezTo>
                    <a:pt x="5284" y="24804"/>
                    <a:pt x="5722" y="24811"/>
                    <a:pt x="6160" y="24811"/>
                  </a:cubicBezTo>
                  <a:cubicBezTo>
                    <a:pt x="6781" y="24811"/>
                    <a:pt x="7401" y="24798"/>
                    <a:pt x="8021" y="24798"/>
                  </a:cubicBezTo>
                  <a:cubicBezTo>
                    <a:pt x="8294" y="24803"/>
                    <a:pt x="8569" y="24815"/>
                    <a:pt x="8842" y="24820"/>
                  </a:cubicBezTo>
                  <a:cubicBezTo>
                    <a:pt x="9321" y="24771"/>
                    <a:pt x="9841" y="24745"/>
                    <a:pt x="10444" y="24745"/>
                  </a:cubicBezTo>
                  <a:cubicBezTo>
                    <a:pt x="10964" y="24745"/>
                    <a:pt x="11502" y="24761"/>
                    <a:pt x="12018" y="24783"/>
                  </a:cubicBezTo>
                  <a:cubicBezTo>
                    <a:pt x="12109" y="24783"/>
                    <a:pt x="12200" y="24788"/>
                    <a:pt x="12291" y="24788"/>
                  </a:cubicBezTo>
                  <a:cubicBezTo>
                    <a:pt x="12581" y="24761"/>
                    <a:pt x="12877" y="24734"/>
                    <a:pt x="13167" y="24686"/>
                  </a:cubicBezTo>
                  <a:cubicBezTo>
                    <a:pt x="14451" y="24642"/>
                    <a:pt x="15735" y="24584"/>
                    <a:pt x="17019" y="24562"/>
                  </a:cubicBezTo>
                  <a:cubicBezTo>
                    <a:pt x="17617" y="24552"/>
                    <a:pt x="18293" y="24437"/>
                    <a:pt x="18896" y="24437"/>
                  </a:cubicBezTo>
                  <a:cubicBezTo>
                    <a:pt x="19301" y="24437"/>
                    <a:pt x="19673" y="24489"/>
                    <a:pt x="19968" y="24659"/>
                  </a:cubicBezTo>
                  <a:cubicBezTo>
                    <a:pt x="20012" y="24637"/>
                    <a:pt x="20059" y="24621"/>
                    <a:pt x="20103" y="24594"/>
                  </a:cubicBezTo>
                  <a:cubicBezTo>
                    <a:pt x="20065" y="24396"/>
                    <a:pt x="20044" y="24197"/>
                    <a:pt x="20027" y="23992"/>
                  </a:cubicBezTo>
                  <a:cubicBezTo>
                    <a:pt x="20302" y="23746"/>
                    <a:pt x="20463" y="23359"/>
                    <a:pt x="20511" y="22784"/>
                  </a:cubicBezTo>
                  <a:cubicBezTo>
                    <a:pt x="20533" y="22569"/>
                    <a:pt x="20522" y="22353"/>
                    <a:pt x="20522" y="22139"/>
                  </a:cubicBezTo>
                  <a:cubicBezTo>
                    <a:pt x="19990" y="21961"/>
                    <a:pt x="20054" y="21483"/>
                    <a:pt x="19985" y="21064"/>
                  </a:cubicBezTo>
                  <a:cubicBezTo>
                    <a:pt x="18911" y="20028"/>
                    <a:pt x="19898" y="19663"/>
                    <a:pt x="20463" y="19157"/>
                  </a:cubicBezTo>
                  <a:cubicBezTo>
                    <a:pt x="20554" y="19033"/>
                    <a:pt x="20651" y="18911"/>
                    <a:pt x="20753" y="18787"/>
                  </a:cubicBezTo>
                  <a:cubicBezTo>
                    <a:pt x="20640" y="18599"/>
                    <a:pt x="20592" y="18421"/>
                    <a:pt x="20580" y="18255"/>
                  </a:cubicBezTo>
                  <a:cubicBezTo>
                    <a:pt x="20575" y="18126"/>
                    <a:pt x="20592" y="18002"/>
                    <a:pt x="20629" y="17885"/>
                  </a:cubicBezTo>
                  <a:cubicBezTo>
                    <a:pt x="20780" y="17337"/>
                    <a:pt x="21284" y="16864"/>
                    <a:pt x="21333" y="16288"/>
                  </a:cubicBezTo>
                  <a:cubicBezTo>
                    <a:pt x="21532" y="15472"/>
                    <a:pt x="21579" y="14559"/>
                    <a:pt x="22670" y="14371"/>
                  </a:cubicBezTo>
                  <a:cubicBezTo>
                    <a:pt x="22843" y="14198"/>
                    <a:pt x="23020" y="14027"/>
                    <a:pt x="23191" y="13856"/>
                  </a:cubicBezTo>
                  <a:cubicBezTo>
                    <a:pt x="23352" y="13045"/>
                    <a:pt x="22869" y="12088"/>
                    <a:pt x="23734" y="11443"/>
                  </a:cubicBezTo>
                  <a:cubicBezTo>
                    <a:pt x="24036" y="10997"/>
                    <a:pt x="24395" y="10573"/>
                    <a:pt x="24701" y="10127"/>
                  </a:cubicBezTo>
                  <a:cubicBezTo>
                    <a:pt x="24874" y="10052"/>
                    <a:pt x="25050" y="9993"/>
                    <a:pt x="25228" y="9944"/>
                  </a:cubicBezTo>
                  <a:cubicBezTo>
                    <a:pt x="25147" y="9832"/>
                    <a:pt x="25088" y="9703"/>
                    <a:pt x="25045" y="9557"/>
                  </a:cubicBezTo>
                  <a:cubicBezTo>
                    <a:pt x="25110" y="9434"/>
                    <a:pt x="25169" y="9311"/>
                    <a:pt x="25217" y="9182"/>
                  </a:cubicBezTo>
                  <a:cubicBezTo>
                    <a:pt x="25298" y="8639"/>
                    <a:pt x="25308" y="8101"/>
                    <a:pt x="25233" y="7543"/>
                  </a:cubicBezTo>
                  <a:cubicBezTo>
                    <a:pt x="25184" y="7188"/>
                    <a:pt x="25157" y="6920"/>
                    <a:pt x="25395" y="6635"/>
                  </a:cubicBezTo>
                  <a:cubicBezTo>
                    <a:pt x="25658" y="6318"/>
                    <a:pt x="25985" y="6184"/>
                    <a:pt x="26184" y="5775"/>
                  </a:cubicBezTo>
                  <a:cubicBezTo>
                    <a:pt x="26313" y="5507"/>
                    <a:pt x="26431" y="5227"/>
                    <a:pt x="26570" y="4964"/>
                  </a:cubicBezTo>
                  <a:cubicBezTo>
                    <a:pt x="26828" y="4481"/>
                    <a:pt x="27054" y="4013"/>
                    <a:pt x="27178" y="3504"/>
                  </a:cubicBezTo>
                  <a:cubicBezTo>
                    <a:pt x="27135" y="3385"/>
                    <a:pt x="27071" y="3310"/>
                    <a:pt x="26979" y="3256"/>
                  </a:cubicBezTo>
                  <a:cubicBezTo>
                    <a:pt x="26984" y="3219"/>
                    <a:pt x="26995" y="3175"/>
                    <a:pt x="27001" y="3137"/>
                  </a:cubicBezTo>
                  <a:lnTo>
                    <a:pt x="27001" y="3137"/>
                  </a:lnTo>
                  <a:cubicBezTo>
                    <a:pt x="26962" y="3164"/>
                    <a:pt x="26920" y="3186"/>
                    <a:pt x="26877" y="3213"/>
                  </a:cubicBezTo>
                  <a:cubicBezTo>
                    <a:pt x="26797" y="3188"/>
                    <a:pt x="26706" y="3177"/>
                    <a:pt x="26604" y="3177"/>
                  </a:cubicBezTo>
                  <a:cubicBezTo>
                    <a:pt x="26487" y="3177"/>
                    <a:pt x="26355" y="3192"/>
                    <a:pt x="26211" y="3219"/>
                  </a:cubicBezTo>
                  <a:cubicBezTo>
                    <a:pt x="25576" y="3331"/>
                    <a:pt x="24932" y="3363"/>
                    <a:pt x="24287" y="3407"/>
                  </a:cubicBezTo>
                  <a:cubicBezTo>
                    <a:pt x="24068" y="3315"/>
                    <a:pt x="23858" y="3192"/>
                    <a:pt x="23675" y="3041"/>
                  </a:cubicBezTo>
                  <a:cubicBezTo>
                    <a:pt x="23605" y="2981"/>
                    <a:pt x="23552" y="2901"/>
                    <a:pt x="23520" y="2820"/>
                  </a:cubicBezTo>
                  <a:cubicBezTo>
                    <a:pt x="23557" y="2684"/>
                    <a:pt x="23636" y="2592"/>
                    <a:pt x="23804" y="2592"/>
                  </a:cubicBezTo>
                  <a:cubicBezTo>
                    <a:pt x="23854" y="2592"/>
                    <a:pt x="23911" y="2600"/>
                    <a:pt x="23976" y="2616"/>
                  </a:cubicBezTo>
                  <a:cubicBezTo>
                    <a:pt x="23902" y="2401"/>
                    <a:pt x="23980" y="2339"/>
                    <a:pt x="24121" y="2339"/>
                  </a:cubicBezTo>
                  <a:cubicBezTo>
                    <a:pt x="24163" y="2339"/>
                    <a:pt x="24211" y="2345"/>
                    <a:pt x="24261" y="2353"/>
                  </a:cubicBezTo>
                  <a:cubicBezTo>
                    <a:pt x="24341" y="1902"/>
                    <a:pt x="24718" y="1746"/>
                    <a:pt x="25061" y="1563"/>
                  </a:cubicBezTo>
                  <a:cubicBezTo>
                    <a:pt x="25179" y="1086"/>
                    <a:pt x="24911" y="682"/>
                    <a:pt x="24798" y="253"/>
                  </a:cubicBezTo>
                  <a:cubicBezTo>
                    <a:pt x="24604" y="156"/>
                    <a:pt x="24411" y="0"/>
                    <a:pt x="24223"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45"/>
            <p:cNvSpPr/>
            <p:nvPr/>
          </p:nvSpPr>
          <p:spPr>
            <a:xfrm>
              <a:off x="4696650" y="2976750"/>
              <a:ext cx="1106175" cy="382425"/>
            </a:xfrm>
            <a:custGeom>
              <a:avLst/>
              <a:gdLst/>
              <a:ahLst/>
              <a:cxnLst/>
              <a:rect l="l" t="t" r="r" b="b"/>
              <a:pathLst>
                <a:path w="44247" h="15297" extrusionOk="0">
                  <a:moveTo>
                    <a:pt x="43640" y="1"/>
                  </a:moveTo>
                  <a:cubicBezTo>
                    <a:pt x="43406" y="1"/>
                    <a:pt x="43127" y="160"/>
                    <a:pt x="42908" y="168"/>
                  </a:cubicBezTo>
                  <a:cubicBezTo>
                    <a:pt x="40791" y="264"/>
                    <a:pt x="38707" y="587"/>
                    <a:pt x="36617" y="921"/>
                  </a:cubicBezTo>
                  <a:cubicBezTo>
                    <a:pt x="36542" y="872"/>
                    <a:pt x="36466" y="812"/>
                    <a:pt x="36402" y="737"/>
                  </a:cubicBezTo>
                  <a:cubicBezTo>
                    <a:pt x="36069" y="877"/>
                    <a:pt x="35730" y="1006"/>
                    <a:pt x="35387" y="1119"/>
                  </a:cubicBezTo>
                  <a:cubicBezTo>
                    <a:pt x="33989" y="1340"/>
                    <a:pt x="32593" y="1548"/>
                    <a:pt x="31185" y="1683"/>
                  </a:cubicBezTo>
                  <a:cubicBezTo>
                    <a:pt x="27919" y="1995"/>
                    <a:pt x="24653" y="2269"/>
                    <a:pt x="21381" y="2564"/>
                  </a:cubicBezTo>
                  <a:cubicBezTo>
                    <a:pt x="20054" y="2666"/>
                    <a:pt x="18728" y="2768"/>
                    <a:pt x="17401" y="2870"/>
                  </a:cubicBezTo>
                  <a:cubicBezTo>
                    <a:pt x="15901" y="3252"/>
                    <a:pt x="14359" y="3198"/>
                    <a:pt x="12845" y="3365"/>
                  </a:cubicBezTo>
                  <a:cubicBezTo>
                    <a:pt x="12648" y="3275"/>
                    <a:pt x="12471" y="3239"/>
                    <a:pt x="12305" y="3239"/>
                  </a:cubicBezTo>
                  <a:cubicBezTo>
                    <a:pt x="12280" y="3239"/>
                    <a:pt x="12256" y="3240"/>
                    <a:pt x="12232" y="3241"/>
                  </a:cubicBezTo>
                  <a:cubicBezTo>
                    <a:pt x="11674" y="3279"/>
                    <a:pt x="11239" y="3730"/>
                    <a:pt x="10756" y="4010"/>
                  </a:cubicBezTo>
                  <a:lnTo>
                    <a:pt x="10749" y="4010"/>
                  </a:lnTo>
                  <a:cubicBezTo>
                    <a:pt x="10541" y="4399"/>
                    <a:pt x="10242" y="4474"/>
                    <a:pt x="9922" y="4474"/>
                  </a:cubicBezTo>
                  <a:cubicBezTo>
                    <a:pt x="9723" y="4474"/>
                    <a:pt x="9516" y="4445"/>
                    <a:pt x="9318" y="4445"/>
                  </a:cubicBezTo>
                  <a:cubicBezTo>
                    <a:pt x="9242" y="4445"/>
                    <a:pt x="9167" y="4449"/>
                    <a:pt x="9095" y="4461"/>
                  </a:cubicBezTo>
                  <a:cubicBezTo>
                    <a:pt x="7409" y="4729"/>
                    <a:pt x="5656" y="4584"/>
                    <a:pt x="3992" y="5046"/>
                  </a:cubicBezTo>
                  <a:cubicBezTo>
                    <a:pt x="3928" y="5009"/>
                    <a:pt x="3858" y="4960"/>
                    <a:pt x="3799" y="4896"/>
                  </a:cubicBezTo>
                  <a:cubicBezTo>
                    <a:pt x="3787" y="4960"/>
                    <a:pt x="3782" y="5035"/>
                    <a:pt x="3777" y="5111"/>
                  </a:cubicBezTo>
                  <a:cubicBezTo>
                    <a:pt x="3600" y="5164"/>
                    <a:pt x="3422" y="5223"/>
                    <a:pt x="3251" y="5293"/>
                  </a:cubicBezTo>
                  <a:cubicBezTo>
                    <a:pt x="3229" y="5508"/>
                    <a:pt x="3213" y="5723"/>
                    <a:pt x="2981" y="5825"/>
                  </a:cubicBezTo>
                  <a:cubicBezTo>
                    <a:pt x="2879" y="6427"/>
                    <a:pt x="2788" y="7028"/>
                    <a:pt x="2676" y="7625"/>
                  </a:cubicBezTo>
                  <a:cubicBezTo>
                    <a:pt x="2665" y="7684"/>
                    <a:pt x="2643" y="7749"/>
                    <a:pt x="2633" y="7807"/>
                  </a:cubicBezTo>
                  <a:cubicBezTo>
                    <a:pt x="2450" y="8065"/>
                    <a:pt x="2219" y="8280"/>
                    <a:pt x="1956" y="8446"/>
                  </a:cubicBezTo>
                  <a:cubicBezTo>
                    <a:pt x="1950" y="8484"/>
                    <a:pt x="1939" y="8528"/>
                    <a:pt x="1934" y="8565"/>
                  </a:cubicBezTo>
                  <a:cubicBezTo>
                    <a:pt x="2026" y="8619"/>
                    <a:pt x="2090" y="8694"/>
                    <a:pt x="2133" y="8813"/>
                  </a:cubicBezTo>
                  <a:cubicBezTo>
                    <a:pt x="2009" y="9322"/>
                    <a:pt x="1783" y="9790"/>
                    <a:pt x="1525" y="10273"/>
                  </a:cubicBezTo>
                  <a:cubicBezTo>
                    <a:pt x="1386" y="10536"/>
                    <a:pt x="1268" y="10816"/>
                    <a:pt x="1139" y="11084"/>
                  </a:cubicBezTo>
                  <a:cubicBezTo>
                    <a:pt x="940" y="11493"/>
                    <a:pt x="613" y="11627"/>
                    <a:pt x="350" y="11944"/>
                  </a:cubicBezTo>
                  <a:cubicBezTo>
                    <a:pt x="112" y="12229"/>
                    <a:pt x="139" y="12497"/>
                    <a:pt x="188" y="12852"/>
                  </a:cubicBezTo>
                  <a:cubicBezTo>
                    <a:pt x="263" y="13410"/>
                    <a:pt x="253" y="13948"/>
                    <a:pt x="172" y="14491"/>
                  </a:cubicBezTo>
                  <a:cubicBezTo>
                    <a:pt x="124" y="14620"/>
                    <a:pt x="65" y="14743"/>
                    <a:pt x="0" y="14866"/>
                  </a:cubicBezTo>
                  <a:cubicBezTo>
                    <a:pt x="43" y="15012"/>
                    <a:pt x="102" y="15141"/>
                    <a:pt x="183" y="15253"/>
                  </a:cubicBezTo>
                  <a:cubicBezTo>
                    <a:pt x="397" y="15188"/>
                    <a:pt x="618" y="15146"/>
                    <a:pt x="833" y="15113"/>
                  </a:cubicBezTo>
                  <a:cubicBezTo>
                    <a:pt x="1106" y="15251"/>
                    <a:pt x="1438" y="15296"/>
                    <a:pt x="1796" y="15296"/>
                  </a:cubicBezTo>
                  <a:cubicBezTo>
                    <a:pt x="2345" y="15296"/>
                    <a:pt x="2952" y="15190"/>
                    <a:pt x="3492" y="15151"/>
                  </a:cubicBezTo>
                  <a:cubicBezTo>
                    <a:pt x="6146" y="14963"/>
                    <a:pt x="8795" y="14769"/>
                    <a:pt x="11443" y="14560"/>
                  </a:cubicBezTo>
                  <a:cubicBezTo>
                    <a:pt x="11497" y="14598"/>
                    <a:pt x="11555" y="14630"/>
                    <a:pt x="11604" y="14673"/>
                  </a:cubicBezTo>
                  <a:cubicBezTo>
                    <a:pt x="11658" y="14625"/>
                    <a:pt x="11711" y="14576"/>
                    <a:pt x="11781" y="14538"/>
                  </a:cubicBezTo>
                  <a:cubicBezTo>
                    <a:pt x="16305" y="14179"/>
                    <a:pt x="20823" y="13782"/>
                    <a:pt x="25336" y="13276"/>
                  </a:cubicBezTo>
                  <a:cubicBezTo>
                    <a:pt x="25427" y="13314"/>
                    <a:pt x="25519" y="13351"/>
                    <a:pt x="25588" y="13405"/>
                  </a:cubicBezTo>
                  <a:cubicBezTo>
                    <a:pt x="25648" y="13335"/>
                    <a:pt x="25706" y="13281"/>
                    <a:pt x="25776" y="13228"/>
                  </a:cubicBezTo>
                  <a:cubicBezTo>
                    <a:pt x="27076" y="13083"/>
                    <a:pt x="28376" y="12927"/>
                    <a:pt x="29677" y="12760"/>
                  </a:cubicBezTo>
                  <a:cubicBezTo>
                    <a:pt x="30074" y="12713"/>
                    <a:pt x="30359" y="12589"/>
                    <a:pt x="30590" y="12423"/>
                  </a:cubicBezTo>
                  <a:cubicBezTo>
                    <a:pt x="30751" y="12401"/>
                    <a:pt x="30907" y="12379"/>
                    <a:pt x="31068" y="12358"/>
                  </a:cubicBezTo>
                  <a:cubicBezTo>
                    <a:pt x="31014" y="12277"/>
                    <a:pt x="30971" y="12180"/>
                    <a:pt x="30934" y="12078"/>
                  </a:cubicBezTo>
                  <a:cubicBezTo>
                    <a:pt x="31100" y="11868"/>
                    <a:pt x="31234" y="11617"/>
                    <a:pt x="31373" y="11352"/>
                  </a:cubicBezTo>
                  <a:cubicBezTo>
                    <a:pt x="31599" y="11218"/>
                    <a:pt x="31777" y="11004"/>
                    <a:pt x="31986" y="10843"/>
                  </a:cubicBezTo>
                  <a:cubicBezTo>
                    <a:pt x="31991" y="10843"/>
                    <a:pt x="31991" y="10837"/>
                    <a:pt x="31997" y="10837"/>
                  </a:cubicBezTo>
                  <a:cubicBezTo>
                    <a:pt x="32013" y="10826"/>
                    <a:pt x="32023" y="10816"/>
                    <a:pt x="32040" y="10811"/>
                  </a:cubicBezTo>
                  <a:cubicBezTo>
                    <a:pt x="32072" y="10789"/>
                    <a:pt x="32099" y="10767"/>
                    <a:pt x="32137" y="10752"/>
                  </a:cubicBezTo>
                  <a:cubicBezTo>
                    <a:pt x="32164" y="10735"/>
                    <a:pt x="32196" y="10725"/>
                    <a:pt x="32223" y="10708"/>
                  </a:cubicBezTo>
                  <a:cubicBezTo>
                    <a:pt x="32244" y="10703"/>
                    <a:pt x="32266" y="10692"/>
                    <a:pt x="32288" y="10687"/>
                  </a:cubicBezTo>
                  <a:cubicBezTo>
                    <a:pt x="32340" y="10670"/>
                    <a:pt x="32395" y="10660"/>
                    <a:pt x="32454" y="10655"/>
                  </a:cubicBezTo>
                  <a:cubicBezTo>
                    <a:pt x="32464" y="10569"/>
                    <a:pt x="32475" y="10482"/>
                    <a:pt x="32486" y="10392"/>
                  </a:cubicBezTo>
                  <a:cubicBezTo>
                    <a:pt x="32432" y="10102"/>
                    <a:pt x="32164" y="9780"/>
                    <a:pt x="32588" y="9542"/>
                  </a:cubicBezTo>
                  <a:cubicBezTo>
                    <a:pt x="32620" y="8677"/>
                    <a:pt x="33367" y="8565"/>
                    <a:pt x="33947" y="8317"/>
                  </a:cubicBezTo>
                  <a:cubicBezTo>
                    <a:pt x="34549" y="8060"/>
                    <a:pt x="35189" y="7878"/>
                    <a:pt x="35806" y="7668"/>
                  </a:cubicBezTo>
                  <a:cubicBezTo>
                    <a:pt x="35891" y="7581"/>
                    <a:pt x="35972" y="7501"/>
                    <a:pt x="36059" y="7415"/>
                  </a:cubicBezTo>
                  <a:lnTo>
                    <a:pt x="36052" y="7415"/>
                  </a:lnTo>
                  <a:cubicBezTo>
                    <a:pt x="36157" y="7249"/>
                    <a:pt x="36273" y="7105"/>
                    <a:pt x="36459" y="7105"/>
                  </a:cubicBezTo>
                  <a:cubicBezTo>
                    <a:pt x="36502" y="7105"/>
                    <a:pt x="36549" y="7113"/>
                    <a:pt x="36600" y="7130"/>
                  </a:cubicBezTo>
                  <a:cubicBezTo>
                    <a:pt x="36786" y="6727"/>
                    <a:pt x="37106" y="6592"/>
                    <a:pt x="37496" y="6592"/>
                  </a:cubicBezTo>
                  <a:cubicBezTo>
                    <a:pt x="37548" y="6592"/>
                    <a:pt x="37600" y="6594"/>
                    <a:pt x="37654" y="6599"/>
                  </a:cubicBezTo>
                  <a:cubicBezTo>
                    <a:pt x="37584" y="6120"/>
                    <a:pt x="37928" y="5857"/>
                    <a:pt x="38191" y="5551"/>
                  </a:cubicBezTo>
                  <a:cubicBezTo>
                    <a:pt x="38255" y="5321"/>
                    <a:pt x="38400" y="5246"/>
                    <a:pt x="38582" y="5246"/>
                  </a:cubicBezTo>
                  <a:cubicBezTo>
                    <a:pt x="38631" y="5246"/>
                    <a:pt x="38682" y="5252"/>
                    <a:pt x="38734" y="5260"/>
                  </a:cubicBezTo>
                  <a:cubicBezTo>
                    <a:pt x="38970" y="4246"/>
                    <a:pt x="40039" y="4665"/>
                    <a:pt x="40597" y="4208"/>
                  </a:cubicBezTo>
                  <a:cubicBezTo>
                    <a:pt x="40683" y="4030"/>
                    <a:pt x="40784" y="3885"/>
                    <a:pt x="40961" y="3885"/>
                  </a:cubicBezTo>
                  <a:cubicBezTo>
                    <a:pt x="41008" y="3885"/>
                    <a:pt x="41061" y="3895"/>
                    <a:pt x="41119" y="3918"/>
                  </a:cubicBezTo>
                  <a:cubicBezTo>
                    <a:pt x="41055" y="3671"/>
                    <a:pt x="41254" y="3693"/>
                    <a:pt x="41403" y="3666"/>
                  </a:cubicBezTo>
                  <a:cubicBezTo>
                    <a:pt x="41720" y="3187"/>
                    <a:pt x="42397" y="3591"/>
                    <a:pt x="42731" y="3150"/>
                  </a:cubicBezTo>
                  <a:cubicBezTo>
                    <a:pt x="42747" y="2929"/>
                    <a:pt x="42741" y="2699"/>
                    <a:pt x="42999" y="2602"/>
                  </a:cubicBezTo>
                  <a:cubicBezTo>
                    <a:pt x="43010" y="2381"/>
                    <a:pt x="43010" y="2156"/>
                    <a:pt x="43273" y="2064"/>
                  </a:cubicBezTo>
                  <a:cubicBezTo>
                    <a:pt x="43349" y="1962"/>
                    <a:pt x="43402" y="1823"/>
                    <a:pt x="43498" y="1791"/>
                  </a:cubicBezTo>
                  <a:cubicBezTo>
                    <a:pt x="44246" y="1521"/>
                    <a:pt x="44187" y="894"/>
                    <a:pt x="44031" y="361"/>
                  </a:cubicBezTo>
                  <a:cubicBezTo>
                    <a:pt x="43993" y="222"/>
                    <a:pt x="43939" y="135"/>
                    <a:pt x="43875" y="83"/>
                  </a:cubicBezTo>
                  <a:cubicBezTo>
                    <a:pt x="43806" y="23"/>
                    <a:pt x="43726" y="1"/>
                    <a:pt x="43640"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45"/>
            <p:cNvSpPr/>
            <p:nvPr/>
          </p:nvSpPr>
          <p:spPr>
            <a:xfrm>
              <a:off x="1957075" y="1520175"/>
              <a:ext cx="952250" cy="780950"/>
            </a:xfrm>
            <a:custGeom>
              <a:avLst/>
              <a:gdLst/>
              <a:ahLst/>
              <a:cxnLst/>
              <a:rect l="l" t="t" r="r" b="b"/>
              <a:pathLst>
                <a:path w="38090" h="31238" extrusionOk="0">
                  <a:moveTo>
                    <a:pt x="4618" y="1"/>
                  </a:moveTo>
                  <a:cubicBezTo>
                    <a:pt x="4004" y="1"/>
                    <a:pt x="3742" y="329"/>
                    <a:pt x="3675" y="986"/>
                  </a:cubicBezTo>
                  <a:cubicBezTo>
                    <a:pt x="3606" y="1658"/>
                    <a:pt x="3655" y="2357"/>
                    <a:pt x="3283" y="2952"/>
                  </a:cubicBezTo>
                  <a:cubicBezTo>
                    <a:pt x="3256" y="2920"/>
                    <a:pt x="3236" y="2883"/>
                    <a:pt x="3208" y="2845"/>
                  </a:cubicBezTo>
                  <a:cubicBezTo>
                    <a:pt x="3181" y="3017"/>
                    <a:pt x="3159" y="3195"/>
                    <a:pt x="3132" y="3366"/>
                  </a:cubicBezTo>
                  <a:cubicBezTo>
                    <a:pt x="3176" y="3614"/>
                    <a:pt x="3241" y="3860"/>
                    <a:pt x="3208" y="4092"/>
                  </a:cubicBezTo>
                  <a:cubicBezTo>
                    <a:pt x="2526" y="9131"/>
                    <a:pt x="1801" y="14164"/>
                    <a:pt x="1146" y="19209"/>
                  </a:cubicBezTo>
                  <a:cubicBezTo>
                    <a:pt x="1076" y="19773"/>
                    <a:pt x="941" y="20170"/>
                    <a:pt x="657" y="20343"/>
                  </a:cubicBezTo>
                  <a:cubicBezTo>
                    <a:pt x="645" y="20385"/>
                    <a:pt x="640" y="20428"/>
                    <a:pt x="630" y="20466"/>
                  </a:cubicBezTo>
                  <a:cubicBezTo>
                    <a:pt x="839" y="20757"/>
                    <a:pt x="947" y="21062"/>
                    <a:pt x="984" y="21374"/>
                  </a:cubicBezTo>
                  <a:cubicBezTo>
                    <a:pt x="630" y="23013"/>
                    <a:pt x="238" y="24650"/>
                    <a:pt x="17" y="26316"/>
                  </a:cubicBezTo>
                  <a:cubicBezTo>
                    <a:pt x="12" y="26326"/>
                    <a:pt x="12" y="26343"/>
                    <a:pt x="6" y="26354"/>
                  </a:cubicBezTo>
                  <a:cubicBezTo>
                    <a:pt x="1" y="26601"/>
                    <a:pt x="77" y="26832"/>
                    <a:pt x="382" y="26978"/>
                  </a:cubicBezTo>
                  <a:cubicBezTo>
                    <a:pt x="640" y="27100"/>
                    <a:pt x="908" y="27181"/>
                    <a:pt x="1188" y="27224"/>
                  </a:cubicBezTo>
                  <a:cubicBezTo>
                    <a:pt x="1661" y="27293"/>
                    <a:pt x="2150" y="27300"/>
                    <a:pt x="2623" y="27385"/>
                  </a:cubicBezTo>
                  <a:cubicBezTo>
                    <a:pt x="2849" y="27429"/>
                    <a:pt x="3074" y="27477"/>
                    <a:pt x="3300" y="27526"/>
                  </a:cubicBezTo>
                  <a:cubicBezTo>
                    <a:pt x="5266" y="27836"/>
                    <a:pt x="7232" y="28153"/>
                    <a:pt x="9204" y="28454"/>
                  </a:cubicBezTo>
                  <a:cubicBezTo>
                    <a:pt x="9328" y="28476"/>
                    <a:pt x="9457" y="28493"/>
                    <a:pt x="9585" y="28508"/>
                  </a:cubicBezTo>
                  <a:cubicBezTo>
                    <a:pt x="9665" y="28572"/>
                    <a:pt x="9747" y="28642"/>
                    <a:pt x="9811" y="28728"/>
                  </a:cubicBezTo>
                  <a:cubicBezTo>
                    <a:pt x="9864" y="28674"/>
                    <a:pt x="9928" y="28621"/>
                    <a:pt x="9993" y="28578"/>
                  </a:cubicBezTo>
                  <a:cubicBezTo>
                    <a:pt x="10005" y="28572"/>
                    <a:pt x="10010" y="28567"/>
                    <a:pt x="10020" y="28562"/>
                  </a:cubicBezTo>
                  <a:cubicBezTo>
                    <a:pt x="10514" y="28621"/>
                    <a:pt x="11014" y="28669"/>
                    <a:pt x="11508" y="28723"/>
                  </a:cubicBezTo>
                  <a:cubicBezTo>
                    <a:pt x="11525" y="28723"/>
                    <a:pt x="11542" y="28723"/>
                    <a:pt x="11559" y="28723"/>
                  </a:cubicBezTo>
                  <a:cubicBezTo>
                    <a:pt x="12030" y="28723"/>
                    <a:pt x="12492" y="28791"/>
                    <a:pt x="12953" y="28868"/>
                  </a:cubicBezTo>
                  <a:cubicBezTo>
                    <a:pt x="15505" y="29158"/>
                    <a:pt x="18063" y="29448"/>
                    <a:pt x="20614" y="29738"/>
                  </a:cubicBezTo>
                  <a:lnTo>
                    <a:pt x="20957" y="29792"/>
                  </a:lnTo>
                  <a:cubicBezTo>
                    <a:pt x="22350" y="30023"/>
                    <a:pt x="23784" y="30259"/>
                    <a:pt x="25202" y="30367"/>
                  </a:cubicBezTo>
                  <a:cubicBezTo>
                    <a:pt x="25390" y="30383"/>
                    <a:pt x="25578" y="30388"/>
                    <a:pt x="25767" y="30399"/>
                  </a:cubicBezTo>
                  <a:lnTo>
                    <a:pt x="25767" y="30405"/>
                  </a:lnTo>
                  <a:cubicBezTo>
                    <a:pt x="26255" y="30459"/>
                    <a:pt x="26749" y="30512"/>
                    <a:pt x="27238" y="30571"/>
                  </a:cubicBezTo>
                  <a:cubicBezTo>
                    <a:pt x="27227" y="30549"/>
                    <a:pt x="27211" y="30534"/>
                    <a:pt x="27200" y="30512"/>
                  </a:cubicBezTo>
                  <a:lnTo>
                    <a:pt x="27200" y="30512"/>
                  </a:lnTo>
                  <a:cubicBezTo>
                    <a:pt x="28758" y="30668"/>
                    <a:pt x="30322" y="30791"/>
                    <a:pt x="31874" y="30985"/>
                  </a:cubicBezTo>
                  <a:cubicBezTo>
                    <a:pt x="32900" y="31065"/>
                    <a:pt x="33927" y="31151"/>
                    <a:pt x="34953" y="31232"/>
                  </a:cubicBezTo>
                  <a:cubicBezTo>
                    <a:pt x="35017" y="31216"/>
                    <a:pt x="35075" y="31188"/>
                    <a:pt x="35130" y="31161"/>
                  </a:cubicBezTo>
                  <a:cubicBezTo>
                    <a:pt x="35372" y="31188"/>
                    <a:pt x="35608" y="31210"/>
                    <a:pt x="35849" y="31237"/>
                  </a:cubicBezTo>
                  <a:cubicBezTo>
                    <a:pt x="35898" y="31168"/>
                    <a:pt x="35941" y="31097"/>
                    <a:pt x="35978" y="31017"/>
                  </a:cubicBezTo>
                  <a:cubicBezTo>
                    <a:pt x="35968" y="30904"/>
                    <a:pt x="35963" y="30775"/>
                    <a:pt x="35978" y="30613"/>
                  </a:cubicBezTo>
                  <a:cubicBezTo>
                    <a:pt x="36333" y="26720"/>
                    <a:pt x="36667" y="22819"/>
                    <a:pt x="36919" y="18919"/>
                  </a:cubicBezTo>
                  <a:cubicBezTo>
                    <a:pt x="36951" y="18462"/>
                    <a:pt x="37048" y="18204"/>
                    <a:pt x="37230" y="18064"/>
                  </a:cubicBezTo>
                  <a:cubicBezTo>
                    <a:pt x="37242" y="17908"/>
                    <a:pt x="37252" y="17747"/>
                    <a:pt x="37262" y="17591"/>
                  </a:cubicBezTo>
                  <a:cubicBezTo>
                    <a:pt x="37267" y="17559"/>
                    <a:pt x="37267" y="17522"/>
                    <a:pt x="37274" y="17484"/>
                  </a:cubicBezTo>
                  <a:cubicBezTo>
                    <a:pt x="37069" y="17323"/>
                    <a:pt x="37037" y="17023"/>
                    <a:pt x="37080" y="16522"/>
                  </a:cubicBezTo>
                  <a:cubicBezTo>
                    <a:pt x="37450" y="12627"/>
                    <a:pt x="37719" y="8722"/>
                    <a:pt x="38047" y="4822"/>
                  </a:cubicBezTo>
                  <a:cubicBezTo>
                    <a:pt x="38058" y="4666"/>
                    <a:pt x="38073" y="4511"/>
                    <a:pt x="38090" y="4355"/>
                  </a:cubicBezTo>
                  <a:cubicBezTo>
                    <a:pt x="37983" y="4113"/>
                    <a:pt x="37815" y="3946"/>
                    <a:pt x="37601" y="3834"/>
                  </a:cubicBezTo>
                  <a:cubicBezTo>
                    <a:pt x="37569" y="3817"/>
                    <a:pt x="37542" y="3807"/>
                    <a:pt x="37510" y="3790"/>
                  </a:cubicBezTo>
                  <a:cubicBezTo>
                    <a:pt x="37424" y="3823"/>
                    <a:pt x="37321" y="3836"/>
                    <a:pt x="37201" y="3836"/>
                  </a:cubicBezTo>
                  <a:cubicBezTo>
                    <a:pt x="37101" y="3836"/>
                    <a:pt x="36989" y="3827"/>
                    <a:pt x="36865" y="3812"/>
                  </a:cubicBezTo>
                  <a:cubicBezTo>
                    <a:pt x="34356" y="3490"/>
                    <a:pt x="31837" y="3242"/>
                    <a:pt x="29328" y="2947"/>
                  </a:cubicBezTo>
                  <a:cubicBezTo>
                    <a:pt x="25186" y="2464"/>
                    <a:pt x="21049" y="1958"/>
                    <a:pt x="16913" y="1464"/>
                  </a:cubicBezTo>
                  <a:cubicBezTo>
                    <a:pt x="12905" y="986"/>
                    <a:pt x="8897" y="525"/>
                    <a:pt x="4890" y="19"/>
                  </a:cubicBezTo>
                  <a:cubicBezTo>
                    <a:pt x="4792" y="7"/>
                    <a:pt x="4702" y="1"/>
                    <a:pt x="4618"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45"/>
            <p:cNvSpPr/>
            <p:nvPr/>
          </p:nvSpPr>
          <p:spPr>
            <a:xfrm>
              <a:off x="1949300" y="2186000"/>
              <a:ext cx="30375" cy="20850"/>
            </a:xfrm>
            <a:custGeom>
              <a:avLst/>
              <a:gdLst/>
              <a:ahLst/>
              <a:cxnLst/>
              <a:rect l="l" t="t" r="r" b="b"/>
              <a:pathLst>
                <a:path w="1215" h="834" extrusionOk="0">
                  <a:moveTo>
                    <a:pt x="70" y="0"/>
                  </a:moveTo>
                  <a:cubicBezTo>
                    <a:pt x="43" y="22"/>
                    <a:pt x="22" y="43"/>
                    <a:pt x="1" y="70"/>
                  </a:cubicBezTo>
                  <a:cubicBezTo>
                    <a:pt x="33" y="129"/>
                    <a:pt x="70" y="183"/>
                    <a:pt x="108" y="236"/>
                  </a:cubicBezTo>
                  <a:cubicBezTo>
                    <a:pt x="118" y="253"/>
                    <a:pt x="130" y="268"/>
                    <a:pt x="145" y="280"/>
                  </a:cubicBezTo>
                  <a:cubicBezTo>
                    <a:pt x="172" y="317"/>
                    <a:pt x="199" y="350"/>
                    <a:pt x="227" y="382"/>
                  </a:cubicBezTo>
                  <a:cubicBezTo>
                    <a:pt x="242" y="392"/>
                    <a:pt x="252" y="409"/>
                    <a:pt x="269" y="425"/>
                  </a:cubicBezTo>
                  <a:cubicBezTo>
                    <a:pt x="301" y="452"/>
                    <a:pt x="334" y="479"/>
                    <a:pt x="366" y="506"/>
                  </a:cubicBezTo>
                  <a:cubicBezTo>
                    <a:pt x="376" y="516"/>
                    <a:pt x="388" y="526"/>
                    <a:pt x="398" y="532"/>
                  </a:cubicBezTo>
                  <a:cubicBezTo>
                    <a:pt x="446" y="570"/>
                    <a:pt x="490" y="596"/>
                    <a:pt x="537" y="623"/>
                  </a:cubicBezTo>
                  <a:cubicBezTo>
                    <a:pt x="542" y="628"/>
                    <a:pt x="549" y="628"/>
                    <a:pt x="549" y="635"/>
                  </a:cubicBezTo>
                  <a:cubicBezTo>
                    <a:pt x="591" y="655"/>
                    <a:pt x="639" y="677"/>
                    <a:pt x="683" y="699"/>
                  </a:cubicBezTo>
                  <a:cubicBezTo>
                    <a:pt x="698" y="704"/>
                    <a:pt x="715" y="709"/>
                    <a:pt x="725" y="715"/>
                  </a:cubicBezTo>
                  <a:cubicBezTo>
                    <a:pt x="763" y="731"/>
                    <a:pt x="807" y="742"/>
                    <a:pt x="844" y="752"/>
                  </a:cubicBezTo>
                  <a:cubicBezTo>
                    <a:pt x="854" y="757"/>
                    <a:pt x="871" y="764"/>
                    <a:pt x="881" y="769"/>
                  </a:cubicBezTo>
                  <a:cubicBezTo>
                    <a:pt x="929" y="779"/>
                    <a:pt x="978" y="789"/>
                    <a:pt x="1026" y="801"/>
                  </a:cubicBezTo>
                  <a:cubicBezTo>
                    <a:pt x="1032" y="801"/>
                    <a:pt x="1037" y="806"/>
                    <a:pt x="1043" y="806"/>
                  </a:cubicBezTo>
                  <a:cubicBezTo>
                    <a:pt x="1102" y="816"/>
                    <a:pt x="1155" y="828"/>
                    <a:pt x="1214" y="833"/>
                  </a:cubicBezTo>
                  <a:cubicBezTo>
                    <a:pt x="887" y="757"/>
                    <a:pt x="468" y="650"/>
                    <a:pt x="247" y="365"/>
                  </a:cubicBezTo>
                  <a:cubicBezTo>
                    <a:pt x="150" y="241"/>
                    <a:pt x="98" y="119"/>
                    <a:pt x="70"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45"/>
            <p:cNvSpPr/>
            <p:nvPr/>
          </p:nvSpPr>
          <p:spPr>
            <a:xfrm>
              <a:off x="4961225" y="2145825"/>
              <a:ext cx="403350" cy="702700"/>
            </a:xfrm>
            <a:custGeom>
              <a:avLst/>
              <a:gdLst/>
              <a:ahLst/>
              <a:cxnLst/>
              <a:rect l="l" t="t" r="r" b="b"/>
              <a:pathLst>
                <a:path w="16134" h="28108" extrusionOk="0">
                  <a:moveTo>
                    <a:pt x="14108" y="1"/>
                  </a:moveTo>
                  <a:cubicBezTo>
                    <a:pt x="14076" y="1"/>
                    <a:pt x="7344" y="1"/>
                    <a:pt x="4384" y="866"/>
                  </a:cubicBezTo>
                  <a:cubicBezTo>
                    <a:pt x="4266" y="834"/>
                    <a:pt x="4163" y="764"/>
                    <a:pt x="4088" y="662"/>
                  </a:cubicBezTo>
                  <a:cubicBezTo>
                    <a:pt x="4041" y="591"/>
                    <a:pt x="4009" y="511"/>
                    <a:pt x="3992" y="425"/>
                  </a:cubicBezTo>
                  <a:cubicBezTo>
                    <a:pt x="3315" y="640"/>
                    <a:pt x="2643" y="920"/>
                    <a:pt x="1988" y="1285"/>
                  </a:cubicBezTo>
                  <a:cubicBezTo>
                    <a:pt x="1859" y="1355"/>
                    <a:pt x="1708" y="1404"/>
                    <a:pt x="1612" y="1404"/>
                  </a:cubicBezTo>
                  <a:lnTo>
                    <a:pt x="1579" y="1404"/>
                  </a:lnTo>
                  <a:cubicBezTo>
                    <a:pt x="1430" y="1377"/>
                    <a:pt x="1295" y="1360"/>
                    <a:pt x="1166" y="1360"/>
                  </a:cubicBezTo>
                  <a:cubicBezTo>
                    <a:pt x="897" y="1360"/>
                    <a:pt x="672" y="1424"/>
                    <a:pt x="495" y="1548"/>
                  </a:cubicBezTo>
                  <a:cubicBezTo>
                    <a:pt x="553" y="1741"/>
                    <a:pt x="607" y="1940"/>
                    <a:pt x="661" y="2145"/>
                  </a:cubicBezTo>
                  <a:cubicBezTo>
                    <a:pt x="560" y="2349"/>
                    <a:pt x="585" y="2661"/>
                    <a:pt x="612" y="3004"/>
                  </a:cubicBezTo>
                  <a:cubicBezTo>
                    <a:pt x="919" y="6856"/>
                    <a:pt x="1101" y="10724"/>
                    <a:pt x="1527" y="14560"/>
                  </a:cubicBezTo>
                  <a:cubicBezTo>
                    <a:pt x="1730" y="16413"/>
                    <a:pt x="1574" y="18255"/>
                    <a:pt x="1730" y="20092"/>
                  </a:cubicBezTo>
                  <a:cubicBezTo>
                    <a:pt x="2107" y="20769"/>
                    <a:pt x="2461" y="21446"/>
                    <a:pt x="2154" y="22199"/>
                  </a:cubicBezTo>
                  <a:lnTo>
                    <a:pt x="2154" y="22226"/>
                  </a:lnTo>
                  <a:cubicBezTo>
                    <a:pt x="2042" y="23005"/>
                    <a:pt x="1585" y="23928"/>
                    <a:pt x="1145" y="24573"/>
                  </a:cubicBezTo>
                  <a:cubicBezTo>
                    <a:pt x="823" y="25041"/>
                    <a:pt x="527" y="25217"/>
                    <a:pt x="231" y="25701"/>
                  </a:cubicBezTo>
                  <a:cubicBezTo>
                    <a:pt x="248" y="26335"/>
                    <a:pt x="0" y="27260"/>
                    <a:pt x="178" y="27877"/>
                  </a:cubicBezTo>
                  <a:cubicBezTo>
                    <a:pt x="181" y="27891"/>
                    <a:pt x="203" y="27897"/>
                    <a:pt x="240" y="27897"/>
                  </a:cubicBezTo>
                  <a:cubicBezTo>
                    <a:pt x="497" y="27897"/>
                    <a:pt x="1502" y="27617"/>
                    <a:pt x="2542" y="27617"/>
                  </a:cubicBezTo>
                  <a:cubicBezTo>
                    <a:pt x="3205" y="27617"/>
                    <a:pt x="3882" y="27730"/>
                    <a:pt x="4389" y="28103"/>
                  </a:cubicBezTo>
                  <a:cubicBezTo>
                    <a:pt x="4424" y="28106"/>
                    <a:pt x="4457" y="28108"/>
                    <a:pt x="4489" y="28108"/>
                  </a:cubicBezTo>
                  <a:cubicBezTo>
                    <a:pt x="5113" y="28108"/>
                    <a:pt x="4955" y="27469"/>
                    <a:pt x="5190" y="27141"/>
                  </a:cubicBezTo>
                  <a:cubicBezTo>
                    <a:pt x="5424" y="26817"/>
                    <a:pt x="5682" y="26513"/>
                    <a:pt x="5944" y="26513"/>
                  </a:cubicBezTo>
                  <a:cubicBezTo>
                    <a:pt x="6139" y="26513"/>
                    <a:pt x="6336" y="26680"/>
                    <a:pt x="6528" y="27131"/>
                  </a:cubicBezTo>
                  <a:cubicBezTo>
                    <a:pt x="6765" y="27257"/>
                    <a:pt x="6959" y="27310"/>
                    <a:pt x="7120" y="27310"/>
                  </a:cubicBezTo>
                  <a:cubicBezTo>
                    <a:pt x="7703" y="27310"/>
                    <a:pt x="7865" y="26617"/>
                    <a:pt x="8096" y="26142"/>
                  </a:cubicBezTo>
                  <a:cubicBezTo>
                    <a:pt x="8281" y="25767"/>
                    <a:pt x="8426" y="25516"/>
                    <a:pt x="8645" y="25516"/>
                  </a:cubicBezTo>
                  <a:cubicBezTo>
                    <a:pt x="8788" y="25516"/>
                    <a:pt x="8964" y="25625"/>
                    <a:pt x="9203" y="25879"/>
                  </a:cubicBezTo>
                  <a:cubicBezTo>
                    <a:pt x="9486" y="26177"/>
                    <a:pt x="9776" y="26306"/>
                    <a:pt x="10040" y="26306"/>
                  </a:cubicBezTo>
                  <a:cubicBezTo>
                    <a:pt x="10453" y="26306"/>
                    <a:pt x="10804" y="25992"/>
                    <a:pt x="10971" y="25514"/>
                  </a:cubicBezTo>
                  <a:cubicBezTo>
                    <a:pt x="11383" y="24326"/>
                    <a:pt x="12303" y="23568"/>
                    <a:pt x="12980" y="22607"/>
                  </a:cubicBezTo>
                  <a:cubicBezTo>
                    <a:pt x="13178" y="22323"/>
                    <a:pt x="13501" y="22113"/>
                    <a:pt x="13474" y="21710"/>
                  </a:cubicBezTo>
                  <a:cubicBezTo>
                    <a:pt x="13463" y="21592"/>
                    <a:pt x="13468" y="21490"/>
                    <a:pt x="13479" y="21404"/>
                  </a:cubicBezTo>
                  <a:cubicBezTo>
                    <a:pt x="13506" y="21232"/>
                    <a:pt x="13565" y="21119"/>
                    <a:pt x="13657" y="21044"/>
                  </a:cubicBezTo>
                  <a:cubicBezTo>
                    <a:pt x="13667" y="21034"/>
                    <a:pt x="13684" y="21027"/>
                    <a:pt x="13699" y="21017"/>
                  </a:cubicBezTo>
                  <a:cubicBezTo>
                    <a:pt x="13704" y="21012"/>
                    <a:pt x="13716" y="21006"/>
                    <a:pt x="13726" y="21001"/>
                  </a:cubicBezTo>
                  <a:cubicBezTo>
                    <a:pt x="13823" y="20950"/>
                    <a:pt x="13942" y="20933"/>
                    <a:pt x="14072" y="20933"/>
                  </a:cubicBezTo>
                  <a:cubicBezTo>
                    <a:pt x="14244" y="20933"/>
                    <a:pt x="14435" y="20963"/>
                    <a:pt x="14618" y="20985"/>
                  </a:cubicBezTo>
                  <a:cubicBezTo>
                    <a:pt x="14863" y="20777"/>
                    <a:pt x="15104" y="20563"/>
                    <a:pt x="15350" y="20354"/>
                  </a:cubicBezTo>
                  <a:lnTo>
                    <a:pt x="15350" y="20354"/>
                  </a:lnTo>
                  <a:cubicBezTo>
                    <a:pt x="15346" y="20363"/>
                    <a:pt x="15342" y="20373"/>
                    <a:pt x="15338" y="20382"/>
                  </a:cubicBezTo>
                  <a:cubicBezTo>
                    <a:pt x="15338" y="20382"/>
                    <a:pt x="15343" y="20377"/>
                    <a:pt x="15348" y="20367"/>
                  </a:cubicBezTo>
                  <a:lnTo>
                    <a:pt x="15355" y="20350"/>
                  </a:lnTo>
                  <a:lnTo>
                    <a:pt x="15355" y="20350"/>
                  </a:lnTo>
                  <a:cubicBezTo>
                    <a:pt x="15353" y="20351"/>
                    <a:pt x="15352" y="20353"/>
                    <a:pt x="15350" y="20354"/>
                  </a:cubicBezTo>
                  <a:lnTo>
                    <a:pt x="15350" y="20354"/>
                  </a:lnTo>
                  <a:cubicBezTo>
                    <a:pt x="15461" y="20113"/>
                    <a:pt x="15638" y="20063"/>
                    <a:pt x="15835" y="20063"/>
                  </a:cubicBezTo>
                  <a:cubicBezTo>
                    <a:pt x="15932" y="20063"/>
                    <a:pt x="16033" y="20075"/>
                    <a:pt x="16133" y="20082"/>
                  </a:cubicBezTo>
                  <a:cubicBezTo>
                    <a:pt x="16052" y="19427"/>
                    <a:pt x="15967" y="18771"/>
                    <a:pt x="15886" y="18116"/>
                  </a:cubicBezTo>
                  <a:cubicBezTo>
                    <a:pt x="15886" y="18111"/>
                    <a:pt x="15886" y="18111"/>
                    <a:pt x="15891" y="18111"/>
                  </a:cubicBezTo>
                  <a:cubicBezTo>
                    <a:pt x="15923" y="18046"/>
                    <a:pt x="15896" y="17842"/>
                    <a:pt x="15843" y="17788"/>
                  </a:cubicBezTo>
                  <a:cubicBezTo>
                    <a:pt x="15821" y="17622"/>
                    <a:pt x="15806" y="17456"/>
                    <a:pt x="15784" y="17283"/>
                  </a:cubicBezTo>
                  <a:cubicBezTo>
                    <a:pt x="15392" y="16053"/>
                    <a:pt x="15193" y="14860"/>
                    <a:pt x="15214" y="13534"/>
                  </a:cubicBezTo>
                  <a:cubicBezTo>
                    <a:pt x="15219" y="13008"/>
                    <a:pt x="15231" y="12480"/>
                    <a:pt x="15231" y="11954"/>
                  </a:cubicBezTo>
                  <a:cubicBezTo>
                    <a:pt x="15010" y="10003"/>
                    <a:pt x="14790" y="8059"/>
                    <a:pt x="14569" y="6115"/>
                  </a:cubicBezTo>
                  <a:cubicBezTo>
                    <a:pt x="14634" y="6103"/>
                    <a:pt x="14704" y="6098"/>
                    <a:pt x="14768" y="6088"/>
                  </a:cubicBezTo>
                  <a:cubicBezTo>
                    <a:pt x="14720" y="5523"/>
                    <a:pt x="14678" y="4954"/>
                    <a:pt x="14634" y="4385"/>
                  </a:cubicBezTo>
                  <a:cubicBezTo>
                    <a:pt x="14581" y="3611"/>
                    <a:pt x="14457" y="2842"/>
                    <a:pt x="14349" y="2074"/>
                  </a:cubicBezTo>
                  <a:cubicBezTo>
                    <a:pt x="14323" y="2096"/>
                    <a:pt x="14301" y="2123"/>
                    <a:pt x="14274" y="2155"/>
                  </a:cubicBezTo>
                  <a:cubicBezTo>
                    <a:pt x="13994" y="1484"/>
                    <a:pt x="14043" y="839"/>
                    <a:pt x="14016" y="205"/>
                  </a:cubicBezTo>
                  <a:cubicBezTo>
                    <a:pt x="14043" y="130"/>
                    <a:pt x="14070" y="60"/>
                    <a:pt x="14108"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45"/>
            <p:cNvSpPr/>
            <p:nvPr/>
          </p:nvSpPr>
          <p:spPr>
            <a:xfrm>
              <a:off x="3919700" y="2407475"/>
              <a:ext cx="907900" cy="787175"/>
            </a:xfrm>
            <a:custGeom>
              <a:avLst/>
              <a:gdLst/>
              <a:ahLst/>
              <a:cxnLst/>
              <a:rect l="l" t="t" r="r" b="b"/>
              <a:pathLst>
                <a:path w="36316" h="31487" extrusionOk="0">
                  <a:moveTo>
                    <a:pt x="19715" y="1"/>
                  </a:moveTo>
                  <a:cubicBezTo>
                    <a:pt x="19612" y="1"/>
                    <a:pt x="19506" y="4"/>
                    <a:pt x="19399" y="11"/>
                  </a:cubicBezTo>
                  <a:cubicBezTo>
                    <a:pt x="18980" y="38"/>
                    <a:pt x="18561" y="48"/>
                    <a:pt x="18142" y="53"/>
                  </a:cubicBezTo>
                  <a:cubicBezTo>
                    <a:pt x="17723" y="60"/>
                    <a:pt x="17304" y="60"/>
                    <a:pt x="16885" y="70"/>
                  </a:cubicBezTo>
                  <a:cubicBezTo>
                    <a:pt x="13710" y="414"/>
                    <a:pt x="10519" y="397"/>
                    <a:pt x="7333" y="548"/>
                  </a:cubicBezTo>
                  <a:cubicBezTo>
                    <a:pt x="5292" y="645"/>
                    <a:pt x="3251" y="720"/>
                    <a:pt x="1208" y="806"/>
                  </a:cubicBezTo>
                  <a:cubicBezTo>
                    <a:pt x="1199" y="806"/>
                    <a:pt x="1189" y="807"/>
                    <a:pt x="1179" y="807"/>
                  </a:cubicBezTo>
                  <a:cubicBezTo>
                    <a:pt x="1024" y="807"/>
                    <a:pt x="832" y="768"/>
                    <a:pt x="668" y="768"/>
                  </a:cubicBezTo>
                  <a:cubicBezTo>
                    <a:pt x="515" y="768"/>
                    <a:pt x="386" y="802"/>
                    <a:pt x="333" y="930"/>
                  </a:cubicBezTo>
                  <a:lnTo>
                    <a:pt x="60" y="1064"/>
                  </a:lnTo>
                  <a:cubicBezTo>
                    <a:pt x="38" y="1069"/>
                    <a:pt x="21" y="1069"/>
                    <a:pt x="0" y="1074"/>
                  </a:cubicBezTo>
                  <a:cubicBezTo>
                    <a:pt x="43" y="1139"/>
                    <a:pt x="97" y="1198"/>
                    <a:pt x="167" y="1246"/>
                  </a:cubicBezTo>
                  <a:cubicBezTo>
                    <a:pt x="204" y="1327"/>
                    <a:pt x="241" y="1402"/>
                    <a:pt x="279" y="1478"/>
                  </a:cubicBezTo>
                  <a:cubicBezTo>
                    <a:pt x="323" y="1553"/>
                    <a:pt x="360" y="1627"/>
                    <a:pt x="403" y="1697"/>
                  </a:cubicBezTo>
                  <a:cubicBezTo>
                    <a:pt x="913" y="2847"/>
                    <a:pt x="913" y="4174"/>
                    <a:pt x="2235" y="5029"/>
                  </a:cubicBezTo>
                  <a:cubicBezTo>
                    <a:pt x="2369" y="5076"/>
                    <a:pt x="2482" y="5136"/>
                    <a:pt x="2579" y="5210"/>
                  </a:cubicBezTo>
                  <a:cubicBezTo>
                    <a:pt x="2676" y="5292"/>
                    <a:pt x="2761" y="5378"/>
                    <a:pt x="2832" y="5480"/>
                  </a:cubicBezTo>
                  <a:cubicBezTo>
                    <a:pt x="3196" y="6157"/>
                    <a:pt x="3385" y="7161"/>
                    <a:pt x="3750" y="8111"/>
                  </a:cubicBezTo>
                  <a:cubicBezTo>
                    <a:pt x="3792" y="8230"/>
                    <a:pt x="3841" y="8349"/>
                    <a:pt x="3895" y="8466"/>
                  </a:cubicBezTo>
                  <a:cubicBezTo>
                    <a:pt x="4233" y="9487"/>
                    <a:pt x="5560" y="10154"/>
                    <a:pt x="6023" y="11969"/>
                  </a:cubicBezTo>
                  <a:lnTo>
                    <a:pt x="6023" y="12393"/>
                  </a:lnTo>
                  <a:cubicBezTo>
                    <a:pt x="6006" y="16417"/>
                    <a:pt x="5996" y="20441"/>
                    <a:pt x="6033" y="24465"/>
                  </a:cubicBezTo>
                  <a:cubicBezTo>
                    <a:pt x="6033" y="24916"/>
                    <a:pt x="5941" y="25152"/>
                    <a:pt x="5738" y="25266"/>
                  </a:cubicBezTo>
                  <a:lnTo>
                    <a:pt x="5738" y="25733"/>
                  </a:lnTo>
                  <a:cubicBezTo>
                    <a:pt x="5969" y="25851"/>
                    <a:pt x="6048" y="26087"/>
                    <a:pt x="6028" y="26528"/>
                  </a:cubicBezTo>
                  <a:cubicBezTo>
                    <a:pt x="5990" y="27232"/>
                    <a:pt x="5996" y="27935"/>
                    <a:pt x="6033" y="28634"/>
                  </a:cubicBezTo>
                  <a:cubicBezTo>
                    <a:pt x="6055" y="28655"/>
                    <a:pt x="6070" y="28683"/>
                    <a:pt x="6097" y="28703"/>
                  </a:cubicBezTo>
                  <a:cubicBezTo>
                    <a:pt x="6194" y="28805"/>
                    <a:pt x="6313" y="28876"/>
                    <a:pt x="6430" y="28929"/>
                  </a:cubicBezTo>
                  <a:cubicBezTo>
                    <a:pt x="6420" y="28817"/>
                    <a:pt x="6409" y="28703"/>
                    <a:pt x="6403" y="28586"/>
                  </a:cubicBezTo>
                  <a:cubicBezTo>
                    <a:pt x="8064" y="28586"/>
                    <a:pt x="9701" y="28615"/>
                    <a:pt x="11328" y="28615"/>
                  </a:cubicBezTo>
                  <a:cubicBezTo>
                    <a:pt x="12417" y="28615"/>
                    <a:pt x="13502" y="28602"/>
                    <a:pt x="14585" y="28559"/>
                  </a:cubicBezTo>
                  <a:cubicBezTo>
                    <a:pt x="15257" y="28532"/>
                    <a:pt x="15929" y="28528"/>
                    <a:pt x="16601" y="28528"/>
                  </a:cubicBezTo>
                  <a:cubicBezTo>
                    <a:pt x="16981" y="28528"/>
                    <a:pt x="17362" y="28529"/>
                    <a:pt x="17744" y="28529"/>
                  </a:cubicBezTo>
                  <a:cubicBezTo>
                    <a:pt x="18895" y="28529"/>
                    <a:pt x="20048" y="28515"/>
                    <a:pt x="21205" y="28403"/>
                  </a:cubicBezTo>
                  <a:cubicBezTo>
                    <a:pt x="24202" y="28108"/>
                    <a:pt x="27237" y="28160"/>
                    <a:pt x="30256" y="28080"/>
                  </a:cubicBezTo>
                  <a:cubicBezTo>
                    <a:pt x="30444" y="28080"/>
                    <a:pt x="30637" y="28236"/>
                    <a:pt x="30831" y="28333"/>
                  </a:cubicBezTo>
                  <a:cubicBezTo>
                    <a:pt x="30944" y="28762"/>
                    <a:pt x="31212" y="29166"/>
                    <a:pt x="31094" y="29643"/>
                  </a:cubicBezTo>
                  <a:cubicBezTo>
                    <a:pt x="30751" y="29826"/>
                    <a:pt x="30374" y="29982"/>
                    <a:pt x="30294" y="30433"/>
                  </a:cubicBezTo>
                  <a:cubicBezTo>
                    <a:pt x="30244" y="30425"/>
                    <a:pt x="30196" y="30419"/>
                    <a:pt x="30154" y="30419"/>
                  </a:cubicBezTo>
                  <a:cubicBezTo>
                    <a:pt x="30013" y="30419"/>
                    <a:pt x="29935" y="30481"/>
                    <a:pt x="30009" y="30696"/>
                  </a:cubicBezTo>
                  <a:cubicBezTo>
                    <a:pt x="29944" y="30680"/>
                    <a:pt x="29887" y="30672"/>
                    <a:pt x="29837" y="30672"/>
                  </a:cubicBezTo>
                  <a:cubicBezTo>
                    <a:pt x="29669" y="30672"/>
                    <a:pt x="29590" y="30764"/>
                    <a:pt x="29553" y="30900"/>
                  </a:cubicBezTo>
                  <a:cubicBezTo>
                    <a:pt x="29585" y="30981"/>
                    <a:pt x="29638" y="31061"/>
                    <a:pt x="29708" y="31121"/>
                  </a:cubicBezTo>
                  <a:cubicBezTo>
                    <a:pt x="29891" y="31272"/>
                    <a:pt x="30101" y="31395"/>
                    <a:pt x="30320" y="31487"/>
                  </a:cubicBezTo>
                  <a:cubicBezTo>
                    <a:pt x="30965" y="31443"/>
                    <a:pt x="31609" y="31411"/>
                    <a:pt x="32244" y="31299"/>
                  </a:cubicBezTo>
                  <a:cubicBezTo>
                    <a:pt x="32388" y="31272"/>
                    <a:pt x="32520" y="31257"/>
                    <a:pt x="32637" y="31257"/>
                  </a:cubicBezTo>
                  <a:cubicBezTo>
                    <a:pt x="32739" y="31257"/>
                    <a:pt x="32830" y="31268"/>
                    <a:pt x="32910" y="31293"/>
                  </a:cubicBezTo>
                  <a:cubicBezTo>
                    <a:pt x="32953" y="31266"/>
                    <a:pt x="32995" y="31244"/>
                    <a:pt x="33034" y="31217"/>
                  </a:cubicBezTo>
                  <a:cubicBezTo>
                    <a:pt x="33297" y="31051"/>
                    <a:pt x="33528" y="30836"/>
                    <a:pt x="33711" y="30578"/>
                  </a:cubicBezTo>
                  <a:cubicBezTo>
                    <a:pt x="33721" y="30520"/>
                    <a:pt x="33743" y="30455"/>
                    <a:pt x="33754" y="30396"/>
                  </a:cubicBezTo>
                  <a:cubicBezTo>
                    <a:pt x="33866" y="29799"/>
                    <a:pt x="33957" y="29198"/>
                    <a:pt x="34059" y="28596"/>
                  </a:cubicBezTo>
                  <a:cubicBezTo>
                    <a:pt x="34291" y="28494"/>
                    <a:pt x="34307" y="28279"/>
                    <a:pt x="34329" y="28064"/>
                  </a:cubicBezTo>
                  <a:cubicBezTo>
                    <a:pt x="34500" y="27994"/>
                    <a:pt x="34678" y="27935"/>
                    <a:pt x="34855" y="27882"/>
                  </a:cubicBezTo>
                  <a:cubicBezTo>
                    <a:pt x="34860" y="27806"/>
                    <a:pt x="34865" y="27731"/>
                    <a:pt x="34877" y="27667"/>
                  </a:cubicBezTo>
                  <a:cubicBezTo>
                    <a:pt x="34758" y="27543"/>
                    <a:pt x="34656" y="27366"/>
                    <a:pt x="34602" y="27103"/>
                  </a:cubicBezTo>
                  <a:cubicBezTo>
                    <a:pt x="34714" y="27022"/>
                    <a:pt x="34868" y="26974"/>
                    <a:pt x="35082" y="26974"/>
                  </a:cubicBezTo>
                  <a:cubicBezTo>
                    <a:pt x="35095" y="26974"/>
                    <a:pt x="35109" y="26974"/>
                    <a:pt x="35123" y="26974"/>
                  </a:cubicBezTo>
                  <a:lnTo>
                    <a:pt x="35102" y="26995"/>
                  </a:lnTo>
                  <a:cubicBezTo>
                    <a:pt x="36315" y="26442"/>
                    <a:pt x="36129" y="25330"/>
                    <a:pt x="36171" y="24309"/>
                  </a:cubicBezTo>
                  <a:cubicBezTo>
                    <a:pt x="36099" y="24248"/>
                    <a:pt x="36008" y="24228"/>
                    <a:pt x="35908" y="24228"/>
                  </a:cubicBezTo>
                  <a:cubicBezTo>
                    <a:pt x="35822" y="24228"/>
                    <a:pt x="35728" y="24243"/>
                    <a:pt x="35633" y="24260"/>
                  </a:cubicBezTo>
                  <a:cubicBezTo>
                    <a:pt x="35628" y="24240"/>
                    <a:pt x="35628" y="24223"/>
                    <a:pt x="35623" y="24202"/>
                  </a:cubicBezTo>
                  <a:cubicBezTo>
                    <a:pt x="35569" y="24223"/>
                    <a:pt x="35510" y="24234"/>
                    <a:pt x="35452" y="24234"/>
                  </a:cubicBezTo>
                  <a:cubicBezTo>
                    <a:pt x="35425" y="24234"/>
                    <a:pt x="35392" y="24228"/>
                    <a:pt x="35365" y="24228"/>
                  </a:cubicBezTo>
                  <a:cubicBezTo>
                    <a:pt x="35209" y="24202"/>
                    <a:pt x="35075" y="24158"/>
                    <a:pt x="34951" y="24099"/>
                  </a:cubicBezTo>
                  <a:cubicBezTo>
                    <a:pt x="34914" y="24035"/>
                    <a:pt x="34887" y="23955"/>
                    <a:pt x="34871" y="23841"/>
                  </a:cubicBezTo>
                  <a:cubicBezTo>
                    <a:pt x="34817" y="23815"/>
                    <a:pt x="34768" y="23777"/>
                    <a:pt x="34726" y="23739"/>
                  </a:cubicBezTo>
                  <a:cubicBezTo>
                    <a:pt x="34409" y="23665"/>
                    <a:pt x="34339" y="23390"/>
                    <a:pt x="34242" y="23015"/>
                  </a:cubicBezTo>
                  <a:cubicBezTo>
                    <a:pt x="34011" y="22358"/>
                    <a:pt x="34006" y="21483"/>
                    <a:pt x="33915" y="20726"/>
                  </a:cubicBezTo>
                  <a:cubicBezTo>
                    <a:pt x="33684" y="20334"/>
                    <a:pt x="33538" y="19920"/>
                    <a:pt x="33523" y="19464"/>
                  </a:cubicBezTo>
                  <a:cubicBezTo>
                    <a:pt x="33469" y="19388"/>
                    <a:pt x="33409" y="19318"/>
                    <a:pt x="33350" y="19259"/>
                  </a:cubicBezTo>
                  <a:cubicBezTo>
                    <a:pt x="33184" y="19259"/>
                    <a:pt x="33066" y="19167"/>
                    <a:pt x="32990" y="18986"/>
                  </a:cubicBezTo>
                  <a:cubicBezTo>
                    <a:pt x="32995" y="18986"/>
                    <a:pt x="33002" y="18980"/>
                    <a:pt x="33012" y="18980"/>
                  </a:cubicBezTo>
                  <a:cubicBezTo>
                    <a:pt x="32990" y="18964"/>
                    <a:pt x="32970" y="18953"/>
                    <a:pt x="32953" y="18942"/>
                  </a:cubicBezTo>
                  <a:lnTo>
                    <a:pt x="32953" y="18942"/>
                  </a:lnTo>
                  <a:cubicBezTo>
                    <a:pt x="32953" y="18948"/>
                    <a:pt x="32953" y="18958"/>
                    <a:pt x="32958" y="18964"/>
                  </a:cubicBezTo>
                  <a:cubicBezTo>
                    <a:pt x="32690" y="18921"/>
                    <a:pt x="32464" y="18813"/>
                    <a:pt x="32298" y="18614"/>
                  </a:cubicBezTo>
                  <a:cubicBezTo>
                    <a:pt x="31792" y="18405"/>
                    <a:pt x="31255" y="18239"/>
                    <a:pt x="30826" y="17959"/>
                  </a:cubicBezTo>
                  <a:lnTo>
                    <a:pt x="30826" y="17949"/>
                  </a:lnTo>
                  <a:cubicBezTo>
                    <a:pt x="30815" y="17917"/>
                    <a:pt x="30810" y="17905"/>
                    <a:pt x="30810" y="17905"/>
                  </a:cubicBezTo>
                  <a:cubicBezTo>
                    <a:pt x="30793" y="17890"/>
                    <a:pt x="30739" y="17873"/>
                    <a:pt x="30681" y="17857"/>
                  </a:cubicBezTo>
                  <a:cubicBezTo>
                    <a:pt x="30461" y="17685"/>
                    <a:pt x="30272" y="17481"/>
                    <a:pt x="30149" y="17201"/>
                  </a:cubicBezTo>
                  <a:cubicBezTo>
                    <a:pt x="29746" y="16256"/>
                    <a:pt x="30047" y="15123"/>
                    <a:pt x="30025" y="14129"/>
                  </a:cubicBezTo>
                  <a:cubicBezTo>
                    <a:pt x="30009" y="13452"/>
                    <a:pt x="29972" y="12705"/>
                    <a:pt x="29665" y="12093"/>
                  </a:cubicBezTo>
                  <a:cubicBezTo>
                    <a:pt x="29574" y="11899"/>
                    <a:pt x="29439" y="11706"/>
                    <a:pt x="29278" y="11540"/>
                  </a:cubicBezTo>
                  <a:cubicBezTo>
                    <a:pt x="28999" y="11431"/>
                    <a:pt x="28730" y="11314"/>
                    <a:pt x="28542" y="11083"/>
                  </a:cubicBezTo>
                  <a:cubicBezTo>
                    <a:pt x="28444" y="11059"/>
                    <a:pt x="28340" y="11044"/>
                    <a:pt x="28236" y="11044"/>
                  </a:cubicBezTo>
                  <a:cubicBezTo>
                    <a:pt x="28222" y="11044"/>
                    <a:pt x="28207" y="11044"/>
                    <a:pt x="28193" y="11045"/>
                  </a:cubicBezTo>
                  <a:cubicBezTo>
                    <a:pt x="28065" y="11134"/>
                    <a:pt x="27945" y="11257"/>
                    <a:pt x="27787" y="11257"/>
                  </a:cubicBezTo>
                  <a:cubicBezTo>
                    <a:pt x="27745" y="11257"/>
                    <a:pt x="27700" y="11248"/>
                    <a:pt x="27651" y="11228"/>
                  </a:cubicBezTo>
                  <a:cubicBezTo>
                    <a:pt x="27661" y="11206"/>
                    <a:pt x="27677" y="11190"/>
                    <a:pt x="27689" y="11168"/>
                  </a:cubicBezTo>
                  <a:lnTo>
                    <a:pt x="27689" y="11168"/>
                  </a:lnTo>
                  <a:cubicBezTo>
                    <a:pt x="27602" y="11201"/>
                    <a:pt x="27511" y="11223"/>
                    <a:pt x="27426" y="11238"/>
                  </a:cubicBezTo>
                  <a:cubicBezTo>
                    <a:pt x="27455" y="11241"/>
                    <a:pt x="27485" y="11243"/>
                    <a:pt x="27518" y="11243"/>
                  </a:cubicBezTo>
                  <a:cubicBezTo>
                    <a:pt x="27551" y="11243"/>
                    <a:pt x="27586" y="11241"/>
                    <a:pt x="27624" y="11238"/>
                  </a:cubicBezTo>
                  <a:lnTo>
                    <a:pt x="27624" y="11238"/>
                  </a:lnTo>
                  <a:cubicBezTo>
                    <a:pt x="27607" y="11302"/>
                    <a:pt x="27587" y="11362"/>
                    <a:pt x="27570" y="11416"/>
                  </a:cubicBezTo>
                  <a:cubicBezTo>
                    <a:pt x="27500" y="11426"/>
                    <a:pt x="27431" y="11431"/>
                    <a:pt x="27355" y="11431"/>
                  </a:cubicBezTo>
                  <a:cubicBezTo>
                    <a:pt x="27151" y="11431"/>
                    <a:pt x="26990" y="11373"/>
                    <a:pt x="26856" y="11287"/>
                  </a:cubicBezTo>
                  <a:cubicBezTo>
                    <a:pt x="26851" y="11277"/>
                    <a:pt x="26845" y="11260"/>
                    <a:pt x="26839" y="11250"/>
                  </a:cubicBezTo>
                  <a:cubicBezTo>
                    <a:pt x="26593" y="10637"/>
                    <a:pt x="26297" y="10030"/>
                    <a:pt x="26147" y="9380"/>
                  </a:cubicBezTo>
                  <a:cubicBezTo>
                    <a:pt x="26098" y="9256"/>
                    <a:pt x="26040" y="9133"/>
                    <a:pt x="25963" y="9014"/>
                  </a:cubicBezTo>
                  <a:cubicBezTo>
                    <a:pt x="25733" y="8627"/>
                    <a:pt x="25432" y="8305"/>
                    <a:pt x="25105" y="7999"/>
                  </a:cubicBezTo>
                  <a:cubicBezTo>
                    <a:pt x="24932" y="7962"/>
                    <a:pt x="24803" y="7860"/>
                    <a:pt x="24728" y="7677"/>
                  </a:cubicBezTo>
                  <a:cubicBezTo>
                    <a:pt x="24621" y="7585"/>
                    <a:pt x="24508" y="7494"/>
                    <a:pt x="24401" y="7409"/>
                  </a:cubicBezTo>
                  <a:cubicBezTo>
                    <a:pt x="24396" y="7414"/>
                    <a:pt x="24389" y="7419"/>
                    <a:pt x="24384" y="7429"/>
                  </a:cubicBezTo>
                  <a:cubicBezTo>
                    <a:pt x="24314" y="7360"/>
                    <a:pt x="24240" y="7295"/>
                    <a:pt x="24170" y="7231"/>
                  </a:cubicBezTo>
                  <a:cubicBezTo>
                    <a:pt x="24024" y="7215"/>
                    <a:pt x="23938" y="7144"/>
                    <a:pt x="23917" y="7015"/>
                  </a:cubicBezTo>
                  <a:cubicBezTo>
                    <a:pt x="23422" y="6608"/>
                    <a:pt x="22961" y="6177"/>
                    <a:pt x="22623" y="5624"/>
                  </a:cubicBezTo>
                  <a:cubicBezTo>
                    <a:pt x="22257" y="5023"/>
                    <a:pt x="22128" y="4416"/>
                    <a:pt x="22090" y="3799"/>
                  </a:cubicBezTo>
                  <a:cubicBezTo>
                    <a:pt x="21983" y="3331"/>
                    <a:pt x="22090" y="2825"/>
                    <a:pt x="22123" y="2337"/>
                  </a:cubicBezTo>
                  <a:lnTo>
                    <a:pt x="22123" y="2272"/>
                  </a:lnTo>
                  <a:cubicBezTo>
                    <a:pt x="22133" y="2068"/>
                    <a:pt x="22128" y="1870"/>
                    <a:pt x="22085" y="1676"/>
                  </a:cubicBezTo>
                  <a:cubicBezTo>
                    <a:pt x="22036" y="1461"/>
                    <a:pt x="21946" y="1257"/>
                    <a:pt x="21778" y="1064"/>
                  </a:cubicBezTo>
                  <a:cubicBezTo>
                    <a:pt x="21300" y="240"/>
                    <a:pt x="20568" y="1"/>
                    <a:pt x="19715"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45"/>
            <p:cNvSpPr/>
            <p:nvPr/>
          </p:nvSpPr>
          <p:spPr>
            <a:xfrm>
              <a:off x="4666025" y="2829850"/>
              <a:ext cx="4175" cy="3625"/>
            </a:xfrm>
            <a:custGeom>
              <a:avLst/>
              <a:gdLst/>
              <a:ahLst/>
              <a:cxnLst/>
              <a:rect l="l" t="t" r="r" b="b"/>
              <a:pathLst>
                <a:path w="167" h="145" extrusionOk="0">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45"/>
            <p:cNvSpPr/>
            <p:nvPr/>
          </p:nvSpPr>
          <p:spPr>
            <a:xfrm>
              <a:off x="4570125" y="2247375"/>
              <a:ext cx="700" cy="575"/>
            </a:xfrm>
            <a:custGeom>
              <a:avLst/>
              <a:gdLst/>
              <a:ahLst/>
              <a:cxnLst/>
              <a:rect l="l" t="t" r="r" b="b"/>
              <a:pathLst>
                <a:path w="28" h="23" extrusionOk="0">
                  <a:moveTo>
                    <a:pt x="28" y="0"/>
                  </a:moveTo>
                  <a:lnTo>
                    <a:pt x="1" y="22"/>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45"/>
            <p:cNvSpPr/>
            <p:nvPr/>
          </p:nvSpPr>
          <p:spPr>
            <a:xfrm>
              <a:off x="5484750" y="3949950"/>
              <a:ext cx="275" cy="275"/>
            </a:xfrm>
            <a:custGeom>
              <a:avLst/>
              <a:gdLst/>
              <a:ahLst/>
              <a:cxnLst/>
              <a:rect l="l" t="t" r="r" b="b"/>
              <a:pathLst>
                <a:path w="11" h="11" extrusionOk="0">
                  <a:moveTo>
                    <a:pt x="0" y="1"/>
                  </a:moveTo>
                  <a:lnTo>
                    <a:pt x="11" y="11"/>
                  </a:lnTo>
                  <a:lnTo>
                    <a:pt x="11" y="1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45"/>
            <p:cNvSpPr/>
            <p:nvPr/>
          </p:nvSpPr>
          <p:spPr>
            <a:xfrm>
              <a:off x="5478425" y="3782475"/>
              <a:ext cx="25" cy="25"/>
            </a:xfrm>
            <a:custGeom>
              <a:avLst/>
              <a:gdLst/>
              <a:ahLst/>
              <a:cxnLst/>
              <a:rect l="l" t="t" r="r" b="b"/>
              <a:pathLst>
                <a:path w="1" h="1" extrusionOk="0">
                  <a:moveTo>
                    <a:pt x="1" y="0"/>
                  </a:moveTo>
                  <a:lnTo>
                    <a:pt x="1"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45"/>
            <p:cNvSpPr/>
            <p:nvPr/>
          </p:nvSpPr>
          <p:spPr>
            <a:xfrm>
              <a:off x="5331225" y="3273675"/>
              <a:ext cx="753625" cy="762125"/>
            </a:xfrm>
            <a:custGeom>
              <a:avLst/>
              <a:gdLst/>
              <a:ahLst/>
              <a:cxnLst/>
              <a:rect l="l" t="t" r="r" b="b"/>
              <a:pathLst>
                <a:path w="30145" h="30485" extrusionOk="0">
                  <a:moveTo>
                    <a:pt x="13285" y="1"/>
                  </a:moveTo>
                  <a:cubicBezTo>
                    <a:pt x="13214" y="1"/>
                    <a:pt x="13136" y="7"/>
                    <a:pt x="13050" y="18"/>
                  </a:cubicBezTo>
                  <a:cubicBezTo>
                    <a:pt x="10815" y="330"/>
                    <a:pt x="8586" y="636"/>
                    <a:pt x="6350" y="932"/>
                  </a:cubicBezTo>
                  <a:cubicBezTo>
                    <a:pt x="6125" y="878"/>
                    <a:pt x="5938" y="782"/>
                    <a:pt x="5792" y="626"/>
                  </a:cubicBezTo>
                  <a:cubicBezTo>
                    <a:pt x="5749" y="583"/>
                    <a:pt x="5717" y="534"/>
                    <a:pt x="5685" y="481"/>
                  </a:cubicBezTo>
                  <a:cubicBezTo>
                    <a:pt x="5524" y="502"/>
                    <a:pt x="5368" y="524"/>
                    <a:pt x="5207" y="546"/>
                  </a:cubicBezTo>
                  <a:cubicBezTo>
                    <a:pt x="4976" y="712"/>
                    <a:pt x="4691" y="836"/>
                    <a:pt x="4294" y="883"/>
                  </a:cubicBezTo>
                  <a:cubicBezTo>
                    <a:pt x="2993" y="1050"/>
                    <a:pt x="1693" y="1206"/>
                    <a:pt x="393" y="1351"/>
                  </a:cubicBezTo>
                  <a:cubicBezTo>
                    <a:pt x="323" y="1404"/>
                    <a:pt x="265" y="1458"/>
                    <a:pt x="205" y="1528"/>
                  </a:cubicBezTo>
                  <a:cubicBezTo>
                    <a:pt x="188" y="1550"/>
                    <a:pt x="173" y="1571"/>
                    <a:pt x="156" y="1593"/>
                  </a:cubicBezTo>
                  <a:cubicBezTo>
                    <a:pt x="60" y="1738"/>
                    <a:pt x="17" y="1893"/>
                    <a:pt x="0" y="2054"/>
                  </a:cubicBezTo>
                  <a:cubicBezTo>
                    <a:pt x="136" y="2195"/>
                    <a:pt x="232" y="2398"/>
                    <a:pt x="312" y="2694"/>
                  </a:cubicBezTo>
                  <a:cubicBezTo>
                    <a:pt x="887" y="4773"/>
                    <a:pt x="1495" y="6847"/>
                    <a:pt x="2182" y="8888"/>
                  </a:cubicBezTo>
                  <a:cubicBezTo>
                    <a:pt x="2988" y="11284"/>
                    <a:pt x="3412" y="13809"/>
                    <a:pt x="4540" y="16097"/>
                  </a:cubicBezTo>
                  <a:cubicBezTo>
                    <a:pt x="4540" y="16097"/>
                    <a:pt x="4535" y="16092"/>
                    <a:pt x="4530" y="16092"/>
                  </a:cubicBezTo>
                  <a:lnTo>
                    <a:pt x="4530" y="16092"/>
                  </a:lnTo>
                  <a:cubicBezTo>
                    <a:pt x="4642" y="16785"/>
                    <a:pt x="4589" y="17548"/>
                    <a:pt x="5330" y="17972"/>
                  </a:cubicBezTo>
                  <a:cubicBezTo>
                    <a:pt x="5222" y="18381"/>
                    <a:pt x="5985" y="18423"/>
                    <a:pt x="5733" y="18897"/>
                  </a:cubicBezTo>
                  <a:lnTo>
                    <a:pt x="5733" y="18902"/>
                  </a:lnTo>
                  <a:cubicBezTo>
                    <a:pt x="5787" y="19299"/>
                    <a:pt x="5841" y="19697"/>
                    <a:pt x="5899" y="20094"/>
                  </a:cubicBezTo>
                  <a:cubicBezTo>
                    <a:pt x="5889" y="20191"/>
                    <a:pt x="5878" y="20283"/>
                    <a:pt x="5867" y="20374"/>
                  </a:cubicBezTo>
                  <a:cubicBezTo>
                    <a:pt x="5873" y="20369"/>
                    <a:pt x="5878" y="20369"/>
                    <a:pt x="5883" y="20363"/>
                  </a:cubicBezTo>
                  <a:lnTo>
                    <a:pt x="5883" y="20363"/>
                  </a:lnTo>
                  <a:cubicBezTo>
                    <a:pt x="5539" y="21502"/>
                    <a:pt x="5003" y="22625"/>
                    <a:pt x="5609" y="23833"/>
                  </a:cubicBezTo>
                  <a:lnTo>
                    <a:pt x="5598" y="23833"/>
                  </a:lnTo>
                  <a:cubicBezTo>
                    <a:pt x="5615" y="24059"/>
                    <a:pt x="5609" y="24295"/>
                    <a:pt x="5878" y="24392"/>
                  </a:cubicBezTo>
                  <a:cubicBezTo>
                    <a:pt x="6415" y="25230"/>
                    <a:pt x="5470" y="26219"/>
                    <a:pt x="6136" y="27041"/>
                  </a:cubicBezTo>
                  <a:cubicBezTo>
                    <a:pt x="6238" y="27357"/>
                    <a:pt x="6340" y="27674"/>
                    <a:pt x="6657" y="27847"/>
                  </a:cubicBezTo>
                  <a:cubicBezTo>
                    <a:pt x="6576" y="27932"/>
                    <a:pt x="6501" y="28073"/>
                    <a:pt x="6415" y="28083"/>
                  </a:cubicBezTo>
                  <a:cubicBezTo>
                    <a:pt x="6345" y="28093"/>
                    <a:pt x="6275" y="28098"/>
                    <a:pt x="6211" y="28110"/>
                  </a:cubicBezTo>
                  <a:lnTo>
                    <a:pt x="6228" y="28137"/>
                  </a:lnTo>
                  <a:cubicBezTo>
                    <a:pt x="6281" y="28227"/>
                    <a:pt x="6362" y="28298"/>
                    <a:pt x="6453" y="28341"/>
                  </a:cubicBezTo>
                  <a:cubicBezTo>
                    <a:pt x="6453" y="28373"/>
                    <a:pt x="6447" y="28432"/>
                    <a:pt x="6442" y="28480"/>
                  </a:cubicBezTo>
                  <a:cubicBezTo>
                    <a:pt x="6635" y="28529"/>
                    <a:pt x="6808" y="28653"/>
                    <a:pt x="6942" y="28911"/>
                  </a:cubicBezTo>
                  <a:lnTo>
                    <a:pt x="6930" y="28911"/>
                  </a:lnTo>
                  <a:lnTo>
                    <a:pt x="6952" y="28931"/>
                  </a:lnTo>
                  <a:lnTo>
                    <a:pt x="6952" y="28921"/>
                  </a:lnTo>
                  <a:cubicBezTo>
                    <a:pt x="7253" y="29104"/>
                    <a:pt x="7022" y="29652"/>
                    <a:pt x="7473" y="29732"/>
                  </a:cubicBezTo>
                  <a:cubicBezTo>
                    <a:pt x="7626" y="30185"/>
                    <a:pt x="7917" y="30287"/>
                    <a:pt x="8234" y="30287"/>
                  </a:cubicBezTo>
                  <a:cubicBezTo>
                    <a:pt x="8461" y="30287"/>
                    <a:pt x="8702" y="30234"/>
                    <a:pt x="8913" y="30221"/>
                  </a:cubicBezTo>
                  <a:cubicBezTo>
                    <a:pt x="13255" y="29958"/>
                    <a:pt x="17589" y="29705"/>
                    <a:pt x="21919" y="29323"/>
                  </a:cubicBezTo>
                  <a:cubicBezTo>
                    <a:pt x="22031" y="29313"/>
                    <a:pt x="22137" y="29308"/>
                    <a:pt x="22239" y="29308"/>
                  </a:cubicBezTo>
                  <a:cubicBezTo>
                    <a:pt x="22888" y="29308"/>
                    <a:pt x="23324" y="29519"/>
                    <a:pt x="23751" y="29980"/>
                  </a:cubicBezTo>
                  <a:cubicBezTo>
                    <a:pt x="23888" y="30300"/>
                    <a:pt x="24132" y="30484"/>
                    <a:pt x="24416" y="30484"/>
                  </a:cubicBezTo>
                  <a:cubicBezTo>
                    <a:pt x="24455" y="30484"/>
                    <a:pt x="24495" y="30481"/>
                    <a:pt x="24536" y="30473"/>
                  </a:cubicBezTo>
                  <a:cubicBezTo>
                    <a:pt x="24670" y="30414"/>
                    <a:pt x="24767" y="30334"/>
                    <a:pt x="24842" y="30258"/>
                  </a:cubicBezTo>
                  <a:cubicBezTo>
                    <a:pt x="24901" y="30076"/>
                    <a:pt x="24804" y="29807"/>
                    <a:pt x="24837" y="29608"/>
                  </a:cubicBezTo>
                  <a:cubicBezTo>
                    <a:pt x="24955" y="28824"/>
                    <a:pt x="24401" y="28093"/>
                    <a:pt x="24638" y="27299"/>
                  </a:cubicBezTo>
                  <a:cubicBezTo>
                    <a:pt x="24791" y="27178"/>
                    <a:pt x="24943" y="27126"/>
                    <a:pt x="25096" y="27126"/>
                  </a:cubicBezTo>
                  <a:cubicBezTo>
                    <a:pt x="25275" y="27126"/>
                    <a:pt x="25454" y="27198"/>
                    <a:pt x="25632" y="27315"/>
                  </a:cubicBezTo>
                  <a:cubicBezTo>
                    <a:pt x="25691" y="27536"/>
                    <a:pt x="25852" y="27586"/>
                    <a:pt x="26023" y="27586"/>
                  </a:cubicBezTo>
                  <a:cubicBezTo>
                    <a:pt x="26068" y="27586"/>
                    <a:pt x="26113" y="27582"/>
                    <a:pt x="26158" y="27578"/>
                  </a:cubicBezTo>
                  <a:cubicBezTo>
                    <a:pt x="26364" y="27555"/>
                    <a:pt x="26562" y="27542"/>
                    <a:pt x="26748" y="27542"/>
                  </a:cubicBezTo>
                  <a:cubicBezTo>
                    <a:pt x="27060" y="27542"/>
                    <a:pt x="27337" y="27581"/>
                    <a:pt x="27560" y="27686"/>
                  </a:cubicBezTo>
                  <a:cubicBezTo>
                    <a:pt x="27641" y="27637"/>
                    <a:pt x="27721" y="27567"/>
                    <a:pt x="27797" y="27481"/>
                  </a:cubicBezTo>
                  <a:cubicBezTo>
                    <a:pt x="27845" y="27416"/>
                    <a:pt x="27888" y="27347"/>
                    <a:pt x="27921" y="27277"/>
                  </a:cubicBezTo>
                  <a:cubicBezTo>
                    <a:pt x="28119" y="26868"/>
                    <a:pt x="28060" y="26364"/>
                    <a:pt x="27985" y="25998"/>
                  </a:cubicBezTo>
                  <a:cubicBezTo>
                    <a:pt x="27544" y="23753"/>
                    <a:pt x="28452" y="21867"/>
                    <a:pt x="29414" y="19874"/>
                  </a:cubicBezTo>
                  <a:cubicBezTo>
                    <a:pt x="29634" y="19412"/>
                    <a:pt x="29865" y="18939"/>
                    <a:pt x="30074" y="18461"/>
                  </a:cubicBezTo>
                  <a:cubicBezTo>
                    <a:pt x="30145" y="18311"/>
                    <a:pt x="30133" y="18150"/>
                    <a:pt x="30063" y="18010"/>
                  </a:cubicBezTo>
                  <a:cubicBezTo>
                    <a:pt x="29919" y="18166"/>
                    <a:pt x="29741" y="18300"/>
                    <a:pt x="29521" y="18391"/>
                  </a:cubicBezTo>
                  <a:cubicBezTo>
                    <a:pt x="29543" y="18343"/>
                    <a:pt x="29565" y="18294"/>
                    <a:pt x="29585" y="18247"/>
                  </a:cubicBezTo>
                  <a:cubicBezTo>
                    <a:pt x="29550" y="18214"/>
                    <a:pt x="29500" y="18206"/>
                    <a:pt x="29440" y="18206"/>
                  </a:cubicBezTo>
                  <a:cubicBezTo>
                    <a:pt x="29372" y="18206"/>
                    <a:pt x="29293" y="18217"/>
                    <a:pt x="29215" y="18217"/>
                  </a:cubicBezTo>
                  <a:cubicBezTo>
                    <a:pt x="29078" y="18217"/>
                    <a:pt x="28943" y="18183"/>
                    <a:pt x="28871" y="17994"/>
                  </a:cubicBezTo>
                  <a:cubicBezTo>
                    <a:pt x="28855" y="17984"/>
                    <a:pt x="28833" y="17972"/>
                    <a:pt x="28817" y="17962"/>
                  </a:cubicBezTo>
                  <a:cubicBezTo>
                    <a:pt x="28591" y="17823"/>
                    <a:pt x="28360" y="17682"/>
                    <a:pt x="28129" y="17548"/>
                  </a:cubicBezTo>
                  <a:lnTo>
                    <a:pt x="28129" y="17543"/>
                  </a:lnTo>
                  <a:cubicBezTo>
                    <a:pt x="27904" y="16995"/>
                    <a:pt x="27738" y="16430"/>
                    <a:pt x="27770" y="15829"/>
                  </a:cubicBezTo>
                  <a:cubicBezTo>
                    <a:pt x="27463" y="15636"/>
                    <a:pt x="27420" y="15356"/>
                    <a:pt x="27507" y="15029"/>
                  </a:cubicBezTo>
                  <a:lnTo>
                    <a:pt x="27507" y="15029"/>
                  </a:lnTo>
                  <a:cubicBezTo>
                    <a:pt x="27436" y="15034"/>
                    <a:pt x="27368" y="15036"/>
                    <a:pt x="27304" y="15036"/>
                  </a:cubicBezTo>
                  <a:cubicBezTo>
                    <a:pt x="26110" y="15036"/>
                    <a:pt x="25880" y="14208"/>
                    <a:pt x="25905" y="13159"/>
                  </a:cubicBezTo>
                  <a:cubicBezTo>
                    <a:pt x="24901" y="13100"/>
                    <a:pt x="24842" y="12101"/>
                    <a:pt x="24321" y="11558"/>
                  </a:cubicBezTo>
                  <a:cubicBezTo>
                    <a:pt x="24259" y="11567"/>
                    <a:pt x="24200" y="11572"/>
                    <a:pt x="24144" y="11572"/>
                  </a:cubicBezTo>
                  <a:cubicBezTo>
                    <a:pt x="23786" y="11572"/>
                    <a:pt x="23563" y="11377"/>
                    <a:pt x="23488" y="10972"/>
                  </a:cubicBezTo>
                  <a:cubicBezTo>
                    <a:pt x="23215" y="10779"/>
                    <a:pt x="23010" y="10531"/>
                    <a:pt x="22828" y="10268"/>
                  </a:cubicBezTo>
                  <a:cubicBezTo>
                    <a:pt x="22526" y="9829"/>
                    <a:pt x="22290" y="9339"/>
                    <a:pt x="21919" y="8947"/>
                  </a:cubicBezTo>
                  <a:cubicBezTo>
                    <a:pt x="21511" y="8840"/>
                    <a:pt x="20979" y="8937"/>
                    <a:pt x="20834" y="8362"/>
                  </a:cubicBezTo>
                  <a:cubicBezTo>
                    <a:pt x="20820" y="8362"/>
                    <a:pt x="20805" y="8363"/>
                    <a:pt x="20791" y="8363"/>
                  </a:cubicBezTo>
                  <a:cubicBezTo>
                    <a:pt x="20623" y="8363"/>
                    <a:pt x="20521" y="8302"/>
                    <a:pt x="20560" y="8093"/>
                  </a:cubicBezTo>
                  <a:lnTo>
                    <a:pt x="20560" y="8093"/>
                  </a:lnTo>
                  <a:cubicBezTo>
                    <a:pt x="20502" y="8114"/>
                    <a:pt x="20451" y="8124"/>
                    <a:pt x="20404" y="8124"/>
                  </a:cubicBezTo>
                  <a:cubicBezTo>
                    <a:pt x="20224" y="8124"/>
                    <a:pt x="20117" y="7982"/>
                    <a:pt x="20023" y="7803"/>
                  </a:cubicBezTo>
                  <a:lnTo>
                    <a:pt x="20029" y="7803"/>
                  </a:lnTo>
                  <a:cubicBezTo>
                    <a:pt x="19942" y="7722"/>
                    <a:pt x="19862" y="7642"/>
                    <a:pt x="19781" y="7561"/>
                  </a:cubicBezTo>
                  <a:cubicBezTo>
                    <a:pt x="19481" y="7502"/>
                    <a:pt x="19287" y="7320"/>
                    <a:pt x="19211" y="7018"/>
                  </a:cubicBezTo>
                  <a:cubicBezTo>
                    <a:pt x="18400" y="6277"/>
                    <a:pt x="17401" y="5708"/>
                    <a:pt x="17175" y="4466"/>
                  </a:cubicBezTo>
                  <a:cubicBezTo>
                    <a:pt x="17165" y="4402"/>
                    <a:pt x="17128" y="4343"/>
                    <a:pt x="17068" y="4290"/>
                  </a:cubicBezTo>
                  <a:cubicBezTo>
                    <a:pt x="16902" y="4124"/>
                    <a:pt x="16585" y="3983"/>
                    <a:pt x="16375" y="3827"/>
                  </a:cubicBezTo>
                  <a:cubicBezTo>
                    <a:pt x="15779" y="3645"/>
                    <a:pt x="15177" y="3462"/>
                    <a:pt x="14705" y="3021"/>
                  </a:cubicBezTo>
                  <a:cubicBezTo>
                    <a:pt x="14479" y="3016"/>
                    <a:pt x="14254" y="3011"/>
                    <a:pt x="14157" y="2753"/>
                  </a:cubicBezTo>
                  <a:cubicBezTo>
                    <a:pt x="13937" y="2753"/>
                    <a:pt x="13716" y="2737"/>
                    <a:pt x="13625" y="2480"/>
                  </a:cubicBezTo>
                  <a:cubicBezTo>
                    <a:pt x="13329" y="2420"/>
                    <a:pt x="13114" y="2280"/>
                    <a:pt x="13093" y="1947"/>
                  </a:cubicBezTo>
                  <a:cubicBezTo>
                    <a:pt x="12685" y="1770"/>
                    <a:pt x="12803" y="1593"/>
                    <a:pt x="13087" y="1416"/>
                  </a:cubicBezTo>
                  <a:cubicBezTo>
                    <a:pt x="13093" y="1195"/>
                    <a:pt x="13099" y="970"/>
                    <a:pt x="13356" y="878"/>
                  </a:cubicBezTo>
                  <a:cubicBezTo>
                    <a:pt x="13419" y="676"/>
                    <a:pt x="13529" y="568"/>
                    <a:pt x="13694" y="568"/>
                  </a:cubicBezTo>
                  <a:cubicBezTo>
                    <a:pt x="13753" y="568"/>
                    <a:pt x="13819" y="582"/>
                    <a:pt x="13893" y="610"/>
                  </a:cubicBezTo>
                  <a:cubicBezTo>
                    <a:pt x="13872" y="330"/>
                    <a:pt x="13791" y="164"/>
                    <a:pt x="13641" y="78"/>
                  </a:cubicBezTo>
                  <a:cubicBezTo>
                    <a:pt x="13646" y="67"/>
                    <a:pt x="13652" y="56"/>
                    <a:pt x="13657" y="45"/>
                  </a:cubicBezTo>
                  <a:lnTo>
                    <a:pt x="13657" y="45"/>
                  </a:lnTo>
                  <a:cubicBezTo>
                    <a:pt x="13635" y="51"/>
                    <a:pt x="13619" y="51"/>
                    <a:pt x="13597" y="56"/>
                  </a:cubicBezTo>
                  <a:cubicBezTo>
                    <a:pt x="13512" y="19"/>
                    <a:pt x="13410" y="1"/>
                    <a:pt x="13285"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45"/>
            <p:cNvSpPr/>
            <p:nvPr/>
          </p:nvSpPr>
          <p:spPr>
            <a:xfrm>
              <a:off x="5845350" y="3475450"/>
              <a:ext cx="550" cy="450"/>
            </a:xfrm>
            <a:custGeom>
              <a:avLst/>
              <a:gdLst/>
              <a:ahLst/>
              <a:cxnLst/>
              <a:rect l="l" t="t" r="r" b="b"/>
              <a:pathLst>
                <a:path w="22" h="18" extrusionOk="0">
                  <a:moveTo>
                    <a:pt x="22" y="17"/>
                  </a:moveTo>
                  <a:lnTo>
                    <a:pt x="22" y="17"/>
                  </a:lnTo>
                  <a:lnTo>
                    <a:pt x="0"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45"/>
            <p:cNvSpPr/>
            <p:nvPr/>
          </p:nvSpPr>
          <p:spPr>
            <a:xfrm>
              <a:off x="6019150" y="3649250"/>
              <a:ext cx="275" cy="150"/>
            </a:xfrm>
            <a:custGeom>
              <a:avLst/>
              <a:gdLst/>
              <a:ahLst/>
              <a:cxnLst/>
              <a:rect l="l" t="t" r="r" b="b"/>
              <a:pathLst>
                <a:path w="11" h="6" extrusionOk="0">
                  <a:moveTo>
                    <a:pt x="0" y="0"/>
                  </a:moveTo>
                  <a:lnTo>
                    <a:pt x="10" y="6"/>
                  </a:lnTo>
                  <a:cubicBezTo>
                    <a:pt x="10" y="6"/>
                    <a:pt x="5" y="0"/>
                    <a:pt x="0"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45"/>
            <p:cNvSpPr/>
            <p:nvPr/>
          </p:nvSpPr>
          <p:spPr>
            <a:xfrm>
              <a:off x="5658925" y="3322475"/>
              <a:ext cx="25" cy="25"/>
            </a:xfrm>
            <a:custGeom>
              <a:avLst/>
              <a:gdLst/>
              <a:ahLst/>
              <a:cxnLst/>
              <a:rect l="l" t="t" r="r" b="b"/>
              <a:pathLst>
                <a:path w="1" h="1" extrusionOk="0">
                  <a:moveTo>
                    <a:pt x="1" y="0"/>
                  </a:moveTo>
                  <a:lnTo>
                    <a:pt x="1"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45"/>
            <p:cNvSpPr/>
            <p:nvPr/>
          </p:nvSpPr>
          <p:spPr>
            <a:xfrm>
              <a:off x="5938825" y="3562225"/>
              <a:ext cx="550" cy="400"/>
            </a:xfrm>
            <a:custGeom>
              <a:avLst/>
              <a:gdLst/>
              <a:ahLst/>
              <a:cxnLst/>
              <a:rect l="l" t="t" r="r" b="b"/>
              <a:pathLst>
                <a:path w="22" h="16" extrusionOk="0">
                  <a:moveTo>
                    <a:pt x="0" y="0"/>
                  </a:moveTo>
                  <a:cubicBezTo>
                    <a:pt x="7" y="5"/>
                    <a:pt x="12" y="11"/>
                    <a:pt x="17" y="16"/>
                  </a:cubicBezTo>
                  <a:lnTo>
                    <a:pt x="22" y="16"/>
                  </a:lnTo>
                  <a:cubicBezTo>
                    <a:pt x="22" y="16"/>
                    <a:pt x="17" y="11"/>
                    <a:pt x="12" y="5"/>
                  </a:cubicBezTo>
                  <a:lnTo>
                    <a:pt x="0"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45"/>
            <p:cNvSpPr/>
            <p:nvPr/>
          </p:nvSpPr>
          <p:spPr>
            <a:xfrm>
              <a:off x="5978850" y="3602375"/>
              <a:ext cx="275" cy="300"/>
            </a:xfrm>
            <a:custGeom>
              <a:avLst/>
              <a:gdLst/>
              <a:ahLst/>
              <a:cxnLst/>
              <a:rect l="l" t="t" r="r" b="b"/>
              <a:pathLst>
                <a:path w="11" h="12" extrusionOk="0">
                  <a:moveTo>
                    <a:pt x="0" y="1"/>
                  </a:moveTo>
                  <a:lnTo>
                    <a:pt x="0" y="11"/>
                  </a:lnTo>
                  <a:lnTo>
                    <a:pt x="11" y="11"/>
                  </a:lnTo>
                  <a:cubicBezTo>
                    <a:pt x="11" y="6"/>
                    <a:pt x="6" y="6"/>
                    <a:pt x="6"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45"/>
            <p:cNvSpPr/>
            <p:nvPr/>
          </p:nvSpPr>
          <p:spPr>
            <a:xfrm>
              <a:off x="5939350" y="3562600"/>
              <a:ext cx="25" cy="25"/>
            </a:xfrm>
            <a:custGeom>
              <a:avLst/>
              <a:gdLst/>
              <a:ahLst/>
              <a:cxnLst/>
              <a:rect l="l" t="t" r="r" b="b"/>
              <a:pathLst>
                <a:path w="1" h="1" extrusionOk="0">
                  <a:moveTo>
                    <a:pt x="1" y="1"/>
                  </a:moveTo>
                  <a:lnTo>
                    <a:pt x="1"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45"/>
            <p:cNvSpPr/>
            <p:nvPr/>
          </p:nvSpPr>
          <p:spPr>
            <a:xfrm>
              <a:off x="5658375" y="3321950"/>
              <a:ext cx="575" cy="550"/>
            </a:xfrm>
            <a:custGeom>
              <a:avLst/>
              <a:gdLst/>
              <a:ahLst/>
              <a:cxnLst/>
              <a:rect l="l" t="t" r="r" b="b"/>
              <a:pathLst>
                <a:path w="23" h="22" extrusionOk="0">
                  <a:moveTo>
                    <a:pt x="1" y="1"/>
                  </a:moveTo>
                  <a:cubicBezTo>
                    <a:pt x="1" y="6"/>
                    <a:pt x="7" y="11"/>
                    <a:pt x="7" y="16"/>
                  </a:cubicBezTo>
                  <a:cubicBezTo>
                    <a:pt x="13" y="16"/>
                    <a:pt x="18" y="21"/>
                    <a:pt x="23" y="21"/>
                  </a:cubicBezTo>
                  <a:lnTo>
                    <a:pt x="1"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45"/>
            <p:cNvSpPr/>
            <p:nvPr/>
          </p:nvSpPr>
          <p:spPr>
            <a:xfrm>
              <a:off x="5671575" y="3335225"/>
              <a:ext cx="825" cy="700"/>
            </a:xfrm>
            <a:custGeom>
              <a:avLst/>
              <a:gdLst/>
              <a:ahLst/>
              <a:cxnLst/>
              <a:rect l="l" t="t" r="r" b="b"/>
              <a:pathLst>
                <a:path w="33" h="28" extrusionOk="0">
                  <a:moveTo>
                    <a:pt x="0" y="1"/>
                  </a:moveTo>
                  <a:lnTo>
                    <a:pt x="0" y="1"/>
                  </a:lnTo>
                  <a:cubicBezTo>
                    <a:pt x="5" y="11"/>
                    <a:pt x="5" y="11"/>
                    <a:pt x="11" y="18"/>
                  </a:cubicBezTo>
                  <a:cubicBezTo>
                    <a:pt x="15" y="22"/>
                    <a:pt x="25" y="23"/>
                    <a:pt x="31" y="27"/>
                  </a:cubicBezTo>
                  <a:lnTo>
                    <a:pt x="31" y="27"/>
                  </a:lnTo>
                  <a:lnTo>
                    <a:pt x="0" y="1"/>
                  </a:lnTo>
                  <a:close/>
                  <a:moveTo>
                    <a:pt x="31" y="27"/>
                  </a:moveTo>
                  <a:lnTo>
                    <a:pt x="32" y="28"/>
                  </a:lnTo>
                  <a:cubicBezTo>
                    <a:pt x="32" y="28"/>
                    <a:pt x="32" y="27"/>
                    <a:pt x="31" y="27"/>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45"/>
            <p:cNvSpPr/>
            <p:nvPr/>
          </p:nvSpPr>
          <p:spPr>
            <a:xfrm>
              <a:off x="5851950" y="3482025"/>
              <a:ext cx="675" cy="700"/>
            </a:xfrm>
            <a:custGeom>
              <a:avLst/>
              <a:gdLst/>
              <a:ahLst/>
              <a:cxnLst/>
              <a:rect l="l" t="t" r="r" b="b"/>
              <a:pathLst>
                <a:path w="27" h="28" extrusionOk="0">
                  <a:moveTo>
                    <a:pt x="0" y="0"/>
                  </a:moveTo>
                  <a:cubicBezTo>
                    <a:pt x="5" y="12"/>
                    <a:pt x="5" y="17"/>
                    <a:pt x="5" y="28"/>
                  </a:cubicBezTo>
                  <a:lnTo>
                    <a:pt x="26" y="28"/>
                  </a:lnTo>
                  <a:lnTo>
                    <a:pt x="0"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45"/>
            <p:cNvSpPr/>
            <p:nvPr/>
          </p:nvSpPr>
          <p:spPr>
            <a:xfrm>
              <a:off x="5684975" y="3341950"/>
              <a:ext cx="700" cy="550"/>
            </a:xfrm>
            <a:custGeom>
              <a:avLst/>
              <a:gdLst/>
              <a:ahLst/>
              <a:cxnLst/>
              <a:rect l="l" t="t" r="r" b="b"/>
              <a:pathLst>
                <a:path w="28" h="22" extrusionOk="0">
                  <a:moveTo>
                    <a:pt x="1" y="0"/>
                  </a:moveTo>
                  <a:cubicBezTo>
                    <a:pt x="1" y="12"/>
                    <a:pt x="7" y="12"/>
                    <a:pt x="7" y="22"/>
                  </a:cubicBezTo>
                  <a:lnTo>
                    <a:pt x="28" y="22"/>
                  </a:lnTo>
                  <a:lnTo>
                    <a:pt x="1"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45"/>
            <p:cNvSpPr/>
            <p:nvPr/>
          </p:nvSpPr>
          <p:spPr>
            <a:xfrm>
              <a:off x="6018875" y="3649250"/>
              <a:ext cx="550" cy="150"/>
            </a:xfrm>
            <a:custGeom>
              <a:avLst/>
              <a:gdLst/>
              <a:ahLst/>
              <a:cxnLst/>
              <a:rect l="l" t="t" r="r" b="b"/>
              <a:pathLst>
                <a:path w="22" h="6" extrusionOk="0">
                  <a:moveTo>
                    <a:pt x="1" y="0"/>
                  </a:moveTo>
                  <a:lnTo>
                    <a:pt x="1" y="6"/>
                  </a:lnTo>
                  <a:lnTo>
                    <a:pt x="21" y="6"/>
                  </a:lnTo>
                  <a:cubicBezTo>
                    <a:pt x="11" y="6"/>
                    <a:pt x="11" y="0"/>
                    <a:pt x="1"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45"/>
            <p:cNvSpPr/>
            <p:nvPr/>
          </p:nvSpPr>
          <p:spPr>
            <a:xfrm>
              <a:off x="6025450" y="3668975"/>
              <a:ext cx="575" cy="825"/>
            </a:xfrm>
            <a:custGeom>
              <a:avLst/>
              <a:gdLst/>
              <a:ahLst/>
              <a:cxnLst/>
              <a:rect l="l" t="t" r="r" b="b"/>
              <a:pathLst>
                <a:path w="23" h="33" extrusionOk="0">
                  <a:moveTo>
                    <a:pt x="6" y="1"/>
                  </a:moveTo>
                  <a:cubicBezTo>
                    <a:pt x="1" y="6"/>
                    <a:pt x="1" y="12"/>
                    <a:pt x="1" y="17"/>
                  </a:cubicBezTo>
                  <a:cubicBezTo>
                    <a:pt x="11" y="22"/>
                    <a:pt x="16" y="28"/>
                    <a:pt x="23" y="33"/>
                  </a:cubicBezTo>
                  <a:lnTo>
                    <a:pt x="6"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45"/>
            <p:cNvSpPr/>
            <p:nvPr/>
          </p:nvSpPr>
          <p:spPr>
            <a:xfrm>
              <a:off x="5658375" y="3308775"/>
              <a:ext cx="575" cy="825"/>
            </a:xfrm>
            <a:custGeom>
              <a:avLst/>
              <a:gdLst/>
              <a:ahLst/>
              <a:cxnLst/>
              <a:rect l="l" t="t" r="r" b="b"/>
              <a:pathLst>
                <a:path w="23" h="33" extrusionOk="0">
                  <a:moveTo>
                    <a:pt x="23" y="0"/>
                  </a:moveTo>
                  <a:lnTo>
                    <a:pt x="23" y="0"/>
                  </a:lnTo>
                  <a:cubicBezTo>
                    <a:pt x="18" y="5"/>
                    <a:pt x="13" y="5"/>
                    <a:pt x="1" y="12"/>
                  </a:cubicBezTo>
                  <a:lnTo>
                    <a:pt x="1" y="33"/>
                  </a:lnTo>
                  <a:lnTo>
                    <a:pt x="23"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45"/>
            <p:cNvSpPr/>
            <p:nvPr/>
          </p:nvSpPr>
          <p:spPr>
            <a:xfrm>
              <a:off x="5678525" y="3289300"/>
              <a:ext cx="325" cy="150"/>
            </a:xfrm>
            <a:custGeom>
              <a:avLst/>
              <a:gdLst/>
              <a:ahLst/>
              <a:cxnLst/>
              <a:rect l="l" t="t" r="r" b="b"/>
              <a:pathLst>
                <a:path w="13" h="6" extrusionOk="0">
                  <a:moveTo>
                    <a:pt x="12" y="1"/>
                  </a:moveTo>
                  <a:cubicBezTo>
                    <a:pt x="7" y="1"/>
                    <a:pt x="1" y="6"/>
                    <a:pt x="1" y="6"/>
                  </a:cubicBezTo>
                  <a:lnTo>
                    <a:pt x="12"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45"/>
            <p:cNvSpPr/>
            <p:nvPr/>
          </p:nvSpPr>
          <p:spPr>
            <a:xfrm>
              <a:off x="5825200" y="3462000"/>
              <a:ext cx="700" cy="700"/>
            </a:xfrm>
            <a:custGeom>
              <a:avLst/>
              <a:gdLst/>
              <a:ahLst/>
              <a:cxnLst/>
              <a:rect l="l" t="t" r="r" b="b"/>
              <a:pathLst>
                <a:path w="28" h="28" extrusionOk="0">
                  <a:moveTo>
                    <a:pt x="0" y="1"/>
                  </a:moveTo>
                  <a:cubicBezTo>
                    <a:pt x="2" y="3"/>
                    <a:pt x="3" y="6"/>
                    <a:pt x="5" y="8"/>
                  </a:cubicBezTo>
                  <a:lnTo>
                    <a:pt x="5" y="8"/>
                  </a:lnTo>
                  <a:lnTo>
                    <a:pt x="0" y="1"/>
                  </a:lnTo>
                  <a:close/>
                  <a:moveTo>
                    <a:pt x="5" y="8"/>
                  </a:moveTo>
                  <a:lnTo>
                    <a:pt x="12" y="18"/>
                  </a:lnTo>
                  <a:lnTo>
                    <a:pt x="18" y="22"/>
                  </a:lnTo>
                  <a:lnTo>
                    <a:pt x="18" y="22"/>
                  </a:lnTo>
                  <a:cubicBezTo>
                    <a:pt x="14" y="17"/>
                    <a:pt x="9" y="13"/>
                    <a:pt x="5" y="8"/>
                  </a:cubicBezTo>
                  <a:close/>
                  <a:moveTo>
                    <a:pt x="18" y="22"/>
                  </a:moveTo>
                  <a:cubicBezTo>
                    <a:pt x="20" y="24"/>
                    <a:pt x="21" y="26"/>
                    <a:pt x="22" y="28"/>
                  </a:cubicBezTo>
                  <a:lnTo>
                    <a:pt x="27" y="28"/>
                  </a:lnTo>
                  <a:lnTo>
                    <a:pt x="18" y="22"/>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45"/>
            <p:cNvSpPr/>
            <p:nvPr/>
          </p:nvSpPr>
          <p:spPr>
            <a:xfrm>
              <a:off x="5678525" y="3288925"/>
              <a:ext cx="450" cy="525"/>
            </a:xfrm>
            <a:custGeom>
              <a:avLst/>
              <a:gdLst/>
              <a:ahLst/>
              <a:cxnLst/>
              <a:rect l="l" t="t" r="r" b="b"/>
              <a:pathLst>
                <a:path w="18" h="21" extrusionOk="0">
                  <a:moveTo>
                    <a:pt x="1" y="0"/>
                  </a:moveTo>
                  <a:lnTo>
                    <a:pt x="1" y="21"/>
                  </a:lnTo>
                  <a:cubicBezTo>
                    <a:pt x="7" y="16"/>
                    <a:pt x="12" y="10"/>
                    <a:pt x="17" y="5"/>
                  </a:cubicBezTo>
                  <a:cubicBezTo>
                    <a:pt x="12" y="0"/>
                    <a:pt x="7" y="0"/>
                    <a:pt x="1"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45"/>
            <p:cNvSpPr/>
            <p:nvPr/>
          </p:nvSpPr>
          <p:spPr>
            <a:xfrm>
              <a:off x="5845200" y="3475450"/>
              <a:ext cx="575" cy="575"/>
            </a:xfrm>
            <a:custGeom>
              <a:avLst/>
              <a:gdLst/>
              <a:ahLst/>
              <a:cxnLst/>
              <a:rect l="l" t="t" r="r" b="b"/>
              <a:pathLst>
                <a:path w="23" h="23" extrusionOk="0">
                  <a:moveTo>
                    <a:pt x="6" y="0"/>
                  </a:moveTo>
                  <a:cubicBezTo>
                    <a:pt x="6" y="6"/>
                    <a:pt x="6" y="17"/>
                    <a:pt x="1" y="22"/>
                  </a:cubicBezTo>
                  <a:cubicBezTo>
                    <a:pt x="12" y="22"/>
                    <a:pt x="18" y="17"/>
                    <a:pt x="23" y="17"/>
                  </a:cubicBezTo>
                  <a:cubicBezTo>
                    <a:pt x="18" y="11"/>
                    <a:pt x="12" y="6"/>
                    <a:pt x="6"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45"/>
            <p:cNvSpPr/>
            <p:nvPr/>
          </p:nvSpPr>
          <p:spPr>
            <a:xfrm>
              <a:off x="5698300" y="3348675"/>
              <a:ext cx="825" cy="550"/>
            </a:xfrm>
            <a:custGeom>
              <a:avLst/>
              <a:gdLst/>
              <a:ahLst/>
              <a:cxnLst/>
              <a:rect l="l" t="t" r="r" b="b"/>
              <a:pathLst>
                <a:path w="33" h="22" extrusionOk="0">
                  <a:moveTo>
                    <a:pt x="0" y="1"/>
                  </a:moveTo>
                  <a:cubicBezTo>
                    <a:pt x="5" y="6"/>
                    <a:pt x="16" y="11"/>
                    <a:pt x="22" y="21"/>
                  </a:cubicBezTo>
                  <a:lnTo>
                    <a:pt x="32" y="21"/>
                  </a:lnTo>
                  <a:lnTo>
                    <a:pt x="0"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45"/>
            <p:cNvSpPr/>
            <p:nvPr/>
          </p:nvSpPr>
          <p:spPr>
            <a:xfrm>
              <a:off x="5665000" y="3295500"/>
              <a:ext cx="650" cy="700"/>
            </a:xfrm>
            <a:custGeom>
              <a:avLst/>
              <a:gdLst/>
              <a:ahLst/>
              <a:cxnLst/>
              <a:rect l="l" t="t" r="r" b="b"/>
              <a:pathLst>
                <a:path w="26" h="28" extrusionOk="0">
                  <a:moveTo>
                    <a:pt x="26" y="0"/>
                  </a:moveTo>
                  <a:cubicBezTo>
                    <a:pt x="21" y="0"/>
                    <a:pt x="16" y="5"/>
                    <a:pt x="5" y="5"/>
                  </a:cubicBezTo>
                  <a:cubicBezTo>
                    <a:pt x="5" y="10"/>
                    <a:pt x="5" y="16"/>
                    <a:pt x="0" y="27"/>
                  </a:cubicBezTo>
                  <a:lnTo>
                    <a:pt x="26"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45"/>
            <p:cNvSpPr/>
            <p:nvPr/>
          </p:nvSpPr>
          <p:spPr>
            <a:xfrm>
              <a:off x="3810775" y="1896150"/>
              <a:ext cx="826250" cy="553250"/>
            </a:xfrm>
            <a:custGeom>
              <a:avLst/>
              <a:gdLst/>
              <a:ahLst/>
              <a:cxnLst/>
              <a:rect l="l" t="t" r="r" b="b"/>
              <a:pathLst>
                <a:path w="33050" h="22130" extrusionOk="0">
                  <a:moveTo>
                    <a:pt x="26460" y="1"/>
                  </a:moveTo>
                  <a:cubicBezTo>
                    <a:pt x="26349" y="1"/>
                    <a:pt x="26242" y="59"/>
                    <a:pt x="26174" y="141"/>
                  </a:cubicBezTo>
                  <a:cubicBezTo>
                    <a:pt x="26066" y="184"/>
                    <a:pt x="25921" y="206"/>
                    <a:pt x="25723" y="211"/>
                  </a:cubicBezTo>
                  <a:cubicBezTo>
                    <a:pt x="18905" y="360"/>
                    <a:pt x="12093" y="554"/>
                    <a:pt x="5275" y="737"/>
                  </a:cubicBezTo>
                  <a:cubicBezTo>
                    <a:pt x="5131" y="732"/>
                    <a:pt x="4990" y="721"/>
                    <a:pt x="4851" y="710"/>
                  </a:cubicBezTo>
                  <a:cubicBezTo>
                    <a:pt x="4583" y="754"/>
                    <a:pt x="4298" y="774"/>
                    <a:pt x="3965" y="774"/>
                  </a:cubicBezTo>
                  <a:cubicBezTo>
                    <a:pt x="3696" y="774"/>
                    <a:pt x="3428" y="759"/>
                    <a:pt x="3153" y="742"/>
                  </a:cubicBezTo>
                  <a:cubicBezTo>
                    <a:pt x="2998" y="774"/>
                    <a:pt x="2837" y="818"/>
                    <a:pt x="2676" y="883"/>
                  </a:cubicBezTo>
                  <a:cubicBezTo>
                    <a:pt x="2285" y="919"/>
                    <a:pt x="1987" y="948"/>
                    <a:pt x="1759" y="948"/>
                  </a:cubicBezTo>
                  <a:cubicBezTo>
                    <a:pt x="1429" y="948"/>
                    <a:pt x="1248" y="888"/>
                    <a:pt x="1149" y="710"/>
                  </a:cubicBezTo>
                  <a:cubicBezTo>
                    <a:pt x="1102" y="715"/>
                    <a:pt x="1058" y="727"/>
                    <a:pt x="1010" y="737"/>
                  </a:cubicBezTo>
                  <a:cubicBezTo>
                    <a:pt x="968" y="747"/>
                    <a:pt x="683" y="861"/>
                    <a:pt x="639" y="871"/>
                  </a:cubicBezTo>
                  <a:lnTo>
                    <a:pt x="33" y="6571"/>
                  </a:lnTo>
                  <a:cubicBezTo>
                    <a:pt x="33" y="6636"/>
                    <a:pt x="33" y="6705"/>
                    <a:pt x="26" y="6770"/>
                  </a:cubicBezTo>
                  <a:cubicBezTo>
                    <a:pt x="11" y="7221"/>
                    <a:pt x="1" y="7635"/>
                    <a:pt x="6" y="8016"/>
                  </a:cubicBezTo>
                  <a:cubicBezTo>
                    <a:pt x="6" y="8167"/>
                    <a:pt x="11" y="8307"/>
                    <a:pt x="21" y="8446"/>
                  </a:cubicBezTo>
                  <a:cubicBezTo>
                    <a:pt x="6" y="8924"/>
                    <a:pt x="86" y="9365"/>
                    <a:pt x="226" y="9773"/>
                  </a:cubicBezTo>
                  <a:cubicBezTo>
                    <a:pt x="269" y="9908"/>
                    <a:pt x="323" y="10042"/>
                    <a:pt x="381" y="10171"/>
                  </a:cubicBezTo>
                  <a:cubicBezTo>
                    <a:pt x="264" y="10868"/>
                    <a:pt x="537" y="11471"/>
                    <a:pt x="956" y="12040"/>
                  </a:cubicBezTo>
                  <a:cubicBezTo>
                    <a:pt x="1037" y="12153"/>
                    <a:pt x="1129" y="12266"/>
                    <a:pt x="1225" y="12378"/>
                  </a:cubicBezTo>
                  <a:cubicBezTo>
                    <a:pt x="1483" y="12685"/>
                    <a:pt x="1697" y="13023"/>
                    <a:pt x="1875" y="13383"/>
                  </a:cubicBezTo>
                  <a:cubicBezTo>
                    <a:pt x="1935" y="13506"/>
                    <a:pt x="1993" y="13625"/>
                    <a:pt x="2047" y="13749"/>
                  </a:cubicBezTo>
                  <a:cubicBezTo>
                    <a:pt x="2128" y="14076"/>
                    <a:pt x="2230" y="14399"/>
                    <a:pt x="2337" y="14721"/>
                  </a:cubicBezTo>
                  <a:cubicBezTo>
                    <a:pt x="2374" y="14828"/>
                    <a:pt x="2412" y="14930"/>
                    <a:pt x="2450" y="15038"/>
                  </a:cubicBezTo>
                  <a:cubicBezTo>
                    <a:pt x="1950" y="16660"/>
                    <a:pt x="3277" y="17321"/>
                    <a:pt x="3100" y="18798"/>
                  </a:cubicBezTo>
                  <a:cubicBezTo>
                    <a:pt x="3105" y="18916"/>
                    <a:pt x="3110" y="19030"/>
                    <a:pt x="3121" y="19147"/>
                  </a:cubicBezTo>
                  <a:cubicBezTo>
                    <a:pt x="3192" y="20287"/>
                    <a:pt x="4357" y="21527"/>
                    <a:pt x="4357" y="21527"/>
                  </a:cubicBezTo>
                  <a:cubicBezTo>
                    <a:pt x="4486" y="21522"/>
                    <a:pt x="5818" y="21247"/>
                    <a:pt x="5947" y="21242"/>
                  </a:cubicBezTo>
                  <a:cubicBezTo>
                    <a:pt x="7859" y="21162"/>
                    <a:pt x="9778" y="21093"/>
                    <a:pt x="11690" y="21001"/>
                  </a:cubicBezTo>
                  <a:cubicBezTo>
                    <a:pt x="14876" y="20850"/>
                    <a:pt x="18067" y="20867"/>
                    <a:pt x="21242" y="20523"/>
                  </a:cubicBezTo>
                  <a:cubicBezTo>
                    <a:pt x="21661" y="20513"/>
                    <a:pt x="22080" y="20513"/>
                    <a:pt x="22499" y="20506"/>
                  </a:cubicBezTo>
                  <a:cubicBezTo>
                    <a:pt x="22918" y="20501"/>
                    <a:pt x="23337" y="20491"/>
                    <a:pt x="23756" y="20464"/>
                  </a:cubicBezTo>
                  <a:cubicBezTo>
                    <a:pt x="23863" y="20457"/>
                    <a:pt x="23969" y="20454"/>
                    <a:pt x="24072" y="20454"/>
                  </a:cubicBezTo>
                  <a:cubicBezTo>
                    <a:pt x="24925" y="20454"/>
                    <a:pt x="25657" y="20693"/>
                    <a:pt x="26135" y="21517"/>
                  </a:cubicBezTo>
                  <a:cubicBezTo>
                    <a:pt x="26303" y="21710"/>
                    <a:pt x="26393" y="21914"/>
                    <a:pt x="26442" y="22129"/>
                  </a:cubicBezTo>
                  <a:lnTo>
                    <a:pt x="26464" y="22129"/>
                  </a:lnTo>
                  <a:cubicBezTo>
                    <a:pt x="26668" y="22129"/>
                    <a:pt x="26899" y="22070"/>
                    <a:pt x="27055" y="21860"/>
                  </a:cubicBezTo>
                  <a:cubicBezTo>
                    <a:pt x="27082" y="21807"/>
                    <a:pt x="27097" y="21748"/>
                    <a:pt x="27119" y="21694"/>
                  </a:cubicBezTo>
                  <a:cubicBezTo>
                    <a:pt x="27285" y="21312"/>
                    <a:pt x="27114" y="21039"/>
                    <a:pt x="26851" y="20786"/>
                  </a:cubicBezTo>
                  <a:cubicBezTo>
                    <a:pt x="28134" y="20163"/>
                    <a:pt x="29096" y="18798"/>
                    <a:pt x="29165" y="17386"/>
                  </a:cubicBezTo>
                  <a:cubicBezTo>
                    <a:pt x="29177" y="17198"/>
                    <a:pt x="29048" y="17004"/>
                    <a:pt x="28929" y="16843"/>
                  </a:cubicBezTo>
                  <a:cubicBezTo>
                    <a:pt x="28892" y="16767"/>
                    <a:pt x="28838" y="16692"/>
                    <a:pt x="28768" y="16618"/>
                  </a:cubicBezTo>
                  <a:cubicBezTo>
                    <a:pt x="28069" y="15532"/>
                    <a:pt x="29197" y="14984"/>
                    <a:pt x="29988" y="14490"/>
                  </a:cubicBezTo>
                  <a:cubicBezTo>
                    <a:pt x="30816" y="13980"/>
                    <a:pt x="31686" y="13754"/>
                    <a:pt x="32217" y="12851"/>
                  </a:cubicBezTo>
                  <a:cubicBezTo>
                    <a:pt x="32750" y="11959"/>
                    <a:pt x="33023" y="11148"/>
                    <a:pt x="32969" y="10364"/>
                  </a:cubicBezTo>
                  <a:cubicBezTo>
                    <a:pt x="33050" y="10112"/>
                    <a:pt x="33007" y="9896"/>
                    <a:pt x="32840" y="9698"/>
                  </a:cubicBezTo>
                  <a:cubicBezTo>
                    <a:pt x="32690" y="9236"/>
                    <a:pt x="32427" y="8785"/>
                    <a:pt x="32013" y="8322"/>
                  </a:cubicBezTo>
                  <a:cubicBezTo>
                    <a:pt x="31267" y="7506"/>
                    <a:pt x="30375" y="6523"/>
                    <a:pt x="29450" y="5911"/>
                  </a:cubicBezTo>
                  <a:cubicBezTo>
                    <a:pt x="28778" y="5465"/>
                    <a:pt x="28081" y="5066"/>
                    <a:pt x="27650" y="4357"/>
                  </a:cubicBezTo>
                  <a:cubicBezTo>
                    <a:pt x="27270" y="3729"/>
                    <a:pt x="27521" y="2929"/>
                    <a:pt x="27630" y="2230"/>
                  </a:cubicBezTo>
                  <a:cubicBezTo>
                    <a:pt x="27801" y="1935"/>
                    <a:pt x="27731" y="1511"/>
                    <a:pt x="27635" y="1215"/>
                  </a:cubicBezTo>
                  <a:cubicBezTo>
                    <a:pt x="27484" y="764"/>
                    <a:pt x="27027" y="382"/>
                    <a:pt x="26673" y="82"/>
                  </a:cubicBezTo>
                  <a:cubicBezTo>
                    <a:pt x="26606" y="25"/>
                    <a:pt x="26532" y="1"/>
                    <a:pt x="26460"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45"/>
            <p:cNvSpPr/>
            <p:nvPr/>
          </p:nvSpPr>
          <p:spPr>
            <a:xfrm>
              <a:off x="6305475" y="3322200"/>
              <a:ext cx="700" cy="725"/>
            </a:xfrm>
            <a:custGeom>
              <a:avLst/>
              <a:gdLst/>
              <a:ahLst/>
              <a:cxnLst/>
              <a:rect l="l" t="t" r="r" b="b"/>
              <a:pathLst>
                <a:path w="28" h="29" extrusionOk="0">
                  <a:moveTo>
                    <a:pt x="0" y="1"/>
                  </a:moveTo>
                  <a:lnTo>
                    <a:pt x="12" y="11"/>
                  </a:lnTo>
                  <a:cubicBezTo>
                    <a:pt x="17" y="16"/>
                    <a:pt x="27" y="28"/>
                    <a:pt x="27" y="28"/>
                  </a:cubicBezTo>
                  <a:cubicBezTo>
                    <a:pt x="27" y="16"/>
                    <a:pt x="22" y="11"/>
                    <a:pt x="22" y="6"/>
                  </a:cubicBezTo>
                  <a:cubicBezTo>
                    <a:pt x="12" y="6"/>
                    <a:pt x="7" y="6"/>
                    <a:pt x="0"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45"/>
            <p:cNvSpPr/>
            <p:nvPr/>
          </p:nvSpPr>
          <p:spPr>
            <a:xfrm>
              <a:off x="6318775" y="3335775"/>
              <a:ext cx="25" cy="25"/>
            </a:xfrm>
            <a:custGeom>
              <a:avLst/>
              <a:gdLst/>
              <a:ahLst/>
              <a:cxnLst/>
              <a:rect l="l" t="t" r="r" b="b"/>
              <a:pathLst>
                <a:path w="1" h="1" extrusionOk="0">
                  <a:moveTo>
                    <a:pt x="1" y="1"/>
                  </a:moveTo>
                  <a:lnTo>
                    <a:pt x="1"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45"/>
            <p:cNvSpPr/>
            <p:nvPr/>
          </p:nvSpPr>
          <p:spPr>
            <a:xfrm>
              <a:off x="6292050" y="3315625"/>
              <a:ext cx="700" cy="550"/>
            </a:xfrm>
            <a:custGeom>
              <a:avLst/>
              <a:gdLst/>
              <a:ahLst/>
              <a:cxnLst/>
              <a:rect l="l" t="t" r="r" b="b"/>
              <a:pathLst>
                <a:path w="28" h="22" extrusionOk="0">
                  <a:moveTo>
                    <a:pt x="21" y="1"/>
                  </a:moveTo>
                  <a:cubicBezTo>
                    <a:pt x="11" y="1"/>
                    <a:pt x="11" y="1"/>
                    <a:pt x="1" y="6"/>
                  </a:cubicBezTo>
                  <a:lnTo>
                    <a:pt x="28" y="22"/>
                  </a:lnTo>
                  <a:cubicBezTo>
                    <a:pt x="21" y="16"/>
                    <a:pt x="21" y="6"/>
                    <a:pt x="21"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45"/>
            <p:cNvSpPr/>
            <p:nvPr/>
          </p:nvSpPr>
          <p:spPr>
            <a:xfrm>
              <a:off x="6272050" y="3302325"/>
              <a:ext cx="575" cy="450"/>
            </a:xfrm>
            <a:custGeom>
              <a:avLst/>
              <a:gdLst/>
              <a:ahLst/>
              <a:cxnLst/>
              <a:rect l="l" t="t" r="r" b="b"/>
              <a:pathLst>
                <a:path w="23" h="18" extrusionOk="0">
                  <a:moveTo>
                    <a:pt x="0" y="0"/>
                  </a:moveTo>
                  <a:lnTo>
                    <a:pt x="22" y="17"/>
                  </a:lnTo>
                  <a:lnTo>
                    <a:pt x="22"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45"/>
            <p:cNvSpPr/>
            <p:nvPr/>
          </p:nvSpPr>
          <p:spPr>
            <a:xfrm>
              <a:off x="5771750" y="3222425"/>
              <a:ext cx="450" cy="275"/>
            </a:xfrm>
            <a:custGeom>
              <a:avLst/>
              <a:gdLst/>
              <a:ahLst/>
              <a:cxnLst/>
              <a:rect l="l" t="t" r="r" b="b"/>
              <a:pathLst>
                <a:path w="18" h="11" extrusionOk="0">
                  <a:moveTo>
                    <a:pt x="17" y="0"/>
                  </a:moveTo>
                  <a:cubicBezTo>
                    <a:pt x="6" y="5"/>
                    <a:pt x="0" y="11"/>
                    <a:pt x="0" y="11"/>
                  </a:cubicBezTo>
                  <a:lnTo>
                    <a:pt x="17"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45"/>
            <p:cNvSpPr/>
            <p:nvPr/>
          </p:nvSpPr>
          <p:spPr>
            <a:xfrm>
              <a:off x="6338925" y="3348925"/>
              <a:ext cx="575" cy="575"/>
            </a:xfrm>
            <a:custGeom>
              <a:avLst/>
              <a:gdLst/>
              <a:ahLst/>
              <a:cxnLst/>
              <a:rect l="l" t="t" r="r" b="b"/>
              <a:pathLst>
                <a:path w="23" h="23" extrusionOk="0">
                  <a:moveTo>
                    <a:pt x="0" y="1"/>
                  </a:moveTo>
                  <a:lnTo>
                    <a:pt x="20" y="20"/>
                  </a:lnTo>
                  <a:lnTo>
                    <a:pt x="20" y="20"/>
                  </a:lnTo>
                  <a:cubicBezTo>
                    <a:pt x="16" y="15"/>
                    <a:pt x="15" y="9"/>
                    <a:pt x="11" y="1"/>
                  </a:cubicBezTo>
                  <a:close/>
                  <a:moveTo>
                    <a:pt x="20" y="20"/>
                  </a:moveTo>
                  <a:cubicBezTo>
                    <a:pt x="20" y="21"/>
                    <a:pt x="21" y="22"/>
                    <a:pt x="22" y="23"/>
                  </a:cubicBezTo>
                  <a:lnTo>
                    <a:pt x="20" y="2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45"/>
            <p:cNvSpPr/>
            <p:nvPr/>
          </p:nvSpPr>
          <p:spPr>
            <a:xfrm>
              <a:off x="6225425" y="3268900"/>
              <a:ext cx="450" cy="550"/>
            </a:xfrm>
            <a:custGeom>
              <a:avLst/>
              <a:gdLst/>
              <a:ahLst/>
              <a:cxnLst/>
              <a:rect l="l" t="t" r="r" b="b"/>
              <a:pathLst>
                <a:path w="18" h="22" extrusionOk="0">
                  <a:moveTo>
                    <a:pt x="18" y="0"/>
                  </a:moveTo>
                  <a:cubicBezTo>
                    <a:pt x="11" y="6"/>
                    <a:pt x="6" y="6"/>
                    <a:pt x="1" y="6"/>
                  </a:cubicBezTo>
                  <a:lnTo>
                    <a:pt x="18" y="21"/>
                  </a:lnTo>
                  <a:lnTo>
                    <a:pt x="18"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45"/>
            <p:cNvSpPr/>
            <p:nvPr/>
          </p:nvSpPr>
          <p:spPr>
            <a:xfrm>
              <a:off x="6292050" y="3315775"/>
              <a:ext cx="25" cy="25"/>
            </a:xfrm>
            <a:custGeom>
              <a:avLst/>
              <a:gdLst/>
              <a:ahLst/>
              <a:cxnLst/>
              <a:rect l="l" t="t" r="r" b="b"/>
              <a:pathLst>
                <a:path w="1" h="1" extrusionOk="0">
                  <a:moveTo>
                    <a:pt x="1" y="0"/>
                  </a:moveTo>
                  <a:lnTo>
                    <a:pt x="1"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45"/>
            <p:cNvSpPr/>
            <p:nvPr/>
          </p:nvSpPr>
          <p:spPr>
            <a:xfrm>
              <a:off x="6225425" y="3269025"/>
              <a:ext cx="25" cy="25"/>
            </a:xfrm>
            <a:custGeom>
              <a:avLst/>
              <a:gdLst/>
              <a:ahLst/>
              <a:cxnLst/>
              <a:rect l="l" t="t" r="r" b="b"/>
              <a:pathLst>
                <a:path w="1" h="1" extrusionOk="0">
                  <a:moveTo>
                    <a:pt x="1" y="1"/>
                  </a:moveTo>
                  <a:lnTo>
                    <a:pt x="1"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45"/>
            <p:cNvSpPr/>
            <p:nvPr/>
          </p:nvSpPr>
          <p:spPr>
            <a:xfrm>
              <a:off x="6212000" y="3255450"/>
              <a:ext cx="700" cy="700"/>
            </a:xfrm>
            <a:custGeom>
              <a:avLst/>
              <a:gdLst/>
              <a:ahLst/>
              <a:cxnLst/>
              <a:rect l="l" t="t" r="r" b="b"/>
              <a:pathLst>
                <a:path w="28" h="28" extrusionOk="0">
                  <a:moveTo>
                    <a:pt x="0" y="1"/>
                  </a:moveTo>
                  <a:lnTo>
                    <a:pt x="12" y="11"/>
                  </a:lnTo>
                  <a:cubicBezTo>
                    <a:pt x="22" y="18"/>
                    <a:pt x="27" y="28"/>
                    <a:pt x="27" y="28"/>
                  </a:cubicBezTo>
                  <a:cubicBezTo>
                    <a:pt x="27" y="18"/>
                    <a:pt x="22" y="11"/>
                    <a:pt x="22" y="6"/>
                  </a:cubicBezTo>
                  <a:cubicBezTo>
                    <a:pt x="17" y="6"/>
                    <a:pt x="7" y="6"/>
                    <a:pt x="0"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45"/>
            <p:cNvSpPr/>
            <p:nvPr/>
          </p:nvSpPr>
          <p:spPr>
            <a:xfrm>
              <a:off x="6178700" y="3235575"/>
              <a:ext cx="25" cy="25"/>
            </a:xfrm>
            <a:custGeom>
              <a:avLst/>
              <a:gdLst/>
              <a:ahLst/>
              <a:cxnLst/>
              <a:rect l="l" t="t" r="r" b="b"/>
              <a:pathLst>
                <a:path w="1" h="1" extrusionOk="0">
                  <a:moveTo>
                    <a:pt x="0" y="0"/>
                  </a:moveTo>
                  <a:lnTo>
                    <a:pt x="0"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45"/>
            <p:cNvSpPr/>
            <p:nvPr/>
          </p:nvSpPr>
          <p:spPr>
            <a:xfrm>
              <a:off x="6245450" y="3282300"/>
              <a:ext cx="25" cy="25"/>
            </a:xfrm>
            <a:custGeom>
              <a:avLst/>
              <a:gdLst/>
              <a:ahLst/>
              <a:cxnLst/>
              <a:rect l="l" t="t" r="r" b="b"/>
              <a:pathLst>
                <a:path w="1" h="1" extrusionOk="0">
                  <a:moveTo>
                    <a:pt x="0" y="1"/>
                  </a:moveTo>
                  <a:lnTo>
                    <a:pt x="0"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45"/>
            <p:cNvSpPr/>
            <p:nvPr/>
          </p:nvSpPr>
          <p:spPr>
            <a:xfrm>
              <a:off x="6258725" y="3288925"/>
              <a:ext cx="700" cy="525"/>
            </a:xfrm>
            <a:custGeom>
              <a:avLst/>
              <a:gdLst/>
              <a:ahLst/>
              <a:cxnLst/>
              <a:rect l="l" t="t" r="r" b="b"/>
              <a:pathLst>
                <a:path w="28" h="21" extrusionOk="0">
                  <a:moveTo>
                    <a:pt x="1" y="0"/>
                  </a:moveTo>
                  <a:lnTo>
                    <a:pt x="28" y="21"/>
                  </a:lnTo>
                  <a:cubicBezTo>
                    <a:pt x="28" y="16"/>
                    <a:pt x="23" y="10"/>
                    <a:pt x="23" y="5"/>
                  </a:cubicBezTo>
                  <a:cubicBezTo>
                    <a:pt x="17" y="0"/>
                    <a:pt x="7" y="0"/>
                    <a:pt x="1"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45"/>
            <p:cNvSpPr/>
            <p:nvPr/>
          </p:nvSpPr>
          <p:spPr>
            <a:xfrm>
              <a:off x="6245450" y="3282175"/>
              <a:ext cx="575" cy="700"/>
            </a:xfrm>
            <a:custGeom>
              <a:avLst/>
              <a:gdLst/>
              <a:ahLst/>
              <a:cxnLst/>
              <a:rect l="l" t="t" r="r" b="b"/>
              <a:pathLst>
                <a:path w="23" h="28" extrusionOk="0">
                  <a:moveTo>
                    <a:pt x="16" y="1"/>
                  </a:moveTo>
                  <a:cubicBezTo>
                    <a:pt x="11" y="6"/>
                    <a:pt x="6" y="6"/>
                    <a:pt x="0" y="6"/>
                  </a:cubicBezTo>
                  <a:lnTo>
                    <a:pt x="11" y="17"/>
                  </a:lnTo>
                  <a:lnTo>
                    <a:pt x="22" y="28"/>
                  </a:lnTo>
                  <a:cubicBezTo>
                    <a:pt x="22" y="17"/>
                    <a:pt x="16" y="12"/>
                    <a:pt x="16"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45"/>
            <p:cNvSpPr/>
            <p:nvPr/>
          </p:nvSpPr>
          <p:spPr>
            <a:xfrm>
              <a:off x="6272050" y="3302325"/>
              <a:ext cx="25" cy="25"/>
            </a:xfrm>
            <a:custGeom>
              <a:avLst/>
              <a:gdLst/>
              <a:ahLst/>
              <a:cxnLst/>
              <a:rect l="l" t="t" r="r" b="b"/>
              <a:pathLst>
                <a:path w="1" h="1" extrusionOk="0">
                  <a:moveTo>
                    <a:pt x="0" y="0"/>
                  </a:moveTo>
                  <a:lnTo>
                    <a:pt x="0"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45"/>
            <p:cNvSpPr/>
            <p:nvPr/>
          </p:nvSpPr>
          <p:spPr>
            <a:xfrm>
              <a:off x="6318775" y="3335650"/>
              <a:ext cx="575" cy="550"/>
            </a:xfrm>
            <a:custGeom>
              <a:avLst/>
              <a:gdLst/>
              <a:ahLst/>
              <a:cxnLst/>
              <a:rect l="l" t="t" r="r" b="b"/>
              <a:pathLst>
                <a:path w="23" h="22" extrusionOk="0">
                  <a:moveTo>
                    <a:pt x="23" y="1"/>
                  </a:moveTo>
                  <a:cubicBezTo>
                    <a:pt x="19" y="3"/>
                    <a:pt x="16" y="3"/>
                    <a:pt x="13" y="3"/>
                  </a:cubicBezTo>
                  <a:cubicBezTo>
                    <a:pt x="10" y="3"/>
                    <a:pt x="6" y="3"/>
                    <a:pt x="1" y="6"/>
                  </a:cubicBezTo>
                  <a:lnTo>
                    <a:pt x="23" y="21"/>
                  </a:lnTo>
                  <a:lnTo>
                    <a:pt x="23"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45"/>
            <p:cNvSpPr/>
            <p:nvPr/>
          </p:nvSpPr>
          <p:spPr>
            <a:xfrm>
              <a:off x="5991750" y="3215575"/>
              <a:ext cx="575" cy="550"/>
            </a:xfrm>
            <a:custGeom>
              <a:avLst/>
              <a:gdLst/>
              <a:ahLst/>
              <a:cxnLst/>
              <a:rect l="l" t="t" r="r" b="b"/>
              <a:pathLst>
                <a:path w="23" h="22" extrusionOk="0">
                  <a:moveTo>
                    <a:pt x="0" y="1"/>
                  </a:moveTo>
                  <a:lnTo>
                    <a:pt x="22" y="22"/>
                  </a:lnTo>
                  <a:cubicBezTo>
                    <a:pt x="17" y="11"/>
                    <a:pt x="17" y="6"/>
                    <a:pt x="10"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45"/>
            <p:cNvSpPr/>
            <p:nvPr/>
          </p:nvSpPr>
          <p:spPr>
            <a:xfrm>
              <a:off x="6005175" y="3222025"/>
              <a:ext cx="700" cy="675"/>
            </a:xfrm>
            <a:custGeom>
              <a:avLst/>
              <a:gdLst/>
              <a:ahLst/>
              <a:cxnLst/>
              <a:rect l="l" t="t" r="r" b="b"/>
              <a:pathLst>
                <a:path w="28" h="27" extrusionOk="0">
                  <a:moveTo>
                    <a:pt x="1" y="1"/>
                  </a:moveTo>
                  <a:lnTo>
                    <a:pt x="28" y="27"/>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45"/>
            <p:cNvSpPr/>
            <p:nvPr/>
          </p:nvSpPr>
          <p:spPr>
            <a:xfrm>
              <a:off x="5991750" y="3215575"/>
              <a:ext cx="25" cy="25"/>
            </a:xfrm>
            <a:custGeom>
              <a:avLst/>
              <a:gdLst/>
              <a:ahLst/>
              <a:cxnLst/>
              <a:rect l="l" t="t" r="r" b="b"/>
              <a:pathLst>
                <a:path w="1" h="1" extrusionOk="0">
                  <a:moveTo>
                    <a:pt x="0" y="1"/>
                  </a:moveTo>
                  <a:lnTo>
                    <a:pt x="0"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45"/>
            <p:cNvSpPr/>
            <p:nvPr/>
          </p:nvSpPr>
          <p:spPr>
            <a:xfrm>
              <a:off x="6178700" y="3235575"/>
              <a:ext cx="575" cy="450"/>
            </a:xfrm>
            <a:custGeom>
              <a:avLst/>
              <a:gdLst/>
              <a:ahLst/>
              <a:cxnLst/>
              <a:rect l="l" t="t" r="r" b="b"/>
              <a:pathLst>
                <a:path w="23" h="18" extrusionOk="0">
                  <a:moveTo>
                    <a:pt x="0" y="0"/>
                  </a:moveTo>
                  <a:lnTo>
                    <a:pt x="22" y="17"/>
                  </a:lnTo>
                  <a:cubicBezTo>
                    <a:pt x="17" y="12"/>
                    <a:pt x="17" y="7"/>
                    <a:pt x="11"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45"/>
            <p:cNvSpPr/>
            <p:nvPr/>
          </p:nvSpPr>
          <p:spPr>
            <a:xfrm>
              <a:off x="6198700" y="3248875"/>
              <a:ext cx="575" cy="575"/>
            </a:xfrm>
            <a:custGeom>
              <a:avLst/>
              <a:gdLst/>
              <a:ahLst/>
              <a:cxnLst/>
              <a:rect l="l" t="t" r="r" b="b"/>
              <a:pathLst>
                <a:path w="23" h="23" extrusionOk="0">
                  <a:moveTo>
                    <a:pt x="16" y="1"/>
                  </a:moveTo>
                  <a:cubicBezTo>
                    <a:pt x="11" y="1"/>
                    <a:pt x="6" y="1"/>
                    <a:pt x="1" y="6"/>
                  </a:cubicBezTo>
                  <a:lnTo>
                    <a:pt x="23" y="23"/>
                  </a:lnTo>
                  <a:cubicBezTo>
                    <a:pt x="23" y="16"/>
                    <a:pt x="16" y="6"/>
                    <a:pt x="16"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45"/>
            <p:cNvSpPr/>
            <p:nvPr/>
          </p:nvSpPr>
          <p:spPr>
            <a:xfrm>
              <a:off x="5751850" y="3235575"/>
              <a:ext cx="575" cy="575"/>
            </a:xfrm>
            <a:custGeom>
              <a:avLst/>
              <a:gdLst/>
              <a:ahLst/>
              <a:cxnLst/>
              <a:rect l="l" t="t" r="r" b="b"/>
              <a:pathLst>
                <a:path w="23" h="23" extrusionOk="0">
                  <a:moveTo>
                    <a:pt x="7" y="0"/>
                  </a:moveTo>
                  <a:cubicBezTo>
                    <a:pt x="7" y="7"/>
                    <a:pt x="7" y="12"/>
                    <a:pt x="1" y="22"/>
                  </a:cubicBezTo>
                  <a:lnTo>
                    <a:pt x="23" y="7"/>
                  </a:lnTo>
                  <a:cubicBezTo>
                    <a:pt x="18" y="0"/>
                    <a:pt x="13" y="0"/>
                    <a:pt x="7"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45"/>
            <p:cNvSpPr/>
            <p:nvPr/>
          </p:nvSpPr>
          <p:spPr>
            <a:xfrm>
              <a:off x="4784725" y="2583250"/>
              <a:ext cx="978725" cy="519675"/>
            </a:xfrm>
            <a:custGeom>
              <a:avLst/>
              <a:gdLst/>
              <a:ahLst/>
              <a:cxnLst/>
              <a:rect l="l" t="t" r="r" b="b"/>
              <a:pathLst>
                <a:path w="39149" h="20787" extrusionOk="0">
                  <a:moveTo>
                    <a:pt x="24939" y="1"/>
                  </a:moveTo>
                  <a:cubicBezTo>
                    <a:pt x="24919" y="1"/>
                    <a:pt x="24898" y="4"/>
                    <a:pt x="24875" y="12"/>
                  </a:cubicBezTo>
                  <a:cubicBezTo>
                    <a:pt x="24832" y="23"/>
                    <a:pt x="24821" y="125"/>
                    <a:pt x="24800" y="195"/>
                  </a:cubicBezTo>
                  <a:cubicBezTo>
                    <a:pt x="24681" y="210"/>
                    <a:pt x="24574" y="227"/>
                    <a:pt x="24471" y="254"/>
                  </a:cubicBezTo>
                  <a:cubicBezTo>
                    <a:pt x="24384" y="264"/>
                    <a:pt x="24300" y="269"/>
                    <a:pt x="24220" y="269"/>
                  </a:cubicBezTo>
                  <a:cubicBezTo>
                    <a:pt x="23928" y="269"/>
                    <a:pt x="23686" y="201"/>
                    <a:pt x="23483" y="71"/>
                  </a:cubicBezTo>
                  <a:cubicBezTo>
                    <a:pt x="23322" y="178"/>
                    <a:pt x="23182" y="296"/>
                    <a:pt x="23070" y="436"/>
                  </a:cubicBezTo>
                  <a:cubicBezTo>
                    <a:pt x="23027" y="495"/>
                    <a:pt x="22983" y="549"/>
                    <a:pt x="22951" y="614"/>
                  </a:cubicBezTo>
                  <a:cubicBezTo>
                    <a:pt x="22946" y="614"/>
                    <a:pt x="22946" y="614"/>
                    <a:pt x="22946" y="619"/>
                  </a:cubicBezTo>
                  <a:cubicBezTo>
                    <a:pt x="23027" y="1274"/>
                    <a:pt x="23112" y="1930"/>
                    <a:pt x="23193" y="2590"/>
                  </a:cubicBezTo>
                  <a:cubicBezTo>
                    <a:pt x="23090" y="2581"/>
                    <a:pt x="22986" y="2568"/>
                    <a:pt x="22886" y="2568"/>
                  </a:cubicBezTo>
                  <a:cubicBezTo>
                    <a:pt x="22693" y="2568"/>
                    <a:pt x="22519" y="2619"/>
                    <a:pt x="22410" y="2857"/>
                  </a:cubicBezTo>
                  <a:lnTo>
                    <a:pt x="22410" y="2857"/>
                  </a:lnTo>
                  <a:cubicBezTo>
                    <a:pt x="22164" y="3066"/>
                    <a:pt x="21923" y="3280"/>
                    <a:pt x="21678" y="3488"/>
                  </a:cubicBezTo>
                  <a:cubicBezTo>
                    <a:pt x="21495" y="3466"/>
                    <a:pt x="21304" y="3436"/>
                    <a:pt x="21132" y="3436"/>
                  </a:cubicBezTo>
                  <a:cubicBezTo>
                    <a:pt x="21002" y="3436"/>
                    <a:pt x="20883" y="3453"/>
                    <a:pt x="20786" y="3504"/>
                  </a:cubicBezTo>
                  <a:cubicBezTo>
                    <a:pt x="20776" y="3509"/>
                    <a:pt x="20764" y="3515"/>
                    <a:pt x="20759" y="3520"/>
                  </a:cubicBezTo>
                  <a:cubicBezTo>
                    <a:pt x="20744" y="3530"/>
                    <a:pt x="20727" y="3537"/>
                    <a:pt x="20717" y="3547"/>
                  </a:cubicBezTo>
                  <a:cubicBezTo>
                    <a:pt x="20625" y="3622"/>
                    <a:pt x="20566" y="3735"/>
                    <a:pt x="20539" y="3907"/>
                  </a:cubicBezTo>
                  <a:cubicBezTo>
                    <a:pt x="20528" y="3993"/>
                    <a:pt x="20523" y="4095"/>
                    <a:pt x="20534" y="4213"/>
                  </a:cubicBezTo>
                  <a:cubicBezTo>
                    <a:pt x="20561" y="4616"/>
                    <a:pt x="20238" y="4826"/>
                    <a:pt x="20040" y="5110"/>
                  </a:cubicBezTo>
                  <a:cubicBezTo>
                    <a:pt x="19363" y="6071"/>
                    <a:pt x="18443" y="6829"/>
                    <a:pt x="18031" y="8017"/>
                  </a:cubicBezTo>
                  <a:cubicBezTo>
                    <a:pt x="17864" y="8495"/>
                    <a:pt x="17513" y="8809"/>
                    <a:pt x="17100" y="8809"/>
                  </a:cubicBezTo>
                  <a:cubicBezTo>
                    <a:pt x="16836" y="8809"/>
                    <a:pt x="16546" y="8680"/>
                    <a:pt x="16263" y="8382"/>
                  </a:cubicBezTo>
                  <a:cubicBezTo>
                    <a:pt x="16024" y="8128"/>
                    <a:pt x="15848" y="8019"/>
                    <a:pt x="15705" y="8019"/>
                  </a:cubicBezTo>
                  <a:cubicBezTo>
                    <a:pt x="15486" y="8019"/>
                    <a:pt x="15341" y="8270"/>
                    <a:pt x="15156" y="8645"/>
                  </a:cubicBezTo>
                  <a:cubicBezTo>
                    <a:pt x="14925" y="9120"/>
                    <a:pt x="14763" y="9813"/>
                    <a:pt x="14180" y="9813"/>
                  </a:cubicBezTo>
                  <a:cubicBezTo>
                    <a:pt x="14019" y="9813"/>
                    <a:pt x="13825" y="9760"/>
                    <a:pt x="13588" y="9634"/>
                  </a:cubicBezTo>
                  <a:cubicBezTo>
                    <a:pt x="13396" y="9183"/>
                    <a:pt x="13199" y="9016"/>
                    <a:pt x="13004" y="9016"/>
                  </a:cubicBezTo>
                  <a:cubicBezTo>
                    <a:pt x="12742" y="9016"/>
                    <a:pt x="12484" y="9320"/>
                    <a:pt x="12250" y="9644"/>
                  </a:cubicBezTo>
                  <a:cubicBezTo>
                    <a:pt x="12015" y="9972"/>
                    <a:pt x="12173" y="10611"/>
                    <a:pt x="11549" y="10611"/>
                  </a:cubicBezTo>
                  <a:cubicBezTo>
                    <a:pt x="11517" y="10611"/>
                    <a:pt x="11484" y="10609"/>
                    <a:pt x="11449" y="10606"/>
                  </a:cubicBezTo>
                  <a:cubicBezTo>
                    <a:pt x="10804" y="10132"/>
                    <a:pt x="9972" y="9975"/>
                    <a:pt x="9212" y="9975"/>
                  </a:cubicBezTo>
                  <a:cubicBezTo>
                    <a:pt x="8300" y="9975"/>
                    <a:pt x="7493" y="10202"/>
                    <a:pt x="7238" y="10380"/>
                  </a:cubicBezTo>
                  <a:cubicBezTo>
                    <a:pt x="7201" y="10402"/>
                    <a:pt x="7168" y="10428"/>
                    <a:pt x="7136" y="10450"/>
                  </a:cubicBezTo>
                  <a:cubicBezTo>
                    <a:pt x="7012" y="10547"/>
                    <a:pt x="6936" y="10708"/>
                    <a:pt x="6931" y="10869"/>
                  </a:cubicBezTo>
                  <a:cubicBezTo>
                    <a:pt x="6926" y="10869"/>
                    <a:pt x="6921" y="10874"/>
                    <a:pt x="6916" y="10874"/>
                  </a:cubicBezTo>
                  <a:cubicBezTo>
                    <a:pt x="6921" y="11052"/>
                    <a:pt x="6921" y="11229"/>
                    <a:pt x="6916" y="11407"/>
                  </a:cubicBezTo>
                  <a:cubicBezTo>
                    <a:pt x="6620" y="11481"/>
                    <a:pt x="6582" y="11685"/>
                    <a:pt x="6641" y="11943"/>
                  </a:cubicBezTo>
                  <a:cubicBezTo>
                    <a:pt x="6281" y="12121"/>
                    <a:pt x="6266" y="12304"/>
                    <a:pt x="6646" y="12481"/>
                  </a:cubicBezTo>
                  <a:cubicBezTo>
                    <a:pt x="6690" y="12964"/>
                    <a:pt x="6415" y="13222"/>
                    <a:pt x="5981" y="13259"/>
                  </a:cubicBezTo>
                  <a:cubicBezTo>
                    <a:pt x="4777" y="13368"/>
                    <a:pt x="4342" y="13921"/>
                    <a:pt x="4868" y="15070"/>
                  </a:cubicBezTo>
                  <a:cubicBezTo>
                    <a:pt x="5099" y="15570"/>
                    <a:pt x="4777" y="15875"/>
                    <a:pt x="4519" y="16209"/>
                  </a:cubicBezTo>
                  <a:lnTo>
                    <a:pt x="4256" y="16209"/>
                  </a:lnTo>
                  <a:cubicBezTo>
                    <a:pt x="4167" y="16012"/>
                    <a:pt x="4025" y="15930"/>
                    <a:pt x="3840" y="15930"/>
                  </a:cubicBezTo>
                  <a:cubicBezTo>
                    <a:pt x="3803" y="15930"/>
                    <a:pt x="3765" y="15934"/>
                    <a:pt x="3725" y="15940"/>
                  </a:cubicBezTo>
                  <a:cubicBezTo>
                    <a:pt x="3669" y="15716"/>
                    <a:pt x="3536" y="15650"/>
                    <a:pt x="3369" y="15650"/>
                  </a:cubicBezTo>
                  <a:cubicBezTo>
                    <a:pt x="3309" y="15650"/>
                    <a:pt x="3244" y="15659"/>
                    <a:pt x="3177" y="15672"/>
                  </a:cubicBezTo>
                  <a:cubicBezTo>
                    <a:pt x="2823" y="15339"/>
                    <a:pt x="2492" y="15166"/>
                    <a:pt x="2199" y="15166"/>
                  </a:cubicBezTo>
                  <a:cubicBezTo>
                    <a:pt x="1818" y="15166"/>
                    <a:pt x="1499" y="15455"/>
                    <a:pt x="1270" y="16064"/>
                  </a:cubicBezTo>
                  <a:cubicBezTo>
                    <a:pt x="1183" y="16301"/>
                    <a:pt x="1076" y="16477"/>
                    <a:pt x="941" y="16596"/>
                  </a:cubicBezTo>
                  <a:cubicBezTo>
                    <a:pt x="952" y="16784"/>
                    <a:pt x="985" y="16978"/>
                    <a:pt x="1022" y="17171"/>
                  </a:cubicBezTo>
                  <a:cubicBezTo>
                    <a:pt x="1027" y="17192"/>
                    <a:pt x="1027" y="17209"/>
                    <a:pt x="1032" y="17229"/>
                  </a:cubicBezTo>
                  <a:cubicBezTo>
                    <a:pt x="1127" y="17212"/>
                    <a:pt x="1221" y="17197"/>
                    <a:pt x="1307" y="17197"/>
                  </a:cubicBezTo>
                  <a:cubicBezTo>
                    <a:pt x="1407" y="17197"/>
                    <a:pt x="1498" y="17217"/>
                    <a:pt x="1570" y="17278"/>
                  </a:cubicBezTo>
                  <a:cubicBezTo>
                    <a:pt x="1528" y="18299"/>
                    <a:pt x="1714" y="19411"/>
                    <a:pt x="501" y="19964"/>
                  </a:cubicBezTo>
                  <a:lnTo>
                    <a:pt x="522" y="19943"/>
                  </a:lnTo>
                  <a:cubicBezTo>
                    <a:pt x="508" y="19943"/>
                    <a:pt x="494" y="19943"/>
                    <a:pt x="481" y="19943"/>
                  </a:cubicBezTo>
                  <a:cubicBezTo>
                    <a:pt x="267" y="19943"/>
                    <a:pt x="113" y="19991"/>
                    <a:pt x="1" y="20072"/>
                  </a:cubicBezTo>
                  <a:cubicBezTo>
                    <a:pt x="55" y="20335"/>
                    <a:pt x="157" y="20512"/>
                    <a:pt x="276" y="20636"/>
                  </a:cubicBezTo>
                  <a:cubicBezTo>
                    <a:pt x="335" y="20700"/>
                    <a:pt x="405" y="20749"/>
                    <a:pt x="469" y="20786"/>
                  </a:cubicBezTo>
                  <a:cubicBezTo>
                    <a:pt x="2133" y="20324"/>
                    <a:pt x="3886" y="20469"/>
                    <a:pt x="5572" y="20201"/>
                  </a:cubicBezTo>
                  <a:cubicBezTo>
                    <a:pt x="5644" y="20189"/>
                    <a:pt x="5719" y="20185"/>
                    <a:pt x="5795" y="20185"/>
                  </a:cubicBezTo>
                  <a:cubicBezTo>
                    <a:pt x="5993" y="20185"/>
                    <a:pt x="6200" y="20214"/>
                    <a:pt x="6399" y="20214"/>
                  </a:cubicBezTo>
                  <a:cubicBezTo>
                    <a:pt x="6719" y="20214"/>
                    <a:pt x="7018" y="20139"/>
                    <a:pt x="7226" y="19750"/>
                  </a:cubicBezTo>
                  <a:lnTo>
                    <a:pt x="7233" y="19750"/>
                  </a:lnTo>
                  <a:cubicBezTo>
                    <a:pt x="7716" y="19470"/>
                    <a:pt x="8151" y="19019"/>
                    <a:pt x="8709" y="18981"/>
                  </a:cubicBezTo>
                  <a:cubicBezTo>
                    <a:pt x="8733" y="18980"/>
                    <a:pt x="8757" y="18979"/>
                    <a:pt x="8782" y="18979"/>
                  </a:cubicBezTo>
                  <a:cubicBezTo>
                    <a:pt x="8948" y="18979"/>
                    <a:pt x="9125" y="19015"/>
                    <a:pt x="9322" y="19105"/>
                  </a:cubicBezTo>
                  <a:cubicBezTo>
                    <a:pt x="10836" y="18938"/>
                    <a:pt x="12378" y="18992"/>
                    <a:pt x="13878" y="18610"/>
                  </a:cubicBezTo>
                  <a:cubicBezTo>
                    <a:pt x="15205" y="18508"/>
                    <a:pt x="16531" y="18406"/>
                    <a:pt x="17858" y="18304"/>
                  </a:cubicBezTo>
                  <a:cubicBezTo>
                    <a:pt x="21130" y="18009"/>
                    <a:pt x="24396" y="17735"/>
                    <a:pt x="27662" y="17423"/>
                  </a:cubicBezTo>
                  <a:cubicBezTo>
                    <a:pt x="29070" y="17288"/>
                    <a:pt x="30466" y="17080"/>
                    <a:pt x="31864" y="16859"/>
                  </a:cubicBezTo>
                  <a:cubicBezTo>
                    <a:pt x="32207" y="16746"/>
                    <a:pt x="32546" y="16617"/>
                    <a:pt x="32879" y="16477"/>
                  </a:cubicBezTo>
                  <a:cubicBezTo>
                    <a:pt x="32826" y="16408"/>
                    <a:pt x="32772" y="16333"/>
                    <a:pt x="32734" y="16242"/>
                  </a:cubicBezTo>
                  <a:cubicBezTo>
                    <a:pt x="32691" y="16150"/>
                    <a:pt x="32675" y="16064"/>
                    <a:pt x="32680" y="15979"/>
                  </a:cubicBezTo>
                  <a:cubicBezTo>
                    <a:pt x="32772" y="15940"/>
                    <a:pt x="32863" y="15908"/>
                    <a:pt x="32955" y="15865"/>
                  </a:cubicBezTo>
                  <a:cubicBezTo>
                    <a:pt x="33255" y="15478"/>
                    <a:pt x="33647" y="15220"/>
                    <a:pt x="34056" y="14941"/>
                  </a:cubicBezTo>
                  <a:cubicBezTo>
                    <a:pt x="34555" y="14598"/>
                    <a:pt x="34969" y="14189"/>
                    <a:pt x="35378" y="13754"/>
                  </a:cubicBezTo>
                  <a:lnTo>
                    <a:pt x="35378" y="13743"/>
                  </a:lnTo>
                  <a:cubicBezTo>
                    <a:pt x="35673" y="12798"/>
                    <a:pt x="36414" y="12126"/>
                    <a:pt x="37161" y="11492"/>
                  </a:cubicBezTo>
                  <a:cubicBezTo>
                    <a:pt x="37166" y="11487"/>
                    <a:pt x="37171" y="11487"/>
                    <a:pt x="37177" y="11481"/>
                  </a:cubicBezTo>
                  <a:cubicBezTo>
                    <a:pt x="37317" y="11363"/>
                    <a:pt x="37451" y="11251"/>
                    <a:pt x="37590" y="11132"/>
                  </a:cubicBezTo>
                  <a:cubicBezTo>
                    <a:pt x="37617" y="11111"/>
                    <a:pt x="37644" y="11084"/>
                    <a:pt x="37671" y="11057"/>
                  </a:cubicBezTo>
                  <a:cubicBezTo>
                    <a:pt x="37736" y="10955"/>
                    <a:pt x="37805" y="10869"/>
                    <a:pt x="37907" y="10837"/>
                  </a:cubicBezTo>
                  <a:cubicBezTo>
                    <a:pt x="38197" y="10547"/>
                    <a:pt x="38467" y="10235"/>
                    <a:pt x="38783" y="9972"/>
                  </a:cubicBezTo>
                  <a:cubicBezTo>
                    <a:pt x="38944" y="9832"/>
                    <a:pt x="39079" y="9649"/>
                    <a:pt x="39122" y="9467"/>
                  </a:cubicBezTo>
                  <a:cubicBezTo>
                    <a:pt x="39149" y="9354"/>
                    <a:pt x="39137" y="9247"/>
                    <a:pt x="39079" y="9145"/>
                  </a:cubicBezTo>
                  <a:cubicBezTo>
                    <a:pt x="39041" y="9096"/>
                    <a:pt x="38993" y="9048"/>
                    <a:pt x="38939" y="8999"/>
                  </a:cubicBezTo>
                  <a:lnTo>
                    <a:pt x="38939" y="8999"/>
                  </a:lnTo>
                  <a:lnTo>
                    <a:pt x="38966" y="9021"/>
                  </a:lnTo>
                  <a:cubicBezTo>
                    <a:pt x="38961" y="9010"/>
                    <a:pt x="38955" y="9005"/>
                    <a:pt x="38950" y="8994"/>
                  </a:cubicBezTo>
                  <a:cubicBezTo>
                    <a:pt x="38928" y="8972"/>
                    <a:pt x="38906" y="8957"/>
                    <a:pt x="38879" y="8940"/>
                  </a:cubicBezTo>
                  <a:cubicBezTo>
                    <a:pt x="38698" y="8823"/>
                    <a:pt x="38509" y="8720"/>
                    <a:pt x="38321" y="8623"/>
                  </a:cubicBezTo>
                  <a:cubicBezTo>
                    <a:pt x="38202" y="8565"/>
                    <a:pt x="38090" y="8500"/>
                    <a:pt x="37983" y="8436"/>
                  </a:cubicBezTo>
                  <a:cubicBezTo>
                    <a:pt x="37848" y="8387"/>
                    <a:pt x="37725" y="8323"/>
                    <a:pt x="37629" y="8221"/>
                  </a:cubicBezTo>
                  <a:cubicBezTo>
                    <a:pt x="37451" y="8139"/>
                    <a:pt x="37339" y="8017"/>
                    <a:pt x="37252" y="7866"/>
                  </a:cubicBezTo>
                  <a:cubicBezTo>
                    <a:pt x="36156" y="6840"/>
                    <a:pt x="35452" y="5260"/>
                    <a:pt x="35635" y="3815"/>
                  </a:cubicBezTo>
                  <a:cubicBezTo>
                    <a:pt x="35619" y="3762"/>
                    <a:pt x="35592" y="3708"/>
                    <a:pt x="35566" y="3654"/>
                  </a:cubicBezTo>
                  <a:cubicBezTo>
                    <a:pt x="35603" y="3542"/>
                    <a:pt x="35646" y="3428"/>
                    <a:pt x="35710" y="3321"/>
                  </a:cubicBezTo>
                  <a:lnTo>
                    <a:pt x="35710" y="3321"/>
                  </a:lnTo>
                  <a:cubicBezTo>
                    <a:pt x="35613" y="3364"/>
                    <a:pt x="35517" y="3401"/>
                    <a:pt x="35415" y="3413"/>
                  </a:cubicBezTo>
                  <a:cubicBezTo>
                    <a:pt x="35076" y="3150"/>
                    <a:pt x="34701" y="2924"/>
                    <a:pt x="34378" y="2644"/>
                  </a:cubicBezTo>
                  <a:cubicBezTo>
                    <a:pt x="34270" y="2553"/>
                    <a:pt x="34168" y="2456"/>
                    <a:pt x="34077" y="2349"/>
                  </a:cubicBezTo>
                  <a:cubicBezTo>
                    <a:pt x="33788" y="2013"/>
                    <a:pt x="33564" y="1875"/>
                    <a:pt x="33302" y="1875"/>
                  </a:cubicBezTo>
                  <a:cubicBezTo>
                    <a:pt x="33062" y="1875"/>
                    <a:pt x="32789" y="1991"/>
                    <a:pt x="32407" y="2176"/>
                  </a:cubicBezTo>
                  <a:cubicBezTo>
                    <a:pt x="31696" y="2520"/>
                    <a:pt x="30889" y="2886"/>
                    <a:pt x="30056" y="2886"/>
                  </a:cubicBezTo>
                  <a:cubicBezTo>
                    <a:pt x="29559" y="2886"/>
                    <a:pt x="29054" y="2756"/>
                    <a:pt x="28554" y="2414"/>
                  </a:cubicBezTo>
                  <a:cubicBezTo>
                    <a:pt x="27781" y="1876"/>
                    <a:pt x="26556" y="2112"/>
                    <a:pt x="26132" y="984"/>
                  </a:cubicBezTo>
                  <a:lnTo>
                    <a:pt x="26132" y="984"/>
                  </a:lnTo>
                  <a:lnTo>
                    <a:pt x="26154" y="1006"/>
                  </a:lnTo>
                  <a:cubicBezTo>
                    <a:pt x="26073" y="821"/>
                    <a:pt x="25971" y="673"/>
                    <a:pt x="25794" y="673"/>
                  </a:cubicBezTo>
                  <a:cubicBezTo>
                    <a:pt x="25744" y="673"/>
                    <a:pt x="25689" y="684"/>
                    <a:pt x="25626" y="710"/>
                  </a:cubicBezTo>
                  <a:cubicBezTo>
                    <a:pt x="25675" y="501"/>
                    <a:pt x="25566" y="451"/>
                    <a:pt x="25405" y="451"/>
                  </a:cubicBezTo>
                  <a:cubicBezTo>
                    <a:pt x="25388" y="451"/>
                    <a:pt x="25371" y="452"/>
                    <a:pt x="25353" y="452"/>
                  </a:cubicBezTo>
                  <a:cubicBezTo>
                    <a:pt x="25368" y="259"/>
                    <a:pt x="25251" y="200"/>
                    <a:pt x="25084" y="189"/>
                  </a:cubicBezTo>
                  <a:cubicBezTo>
                    <a:pt x="25075" y="82"/>
                    <a:pt x="25033" y="1"/>
                    <a:pt x="24939"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45"/>
            <p:cNvSpPr/>
            <p:nvPr/>
          </p:nvSpPr>
          <p:spPr>
            <a:xfrm>
              <a:off x="6385925" y="2501875"/>
              <a:ext cx="25" cy="25"/>
            </a:xfrm>
            <a:custGeom>
              <a:avLst/>
              <a:gdLst/>
              <a:ahLst/>
              <a:cxnLst/>
              <a:rect l="l" t="t" r="r" b="b"/>
              <a:pathLst>
                <a:path w="1" h="1" extrusionOk="0">
                  <a:moveTo>
                    <a:pt x="0" y="1"/>
                  </a:moveTo>
                  <a:lnTo>
                    <a:pt x="0"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45"/>
            <p:cNvSpPr/>
            <p:nvPr/>
          </p:nvSpPr>
          <p:spPr>
            <a:xfrm>
              <a:off x="6379350" y="2515150"/>
              <a:ext cx="25" cy="25"/>
            </a:xfrm>
            <a:custGeom>
              <a:avLst/>
              <a:gdLst/>
              <a:ahLst/>
              <a:cxnLst/>
              <a:rect l="l" t="t" r="r" b="b"/>
              <a:pathLst>
                <a:path w="1" h="1" extrusionOk="0">
                  <a:moveTo>
                    <a:pt x="0" y="1"/>
                  </a:moveTo>
                  <a:lnTo>
                    <a:pt x="0"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45"/>
            <p:cNvSpPr/>
            <p:nvPr/>
          </p:nvSpPr>
          <p:spPr>
            <a:xfrm>
              <a:off x="6392500" y="2487750"/>
              <a:ext cx="700" cy="850"/>
            </a:xfrm>
            <a:custGeom>
              <a:avLst/>
              <a:gdLst/>
              <a:ahLst/>
              <a:cxnLst/>
              <a:rect l="l" t="t" r="r" b="b"/>
              <a:pathLst>
                <a:path w="28" h="34" extrusionOk="0">
                  <a:moveTo>
                    <a:pt x="27" y="1"/>
                  </a:moveTo>
                  <a:cubicBezTo>
                    <a:pt x="17" y="7"/>
                    <a:pt x="12" y="7"/>
                    <a:pt x="0" y="13"/>
                  </a:cubicBezTo>
                  <a:cubicBezTo>
                    <a:pt x="7" y="18"/>
                    <a:pt x="7" y="28"/>
                    <a:pt x="7" y="33"/>
                  </a:cubicBezTo>
                  <a:cubicBezTo>
                    <a:pt x="7" y="33"/>
                    <a:pt x="12" y="23"/>
                    <a:pt x="17" y="18"/>
                  </a:cubicBezTo>
                  <a:lnTo>
                    <a:pt x="27"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45"/>
            <p:cNvSpPr/>
            <p:nvPr/>
          </p:nvSpPr>
          <p:spPr>
            <a:xfrm>
              <a:off x="6392650" y="2488575"/>
              <a:ext cx="25" cy="25"/>
            </a:xfrm>
            <a:custGeom>
              <a:avLst/>
              <a:gdLst/>
              <a:ahLst/>
              <a:cxnLst/>
              <a:rect l="l" t="t" r="r" b="b"/>
              <a:pathLst>
                <a:path w="1" h="1" extrusionOk="0">
                  <a:moveTo>
                    <a:pt x="1" y="0"/>
                  </a:moveTo>
                  <a:lnTo>
                    <a:pt x="1"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45"/>
            <p:cNvSpPr/>
            <p:nvPr/>
          </p:nvSpPr>
          <p:spPr>
            <a:xfrm>
              <a:off x="6312450" y="2414175"/>
              <a:ext cx="725" cy="575"/>
            </a:xfrm>
            <a:custGeom>
              <a:avLst/>
              <a:gdLst/>
              <a:ahLst/>
              <a:cxnLst/>
              <a:rect l="l" t="t" r="r" b="b"/>
              <a:pathLst>
                <a:path w="29" h="23" extrusionOk="0">
                  <a:moveTo>
                    <a:pt x="1" y="0"/>
                  </a:moveTo>
                  <a:cubicBezTo>
                    <a:pt x="1" y="6"/>
                    <a:pt x="6" y="17"/>
                    <a:pt x="6" y="22"/>
                  </a:cubicBezTo>
                  <a:lnTo>
                    <a:pt x="28" y="22"/>
                  </a:lnTo>
                  <a:lnTo>
                    <a:pt x="1"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45"/>
            <p:cNvSpPr/>
            <p:nvPr/>
          </p:nvSpPr>
          <p:spPr>
            <a:xfrm>
              <a:off x="6379225" y="2514525"/>
              <a:ext cx="575" cy="650"/>
            </a:xfrm>
            <a:custGeom>
              <a:avLst/>
              <a:gdLst/>
              <a:ahLst/>
              <a:cxnLst/>
              <a:rect l="l" t="t" r="r" b="b"/>
              <a:pathLst>
                <a:path w="23" h="26" extrusionOk="0">
                  <a:moveTo>
                    <a:pt x="22" y="0"/>
                  </a:moveTo>
                  <a:cubicBezTo>
                    <a:pt x="10" y="5"/>
                    <a:pt x="10" y="10"/>
                    <a:pt x="0" y="16"/>
                  </a:cubicBezTo>
                  <a:cubicBezTo>
                    <a:pt x="0" y="21"/>
                    <a:pt x="0" y="26"/>
                    <a:pt x="5" y="26"/>
                  </a:cubicBezTo>
                  <a:cubicBezTo>
                    <a:pt x="5" y="26"/>
                    <a:pt x="10" y="21"/>
                    <a:pt x="10" y="16"/>
                  </a:cubicBezTo>
                  <a:lnTo>
                    <a:pt x="22"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45"/>
            <p:cNvSpPr/>
            <p:nvPr/>
          </p:nvSpPr>
          <p:spPr>
            <a:xfrm>
              <a:off x="6385925" y="2501200"/>
              <a:ext cx="575" cy="700"/>
            </a:xfrm>
            <a:custGeom>
              <a:avLst/>
              <a:gdLst/>
              <a:ahLst/>
              <a:cxnLst/>
              <a:rect l="l" t="t" r="r" b="b"/>
              <a:pathLst>
                <a:path w="23" h="28" extrusionOk="0">
                  <a:moveTo>
                    <a:pt x="22" y="1"/>
                  </a:moveTo>
                  <a:cubicBezTo>
                    <a:pt x="12" y="1"/>
                    <a:pt x="5" y="6"/>
                    <a:pt x="0" y="6"/>
                  </a:cubicBezTo>
                  <a:lnTo>
                    <a:pt x="0" y="28"/>
                  </a:lnTo>
                  <a:lnTo>
                    <a:pt x="22"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45"/>
            <p:cNvSpPr/>
            <p:nvPr/>
          </p:nvSpPr>
          <p:spPr>
            <a:xfrm>
              <a:off x="5871800" y="2834950"/>
              <a:ext cx="700" cy="575"/>
            </a:xfrm>
            <a:custGeom>
              <a:avLst/>
              <a:gdLst/>
              <a:ahLst/>
              <a:cxnLst/>
              <a:rect l="l" t="t" r="r" b="b"/>
              <a:pathLst>
                <a:path w="28" h="23" extrusionOk="0">
                  <a:moveTo>
                    <a:pt x="1" y="0"/>
                  </a:moveTo>
                  <a:cubicBezTo>
                    <a:pt x="6" y="5"/>
                    <a:pt x="12" y="12"/>
                    <a:pt x="22" y="22"/>
                  </a:cubicBezTo>
                  <a:cubicBezTo>
                    <a:pt x="22" y="17"/>
                    <a:pt x="22" y="17"/>
                    <a:pt x="28" y="17"/>
                  </a:cubicBezTo>
                  <a:lnTo>
                    <a:pt x="1"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45"/>
            <p:cNvSpPr/>
            <p:nvPr/>
          </p:nvSpPr>
          <p:spPr>
            <a:xfrm>
              <a:off x="6165550" y="2514525"/>
              <a:ext cx="525" cy="650"/>
            </a:xfrm>
            <a:custGeom>
              <a:avLst/>
              <a:gdLst/>
              <a:ahLst/>
              <a:cxnLst/>
              <a:rect l="l" t="t" r="r" b="b"/>
              <a:pathLst>
                <a:path w="21" h="26" extrusionOk="0">
                  <a:moveTo>
                    <a:pt x="21" y="0"/>
                  </a:moveTo>
                  <a:lnTo>
                    <a:pt x="0" y="26"/>
                  </a:lnTo>
                  <a:cubicBezTo>
                    <a:pt x="5" y="21"/>
                    <a:pt x="11" y="21"/>
                    <a:pt x="16" y="16"/>
                  </a:cubicBezTo>
                  <a:cubicBezTo>
                    <a:pt x="16" y="10"/>
                    <a:pt x="21" y="5"/>
                    <a:pt x="21"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45"/>
            <p:cNvSpPr/>
            <p:nvPr/>
          </p:nvSpPr>
          <p:spPr>
            <a:xfrm>
              <a:off x="6132075" y="2527800"/>
              <a:ext cx="575" cy="575"/>
            </a:xfrm>
            <a:custGeom>
              <a:avLst/>
              <a:gdLst/>
              <a:ahLst/>
              <a:cxnLst/>
              <a:rect l="l" t="t" r="r" b="b"/>
              <a:pathLst>
                <a:path w="23" h="23" extrusionOk="0">
                  <a:moveTo>
                    <a:pt x="23" y="0"/>
                  </a:moveTo>
                  <a:lnTo>
                    <a:pt x="1" y="22"/>
                  </a:lnTo>
                  <a:lnTo>
                    <a:pt x="18" y="22"/>
                  </a:lnTo>
                  <a:cubicBezTo>
                    <a:pt x="18" y="17"/>
                    <a:pt x="23" y="5"/>
                    <a:pt x="23"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45"/>
            <p:cNvSpPr/>
            <p:nvPr/>
          </p:nvSpPr>
          <p:spPr>
            <a:xfrm>
              <a:off x="5992000" y="2788075"/>
              <a:ext cx="575" cy="700"/>
            </a:xfrm>
            <a:custGeom>
              <a:avLst/>
              <a:gdLst/>
              <a:ahLst/>
              <a:cxnLst/>
              <a:rect l="l" t="t" r="r" b="b"/>
              <a:pathLst>
                <a:path w="23" h="28" extrusionOk="0">
                  <a:moveTo>
                    <a:pt x="22" y="1"/>
                  </a:moveTo>
                  <a:cubicBezTo>
                    <a:pt x="12" y="6"/>
                    <a:pt x="12" y="11"/>
                    <a:pt x="7" y="17"/>
                  </a:cubicBezTo>
                  <a:cubicBezTo>
                    <a:pt x="0" y="23"/>
                    <a:pt x="0" y="28"/>
                    <a:pt x="0" y="28"/>
                  </a:cubicBezTo>
                  <a:lnTo>
                    <a:pt x="22"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45"/>
            <p:cNvSpPr/>
            <p:nvPr/>
          </p:nvSpPr>
          <p:spPr>
            <a:xfrm>
              <a:off x="6085350" y="2594675"/>
              <a:ext cx="575" cy="575"/>
            </a:xfrm>
            <a:custGeom>
              <a:avLst/>
              <a:gdLst/>
              <a:ahLst/>
              <a:cxnLst/>
              <a:rect l="l" t="t" r="r" b="b"/>
              <a:pathLst>
                <a:path w="23" h="23" extrusionOk="0">
                  <a:moveTo>
                    <a:pt x="0" y="1"/>
                  </a:moveTo>
                  <a:cubicBezTo>
                    <a:pt x="6" y="6"/>
                    <a:pt x="12" y="17"/>
                    <a:pt x="17" y="23"/>
                  </a:cubicBezTo>
                  <a:lnTo>
                    <a:pt x="22" y="23"/>
                  </a:lnTo>
                  <a:lnTo>
                    <a:pt x="0"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45"/>
            <p:cNvSpPr/>
            <p:nvPr/>
          </p:nvSpPr>
          <p:spPr>
            <a:xfrm>
              <a:off x="6252150" y="2434450"/>
              <a:ext cx="700" cy="575"/>
            </a:xfrm>
            <a:custGeom>
              <a:avLst/>
              <a:gdLst/>
              <a:ahLst/>
              <a:cxnLst/>
              <a:rect l="l" t="t" r="r" b="b"/>
              <a:pathLst>
                <a:path w="28" h="23" extrusionOk="0">
                  <a:moveTo>
                    <a:pt x="1" y="0"/>
                  </a:moveTo>
                  <a:cubicBezTo>
                    <a:pt x="6" y="6"/>
                    <a:pt x="6" y="12"/>
                    <a:pt x="12" y="22"/>
                  </a:cubicBezTo>
                  <a:lnTo>
                    <a:pt x="28" y="22"/>
                  </a:lnTo>
                  <a:lnTo>
                    <a:pt x="1"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45"/>
            <p:cNvSpPr/>
            <p:nvPr/>
          </p:nvSpPr>
          <p:spPr>
            <a:xfrm>
              <a:off x="6232125" y="2421175"/>
              <a:ext cx="725" cy="525"/>
            </a:xfrm>
            <a:custGeom>
              <a:avLst/>
              <a:gdLst/>
              <a:ahLst/>
              <a:cxnLst/>
              <a:rect l="l" t="t" r="r" b="b"/>
              <a:pathLst>
                <a:path w="29" h="21" extrusionOk="0">
                  <a:moveTo>
                    <a:pt x="1" y="0"/>
                  </a:moveTo>
                  <a:cubicBezTo>
                    <a:pt x="7" y="5"/>
                    <a:pt x="7" y="11"/>
                    <a:pt x="13" y="16"/>
                  </a:cubicBezTo>
                  <a:cubicBezTo>
                    <a:pt x="16" y="16"/>
                    <a:pt x="20" y="16"/>
                    <a:pt x="24" y="18"/>
                  </a:cubicBezTo>
                  <a:lnTo>
                    <a:pt x="24" y="18"/>
                  </a:lnTo>
                  <a:lnTo>
                    <a:pt x="1" y="0"/>
                  </a:lnTo>
                  <a:close/>
                  <a:moveTo>
                    <a:pt x="24" y="18"/>
                  </a:moveTo>
                  <a:lnTo>
                    <a:pt x="28" y="21"/>
                  </a:lnTo>
                  <a:cubicBezTo>
                    <a:pt x="27" y="20"/>
                    <a:pt x="25" y="19"/>
                    <a:pt x="24" y="18"/>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45"/>
            <p:cNvSpPr/>
            <p:nvPr/>
          </p:nvSpPr>
          <p:spPr>
            <a:xfrm>
              <a:off x="6245450" y="2427750"/>
              <a:ext cx="700" cy="700"/>
            </a:xfrm>
            <a:custGeom>
              <a:avLst/>
              <a:gdLst/>
              <a:ahLst/>
              <a:cxnLst/>
              <a:rect l="l" t="t" r="r" b="b"/>
              <a:pathLst>
                <a:path w="28" h="28" extrusionOk="0">
                  <a:moveTo>
                    <a:pt x="6" y="0"/>
                  </a:moveTo>
                  <a:cubicBezTo>
                    <a:pt x="0" y="11"/>
                    <a:pt x="0" y="22"/>
                    <a:pt x="0" y="27"/>
                  </a:cubicBezTo>
                  <a:cubicBezTo>
                    <a:pt x="11" y="27"/>
                    <a:pt x="22" y="27"/>
                    <a:pt x="28" y="22"/>
                  </a:cubicBezTo>
                  <a:lnTo>
                    <a:pt x="6" y="0"/>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45"/>
            <p:cNvSpPr/>
            <p:nvPr/>
          </p:nvSpPr>
          <p:spPr>
            <a:xfrm>
              <a:off x="6225425" y="2414425"/>
              <a:ext cx="700" cy="700"/>
            </a:xfrm>
            <a:custGeom>
              <a:avLst/>
              <a:gdLst/>
              <a:ahLst/>
              <a:cxnLst/>
              <a:rect l="l" t="t" r="r" b="b"/>
              <a:pathLst>
                <a:path w="28" h="28" extrusionOk="0">
                  <a:moveTo>
                    <a:pt x="1" y="1"/>
                  </a:moveTo>
                  <a:lnTo>
                    <a:pt x="1" y="28"/>
                  </a:lnTo>
                  <a:cubicBezTo>
                    <a:pt x="11" y="28"/>
                    <a:pt x="18" y="23"/>
                    <a:pt x="28" y="23"/>
                  </a:cubicBezTo>
                  <a:cubicBezTo>
                    <a:pt x="23" y="18"/>
                    <a:pt x="11" y="7"/>
                    <a:pt x="1"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45"/>
            <p:cNvSpPr/>
            <p:nvPr/>
          </p:nvSpPr>
          <p:spPr>
            <a:xfrm>
              <a:off x="6025450" y="2694725"/>
              <a:ext cx="425" cy="575"/>
            </a:xfrm>
            <a:custGeom>
              <a:avLst/>
              <a:gdLst/>
              <a:ahLst/>
              <a:cxnLst/>
              <a:rect l="l" t="t" r="r" b="b"/>
              <a:pathLst>
                <a:path w="17" h="23" extrusionOk="0">
                  <a:moveTo>
                    <a:pt x="16" y="1"/>
                  </a:moveTo>
                  <a:lnTo>
                    <a:pt x="1" y="23"/>
                  </a:lnTo>
                  <a:cubicBezTo>
                    <a:pt x="6" y="17"/>
                    <a:pt x="11" y="12"/>
                    <a:pt x="16" y="6"/>
                  </a:cubicBezTo>
                  <a:lnTo>
                    <a:pt x="16"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45"/>
            <p:cNvSpPr/>
            <p:nvPr/>
          </p:nvSpPr>
          <p:spPr>
            <a:xfrm>
              <a:off x="5818350" y="2854950"/>
              <a:ext cx="700" cy="575"/>
            </a:xfrm>
            <a:custGeom>
              <a:avLst/>
              <a:gdLst/>
              <a:ahLst/>
              <a:cxnLst/>
              <a:rect l="l" t="t" r="r" b="b"/>
              <a:pathLst>
                <a:path w="28" h="23" extrusionOk="0">
                  <a:moveTo>
                    <a:pt x="1" y="1"/>
                  </a:moveTo>
                  <a:cubicBezTo>
                    <a:pt x="2" y="2"/>
                    <a:pt x="4" y="4"/>
                    <a:pt x="7" y="6"/>
                  </a:cubicBezTo>
                  <a:lnTo>
                    <a:pt x="7" y="6"/>
                  </a:lnTo>
                  <a:lnTo>
                    <a:pt x="1" y="1"/>
                  </a:lnTo>
                  <a:close/>
                  <a:moveTo>
                    <a:pt x="7" y="6"/>
                  </a:moveTo>
                  <a:lnTo>
                    <a:pt x="28" y="23"/>
                  </a:lnTo>
                  <a:lnTo>
                    <a:pt x="23" y="18"/>
                  </a:lnTo>
                  <a:cubicBezTo>
                    <a:pt x="18" y="13"/>
                    <a:pt x="12" y="9"/>
                    <a:pt x="7" y="6"/>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45"/>
            <p:cNvSpPr/>
            <p:nvPr/>
          </p:nvSpPr>
          <p:spPr>
            <a:xfrm>
              <a:off x="5811500" y="2848250"/>
              <a:ext cx="825" cy="825"/>
            </a:xfrm>
            <a:custGeom>
              <a:avLst/>
              <a:gdLst/>
              <a:ahLst/>
              <a:cxnLst/>
              <a:rect l="l" t="t" r="r" b="b"/>
              <a:pathLst>
                <a:path w="33" h="33" extrusionOk="0">
                  <a:moveTo>
                    <a:pt x="7" y="1"/>
                  </a:moveTo>
                  <a:cubicBezTo>
                    <a:pt x="7" y="16"/>
                    <a:pt x="7" y="21"/>
                    <a:pt x="0" y="33"/>
                  </a:cubicBezTo>
                  <a:cubicBezTo>
                    <a:pt x="12" y="28"/>
                    <a:pt x="22" y="28"/>
                    <a:pt x="32" y="21"/>
                  </a:cubicBezTo>
                  <a:lnTo>
                    <a:pt x="7"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45"/>
            <p:cNvSpPr/>
            <p:nvPr/>
          </p:nvSpPr>
          <p:spPr>
            <a:xfrm>
              <a:off x="5845075" y="2854950"/>
              <a:ext cx="700" cy="575"/>
            </a:xfrm>
            <a:custGeom>
              <a:avLst/>
              <a:gdLst/>
              <a:ahLst/>
              <a:cxnLst/>
              <a:rect l="l" t="t" r="r" b="b"/>
              <a:pathLst>
                <a:path w="28" h="23" extrusionOk="0">
                  <a:moveTo>
                    <a:pt x="28" y="1"/>
                  </a:moveTo>
                  <a:lnTo>
                    <a:pt x="1" y="23"/>
                  </a:lnTo>
                  <a:lnTo>
                    <a:pt x="11" y="23"/>
                  </a:lnTo>
                  <a:cubicBezTo>
                    <a:pt x="17" y="18"/>
                    <a:pt x="23" y="11"/>
                    <a:pt x="28"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45"/>
            <p:cNvSpPr/>
            <p:nvPr/>
          </p:nvSpPr>
          <p:spPr>
            <a:xfrm>
              <a:off x="6005450" y="2768050"/>
              <a:ext cx="425" cy="700"/>
            </a:xfrm>
            <a:custGeom>
              <a:avLst/>
              <a:gdLst/>
              <a:ahLst/>
              <a:cxnLst/>
              <a:rect l="l" t="t" r="r" b="b"/>
              <a:pathLst>
                <a:path w="17" h="28" extrusionOk="0">
                  <a:moveTo>
                    <a:pt x="17" y="1"/>
                  </a:moveTo>
                  <a:lnTo>
                    <a:pt x="0" y="28"/>
                  </a:lnTo>
                  <a:cubicBezTo>
                    <a:pt x="5" y="23"/>
                    <a:pt x="10" y="18"/>
                    <a:pt x="17" y="6"/>
                  </a:cubicBezTo>
                  <a:lnTo>
                    <a:pt x="17"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45"/>
            <p:cNvSpPr/>
            <p:nvPr/>
          </p:nvSpPr>
          <p:spPr>
            <a:xfrm>
              <a:off x="6018750" y="2701300"/>
              <a:ext cx="550" cy="700"/>
            </a:xfrm>
            <a:custGeom>
              <a:avLst/>
              <a:gdLst/>
              <a:ahLst/>
              <a:cxnLst/>
              <a:rect l="l" t="t" r="r" b="b"/>
              <a:pathLst>
                <a:path w="22" h="28" extrusionOk="0">
                  <a:moveTo>
                    <a:pt x="16" y="1"/>
                  </a:moveTo>
                  <a:lnTo>
                    <a:pt x="1" y="28"/>
                  </a:lnTo>
                  <a:lnTo>
                    <a:pt x="21" y="28"/>
                  </a:lnTo>
                  <a:cubicBezTo>
                    <a:pt x="16" y="23"/>
                    <a:pt x="21" y="12"/>
                    <a:pt x="16"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45"/>
            <p:cNvSpPr/>
            <p:nvPr/>
          </p:nvSpPr>
          <p:spPr>
            <a:xfrm>
              <a:off x="6005300" y="2728050"/>
              <a:ext cx="575" cy="675"/>
            </a:xfrm>
            <a:custGeom>
              <a:avLst/>
              <a:gdLst/>
              <a:ahLst/>
              <a:cxnLst/>
              <a:rect l="l" t="t" r="r" b="b"/>
              <a:pathLst>
                <a:path w="23" h="27" extrusionOk="0">
                  <a:moveTo>
                    <a:pt x="23" y="1"/>
                  </a:moveTo>
                  <a:cubicBezTo>
                    <a:pt x="20" y="3"/>
                    <a:pt x="18" y="5"/>
                    <a:pt x="17" y="8"/>
                  </a:cubicBezTo>
                  <a:lnTo>
                    <a:pt x="17" y="8"/>
                  </a:lnTo>
                  <a:lnTo>
                    <a:pt x="23" y="1"/>
                  </a:lnTo>
                  <a:close/>
                  <a:moveTo>
                    <a:pt x="17" y="8"/>
                  </a:moveTo>
                  <a:lnTo>
                    <a:pt x="1" y="27"/>
                  </a:lnTo>
                  <a:cubicBezTo>
                    <a:pt x="6" y="21"/>
                    <a:pt x="11" y="21"/>
                    <a:pt x="11" y="16"/>
                  </a:cubicBezTo>
                  <a:cubicBezTo>
                    <a:pt x="14" y="13"/>
                    <a:pt x="15" y="10"/>
                    <a:pt x="17" y="8"/>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45"/>
            <p:cNvSpPr/>
            <p:nvPr/>
          </p:nvSpPr>
          <p:spPr>
            <a:xfrm>
              <a:off x="6265475" y="2441175"/>
              <a:ext cx="700" cy="550"/>
            </a:xfrm>
            <a:custGeom>
              <a:avLst/>
              <a:gdLst/>
              <a:ahLst/>
              <a:cxnLst/>
              <a:rect l="l" t="t" r="r" b="b"/>
              <a:pathLst>
                <a:path w="28" h="22" extrusionOk="0">
                  <a:moveTo>
                    <a:pt x="0" y="1"/>
                  </a:moveTo>
                  <a:cubicBezTo>
                    <a:pt x="10" y="11"/>
                    <a:pt x="16" y="16"/>
                    <a:pt x="21" y="22"/>
                  </a:cubicBezTo>
                  <a:cubicBezTo>
                    <a:pt x="21" y="22"/>
                    <a:pt x="27" y="22"/>
                    <a:pt x="27" y="16"/>
                  </a:cubicBezTo>
                  <a:lnTo>
                    <a:pt x="0"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45"/>
            <p:cNvSpPr/>
            <p:nvPr/>
          </p:nvSpPr>
          <p:spPr>
            <a:xfrm>
              <a:off x="6279175" y="2387575"/>
              <a:ext cx="400" cy="575"/>
            </a:xfrm>
            <a:custGeom>
              <a:avLst/>
              <a:gdLst/>
              <a:ahLst/>
              <a:cxnLst/>
              <a:rect l="l" t="t" r="r" b="b"/>
              <a:pathLst>
                <a:path w="16" h="23" extrusionOk="0">
                  <a:moveTo>
                    <a:pt x="0" y="1"/>
                  </a:moveTo>
                  <a:lnTo>
                    <a:pt x="16" y="23"/>
                  </a:lnTo>
                  <a:cubicBezTo>
                    <a:pt x="16" y="18"/>
                    <a:pt x="16" y="18"/>
                    <a:pt x="10" y="11"/>
                  </a:cubicBezTo>
                  <a:cubicBezTo>
                    <a:pt x="10" y="6"/>
                    <a:pt x="5" y="1"/>
                    <a:pt x="0"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45"/>
            <p:cNvSpPr/>
            <p:nvPr/>
          </p:nvSpPr>
          <p:spPr>
            <a:xfrm>
              <a:off x="6285875" y="2407475"/>
              <a:ext cx="700" cy="825"/>
            </a:xfrm>
            <a:custGeom>
              <a:avLst/>
              <a:gdLst/>
              <a:ahLst/>
              <a:cxnLst/>
              <a:rect l="l" t="t" r="r" b="b"/>
              <a:pathLst>
                <a:path w="28" h="33" extrusionOk="0">
                  <a:moveTo>
                    <a:pt x="0" y="0"/>
                  </a:moveTo>
                  <a:lnTo>
                    <a:pt x="22" y="32"/>
                  </a:lnTo>
                  <a:cubicBezTo>
                    <a:pt x="22" y="21"/>
                    <a:pt x="22" y="16"/>
                    <a:pt x="27" y="5"/>
                  </a:cubicBezTo>
                  <a:cubicBezTo>
                    <a:pt x="17" y="5"/>
                    <a:pt x="11" y="5"/>
                    <a:pt x="0"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45"/>
            <p:cNvSpPr/>
            <p:nvPr/>
          </p:nvSpPr>
          <p:spPr>
            <a:xfrm>
              <a:off x="6178700" y="2387450"/>
              <a:ext cx="575" cy="700"/>
            </a:xfrm>
            <a:custGeom>
              <a:avLst/>
              <a:gdLst/>
              <a:ahLst/>
              <a:cxnLst/>
              <a:rect l="l" t="t" r="r" b="b"/>
              <a:pathLst>
                <a:path w="23" h="28" extrusionOk="0">
                  <a:moveTo>
                    <a:pt x="22" y="1"/>
                  </a:moveTo>
                  <a:cubicBezTo>
                    <a:pt x="17" y="6"/>
                    <a:pt x="11" y="6"/>
                    <a:pt x="0" y="6"/>
                  </a:cubicBezTo>
                  <a:lnTo>
                    <a:pt x="0" y="28"/>
                  </a:lnTo>
                  <a:lnTo>
                    <a:pt x="22"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45"/>
            <p:cNvSpPr/>
            <p:nvPr/>
          </p:nvSpPr>
          <p:spPr>
            <a:xfrm>
              <a:off x="6265600" y="2380875"/>
              <a:ext cx="825" cy="700"/>
            </a:xfrm>
            <a:custGeom>
              <a:avLst/>
              <a:gdLst/>
              <a:ahLst/>
              <a:cxnLst/>
              <a:rect l="l" t="t" r="r" b="b"/>
              <a:pathLst>
                <a:path w="33" h="28" extrusionOk="0">
                  <a:moveTo>
                    <a:pt x="0" y="1"/>
                  </a:moveTo>
                  <a:lnTo>
                    <a:pt x="33" y="28"/>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45"/>
            <p:cNvSpPr/>
            <p:nvPr/>
          </p:nvSpPr>
          <p:spPr>
            <a:xfrm>
              <a:off x="6071925" y="2454325"/>
              <a:ext cx="550" cy="425"/>
            </a:xfrm>
            <a:custGeom>
              <a:avLst/>
              <a:gdLst/>
              <a:ahLst/>
              <a:cxnLst/>
              <a:rect l="l" t="t" r="r" b="b"/>
              <a:pathLst>
                <a:path w="22" h="17" extrusionOk="0">
                  <a:moveTo>
                    <a:pt x="16" y="1"/>
                  </a:moveTo>
                  <a:cubicBezTo>
                    <a:pt x="11" y="6"/>
                    <a:pt x="6" y="11"/>
                    <a:pt x="1" y="16"/>
                  </a:cubicBezTo>
                  <a:lnTo>
                    <a:pt x="22" y="6"/>
                  </a:lnTo>
                  <a:cubicBezTo>
                    <a:pt x="22" y="1"/>
                    <a:pt x="16" y="1"/>
                    <a:pt x="16"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45"/>
            <p:cNvSpPr/>
            <p:nvPr/>
          </p:nvSpPr>
          <p:spPr>
            <a:xfrm>
              <a:off x="6265725" y="2380575"/>
              <a:ext cx="700" cy="1000"/>
            </a:xfrm>
            <a:custGeom>
              <a:avLst/>
              <a:gdLst/>
              <a:ahLst/>
              <a:cxnLst/>
              <a:rect l="l" t="t" r="r" b="b"/>
              <a:pathLst>
                <a:path w="28" h="40" extrusionOk="0">
                  <a:moveTo>
                    <a:pt x="28" y="1"/>
                  </a:moveTo>
                  <a:cubicBezTo>
                    <a:pt x="22" y="7"/>
                    <a:pt x="11" y="7"/>
                    <a:pt x="0" y="13"/>
                  </a:cubicBezTo>
                  <a:cubicBezTo>
                    <a:pt x="11" y="18"/>
                    <a:pt x="17" y="28"/>
                    <a:pt x="28" y="40"/>
                  </a:cubicBezTo>
                  <a:lnTo>
                    <a:pt x="28"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45"/>
            <p:cNvSpPr/>
            <p:nvPr/>
          </p:nvSpPr>
          <p:spPr>
            <a:xfrm>
              <a:off x="6605775" y="2581100"/>
              <a:ext cx="575" cy="450"/>
            </a:xfrm>
            <a:custGeom>
              <a:avLst/>
              <a:gdLst/>
              <a:ahLst/>
              <a:cxnLst/>
              <a:rect l="l" t="t" r="r" b="b"/>
              <a:pathLst>
                <a:path w="23" h="18" extrusionOk="0">
                  <a:moveTo>
                    <a:pt x="23" y="1"/>
                  </a:moveTo>
                  <a:cubicBezTo>
                    <a:pt x="18" y="6"/>
                    <a:pt x="11" y="6"/>
                    <a:pt x="6" y="12"/>
                  </a:cubicBezTo>
                  <a:lnTo>
                    <a:pt x="1" y="18"/>
                  </a:lnTo>
                  <a:lnTo>
                    <a:pt x="18" y="6"/>
                  </a:lnTo>
                  <a:lnTo>
                    <a:pt x="23" y="1"/>
                  </a:ln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45"/>
            <p:cNvSpPr/>
            <p:nvPr/>
          </p:nvSpPr>
          <p:spPr>
            <a:xfrm>
              <a:off x="5667125" y="2244950"/>
              <a:ext cx="632075" cy="617425"/>
            </a:xfrm>
            <a:custGeom>
              <a:avLst/>
              <a:gdLst/>
              <a:ahLst/>
              <a:cxnLst/>
              <a:rect l="l" t="t" r="r" b="b"/>
              <a:pathLst>
                <a:path w="25283" h="24697" extrusionOk="0">
                  <a:moveTo>
                    <a:pt x="24491" y="5711"/>
                  </a:moveTo>
                  <a:cubicBezTo>
                    <a:pt x="24491" y="5713"/>
                    <a:pt x="24492" y="5714"/>
                    <a:pt x="24492" y="5716"/>
                  </a:cubicBezTo>
                  <a:cubicBezTo>
                    <a:pt x="24492" y="5714"/>
                    <a:pt x="24492" y="5713"/>
                    <a:pt x="24491" y="5711"/>
                  </a:cubicBezTo>
                  <a:close/>
                  <a:moveTo>
                    <a:pt x="8591" y="0"/>
                  </a:moveTo>
                  <a:cubicBezTo>
                    <a:pt x="8462" y="0"/>
                    <a:pt x="8338" y="43"/>
                    <a:pt x="8242" y="129"/>
                  </a:cubicBezTo>
                  <a:cubicBezTo>
                    <a:pt x="8231" y="140"/>
                    <a:pt x="8220" y="151"/>
                    <a:pt x="8209" y="156"/>
                  </a:cubicBezTo>
                  <a:cubicBezTo>
                    <a:pt x="8204" y="162"/>
                    <a:pt x="8204" y="167"/>
                    <a:pt x="8193" y="172"/>
                  </a:cubicBezTo>
                  <a:cubicBezTo>
                    <a:pt x="8167" y="489"/>
                    <a:pt x="8113" y="801"/>
                    <a:pt x="8026" y="1118"/>
                  </a:cubicBezTo>
                  <a:cubicBezTo>
                    <a:pt x="8006" y="1198"/>
                    <a:pt x="7957" y="1279"/>
                    <a:pt x="7903" y="1365"/>
                  </a:cubicBezTo>
                  <a:cubicBezTo>
                    <a:pt x="7897" y="1644"/>
                    <a:pt x="7914" y="1977"/>
                    <a:pt x="7930" y="2375"/>
                  </a:cubicBezTo>
                  <a:cubicBezTo>
                    <a:pt x="8574" y="2918"/>
                    <a:pt x="8038" y="3826"/>
                    <a:pt x="8457" y="4389"/>
                  </a:cubicBezTo>
                  <a:cubicBezTo>
                    <a:pt x="8376" y="4900"/>
                    <a:pt x="8279" y="5410"/>
                    <a:pt x="8204" y="5926"/>
                  </a:cubicBezTo>
                  <a:cubicBezTo>
                    <a:pt x="8177" y="6098"/>
                    <a:pt x="8155" y="6270"/>
                    <a:pt x="8135" y="6437"/>
                  </a:cubicBezTo>
                  <a:cubicBezTo>
                    <a:pt x="7979" y="7731"/>
                    <a:pt x="6484" y="9333"/>
                    <a:pt x="5190" y="9563"/>
                  </a:cubicBezTo>
                  <a:cubicBezTo>
                    <a:pt x="5056" y="9643"/>
                    <a:pt x="4927" y="9725"/>
                    <a:pt x="4793" y="9805"/>
                  </a:cubicBezTo>
                  <a:lnTo>
                    <a:pt x="4755" y="9869"/>
                  </a:lnTo>
                  <a:cubicBezTo>
                    <a:pt x="4357" y="10052"/>
                    <a:pt x="4191" y="10374"/>
                    <a:pt x="4185" y="10799"/>
                  </a:cubicBezTo>
                  <a:cubicBezTo>
                    <a:pt x="3761" y="11202"/>
                    <a:pt x="3595" y="11659"/>
                    <a:pt x="3739" y="12266"/>
                  </a:cubicBezTo>
                  <a:cubicBezTo>
                    <a:pt x="3836" y="12657"/>
                    <a:pt x="3745" y="12795"/>
                    <a:pt x="3564" y="12795"/>
                  </a:cubicBezTo>
                  <a:cubicBezTo>
                    <a:pt x="3446" y="12795"/>
                    <a:pt x="3290" y="12736"/>
                    <a:pt x="3124" y="12650"/>
                  </a:cubicBezTo>
                  <a:lnTo>
                    <a:pt x="3124" y="12650"/>
                  </a:lnTo>
                  <a:cubicBezTo>
                    <a:pt x="2927" y="12472"/>
                    <a:pt x="2775" y="12400"/>
                    <a:pt x="2651" y="12400"/>
                  </a:cubicBezTo>
                  <a:cubicBezTo>
                    <a:pt x="2384" y="12400"/>
                    <a:pt x="2247" y="12738"/>
                    <a:pt x="2068" y="13077"/>
                  </a:cubicBezTo>
                  <a:cubicBezTo>
                    <a:pt x="1602" y="13979"/>
                    <a:pt x="2075" y="14951"/>
                    <a:pt x="1790" y="15859"/>
                  </a:cubicBezTo>
                  <a:cubicBezTo>
                    <a:pt x="1381" y="15973"/>
                    <a:pt x="1172" y="16214"/>
                    <a:pt x="1242" y="16650"/>
                  </a:cubicBezTo>
                  <a:cubicBezTo>
                    <a:pt x="1183" y="16633"/>
                    <a:pt x="1126" y="16626"/>
                    <a:pt x="1071" y="16626"/>
                  </a:cubicBezTo>
                  <a:cubicBezTo>
                    <a:pt x="834" y="16626"/>
                    <a:pt x="627" y="16757"/>
                    <a:pt x="414" y="16853"/>
                  </a:cubicBezTo>
                  <a:cubicBezTo>
                    <a:pt x="350" y="16960"/>
                    <a:pt x="307" y="17074"/>
                    <a:pt x="270" y="17186"/>
                  </a:cubicBezTo>
                  <a:cubicBezTo>
                    <a:pt x="275" y="17191"/>
                    <a:pt x="275" y="17197"/>
                    <a:pt x="280" y="17208"/>
                  </a:cubicBezTo>
                  <a:cubicBezTo>
                    <a:pt x="270" y="17235"/>
                    <a:pt x="253" y="17267"/>
                    <a:pt x="248" y="17304"/>
                  </a:cubicBezTo>
                  <a:cubicBezTo>
                    <a:pt x="0" y="19647"/>
                    <a:pt x="1344" y="21414"/>
                    <a:pt x="3030" y="22832"/>
                  </a:cubicBezTo>
                  <a:cubicBezTo>
                    <a:pt x="3600" y="23310"/>
                    <a:pt x="5158" y="24487"/>
                    <a:pt x="6330" y="24611"/>
                  </a:cubicBezTo>
                  <a:cubicBezTo>
                    <a:pt x="6429" y="24667"/>
                    <a:pt x="6529" y="24697"/>
                    <a:pt x="6630" y="24697"/>
                  </a:cubicBezTo>
                  <a:cubicBezTo>
                    <a:pt x="6763" y="24697"/>
                    <a:pt x="6896" y="24644"/>
                    <a:pt x="7027" y="24525"/>
                  </a:cubicBezTo>
                  <a:cubicBezTo>
                    <a:pt x="7086" y="24498"/>
                    <a:pt x="7146" y="24471"/>
                    <a:pt x="7200" y="24433"/>
                  </a:cubicBezTo>
                  <a:cubicBezTo>
                    <a:pt x="7236" y="24441"/>
                    <a:pt x="7271" y="24444"/>
                    <a:pt x="7303" y="24444"/>
                  </a:cubicBezTo>
                  <a:cubicBezTo>
                    <a:pt x="7482" y="24444"/>
                    <a:pt x="7605" y="24333"/>
                    <a:pt x="7677" y="24134"/>
                  </a:cubicBezTo>
                  <a:lnTo>
                    <a:pt x="7677" y="24134"/>
                  </a:lnTo>
                  <a:cubicBezTo>
                    <a:pt x="7852" y="23964"/>
                    <a:pt x="8028" y="23792"/>
                    <a:pt x="8209" y="23622"/>
                  </a:cubicBezTo>
                  <a:cubicBezTo>
                    <a:pt x="8199" y="23612"/>
                    <a:pt x="8193" y="23605"/>
                    <a:pt x="8188" y="23600"/>
                  </a:cubicBezTo>
                  <a:lnTo>
                    <a:pt x="8188" y="23600"/>
                  </a:lnTo>
                  <a:lnTo>
                    <a:pt x="8215" y="23617"/>
                  </a:lnTo>
                  <a:cubicBezTo>
                    <a:pt x="8209" y="23617"/>
                    <a:pt x="8209" y="23617"/>
                    <a:pt x="8209" y="23622"/>
                  </a:cubicBezTo>
                  <a:cubicBezTo>
                    <a:pt x="8379" y="23797"/>
                    <a:pt x="8507" y="24094"/>
                    <a:pt x="8737" y="24094"/>
                  </a:cubicBezTo>
                  <a:cubicBezTo>
                    <a:pt x="8833" y="24094"/>
                    <a:pt x="8947" y="24042"/>
                    <a:pt x="9090" y="23907"/>
                  </a:cubicBezTo>
                  <a:cubicBezTo>
                    <a:pt x="9488" y="23885"/>
                    <a:pt x="9950" y="23821"/>
                    <a:pt x="10198" y="23573"/>
                  </a:cubicBezTo>
                  <a:cubicBezTo>
                    <a:pt x="10230" y="23536"/>
                    <a:pt x="10262" y="23498"/>
                    <a:pt x="10288" y="23456"/>
                  </a:cubicBezTo>
                  <a:cubicBezTo>
                    <a:pt x="10718" y="22720"/>
                    <a:pt x="11401" y="22457"/>
                    <a:pt x="12093" y="22204"/>
                  </a:cubicBezTo>
                  <a:cubicBezTo>
                    <a:pt x="12432" y="22134"/>
                    <a:pt x="12770" y="22053"/>
                    <a:pt x="13039" y="21871"/>
                  </a:cubicBezTo>
                  <a:cubicBezTo>
                    <a:pt x="13324" y="21678"/>
                    <a:pt x="13447" y="21500"/>
                    <a:pt x="13496" y="21312"/>
                  </a:cubicBezTo>
                  <a:cubicBezTo>
                    <a:pt x="13570" y="21210"/>
                    <a:pt x="13598" y="21091"/>
                    <a:pt x="13550" y="20930"/>
                  </a:cubicBezTo>
                  <a:lnTo>
                    <a:pt x="13550" y="20930"/>
                  </a:lnTo>
                  <a:cubicBezTo>
                    <a:pt x="13543" y="20942"/>
                    <a:pt x="13538" y="20947"/>
                    <a:pt x="13533" y="20952"/>
                  </a:cubicBezTo>
                  <a:lnTo>
                    <a:pt x="13550" y="20925"/>
                  </a:lnTo>
                  <a:lnTo>
                    <a:pt x="13550" y="20930"/>
                  </a:lnTo>
                  <a:cubicBezTo>
                    <a:pt x="13872" y="20543"/>
                    <a:pt x="13592" y="20146"/>
                    <a:pt x="13511" y="19754"/>
                  </a:cubicBezTo>
                  <a:cubicBezTo>
                    <a:pt x="13555" y="19576"/>
                    <a:pt x="13614" y="19394"/>
                    <a:pt x="13694" y="19211"/>
                  </a:cubicBezTo>
                  <a:cubicBezTo>
                    <a:pt x="13930" y="18991"/>
                    <a:pt x="14071" y="18728"/>
                    <a:pt x="14076" y="18395"/>
                  </a:cubicBezTo>
                  <a:cubicBezTo>
                    <a:pt x="14098" y="18358"/>
                    <a:pt x="14113" y="18314"/>
                    <a:pt x="14135" y="18277"/>
                  </a:cubicBezTo>
                  <a:cubicBezTo>
                    <a:pt x="14291" y="18271"/>
                    <a:pt x="14323" y="18132"/>
                    <a:pt x="14349" y="17997"/>
                  </a:cubicBezTo>
                  <a:lnTo>
                    <a:pt x="14349" y="17997"/>
                  </a:lnTo>
                  <a:cubicBezTo>
                    <a:pt x="14344" y="18003"/>
                    <a:pt x="14339" y="18008"/>
                    <a:pt x="14334" y="18014"/>
                  </a:cubicBezTo>
                  <a:lnTo>
                    <a:pt x="14349" y="17992"/>
                  </a:lnTo>
                  <a:lnTo>
                    <a:pt x="14349" y="17997"/>
                  </a:lnTo>
                  <a:cubicBezTo>
                    <a:pt x="14731" y="17654"/>
                    <a:pt x="14726" y="17148"/>
                    <a:pt x="14882" y="16708"/>
                  </a:cubicBezTo>
                  <a:cubicBezTo>
                    <a:pt x="15026" y="16300"/>
                    <a:pt x="15102" y="15876"/>
                    <a:pt x="15182" y="15445"/>
                  </a:cubicBezTo>
                  <a:cubicBezTo>
                    <a:pt x="15263" y="15279"/>
                    <a:pt x="15338" y="15107"/>
                    <a:pt x="15440" y="14941"/>
                  </a:cubicBezTo>
                  <a:cubicBezTo>
                    <a:pt x="15871" y="14205"/>
                    <a:pt x="16466" y="14425"/>
                    <a:pt x="17036" y="14322"/>
                  </a:cubicBezTo>
                  <a:cubicBezTo>
                    <a:pt x="17142" y="14404"/>
                    <a:pt x="17248" y="14446"/>
                    <a:pt x="17351" y="14446"/>
                  </a:cubicBezTo>
                  <a:cubicBezTo>
                    <a:pt x="17579" y="14446"/>
                    <a:pt x="17791" y="14239"/>
                    <a:pt x="17954" y="13813"/>
                  </a:cubicBezTo>
                  <a:cubicBezTo>
                    <a:pt x="18019" y="13640"/>
                    <a:pt x="18073" y="13464"/>
                    <a:pt x="18127" y="13286"/>
                  </a:cubicBezTo>
                  <a:cubicBezTo>
                    <a:pt x="18282" y="12969"/>
                    <a:pt x="18417" y="12636"/>
                    <a:pt x="18556" y="12335"/>
                  </a:cubicBezTo>
                  <a:cubicBezTo>
                    <a:pt x="18965" y="11475"/>
                    <a:pt x="19164" y="11949"/>
                    <a:pt x="19776" y="11589"/>
                  </a:cubicBezTo>
                  <a:cubicBezTo>
                    <a:pt x="20270" y="11304"/>
                    <a:pt x="20570" y="10525"/>
                    <a:pt x="20759" y="9859"/>
                  </a:cubicBezTo>
                  <a:cubicBezTo>
                    <a:pt x="20835" y="9772"/>
                    <a:pt x="20904" y="9681"/>
                    <a:pt x="20947" y="9574"/>
                  </a:cubicBezTo>
                  <a:cubicBezTo>
                    <a:pt x="20989" y="9472"/>
                    <a:pt x="21011" y="9358"/>
                    <a:pt x="21011" y="9229"/>
                  </a:cubicBezTo>
                  <a:cubicBezTo>
                    <a:pt x="21016" y="8720"/>
                    <a:pt x="21113" y="8237"/>
                    <a:pt x="21247" y="7753"/>
                  </a:cubicBezTo>
                  <a:cubicBezTo>
                    <a:pt x="21378" y="7409"/>
                    <a:pt x="21564" y="7140"/>
                    <a:pt x="21839" y="7140"/>
                  </a:cubicBezTo>
                  <a:cubicBezTo>
                    <a:pt x="21938" y="7140"/>
                    <a:pt x="22048" y="7175"/>
                    <a:pt x="22172" y="7253"/>
                  </a:cubicBezTo>
                  <a:cubicBezTo>
                    <a:pt x="22714" y="7592"/>
                    <a:pt x="23230" y="7876"/>
                    <a:pt x="23843" y="8064"/>
                  </a:cubicBezTo>
                  <a:cubicBezTo>
                    <a:pt x="23968" y="8103"/>
                    <a:pt x="24094" y="8121"/>
                    <a:pt x="24211" y="8121"/>
                  </a:cubicBezTo>
                  <a:cubicBezTo>
                    <a:pt x="24239" y="8121"/>
                    <a:pt x="24267" y="8120"/>
                    <a:pt x="24294" y="8118"/>
                  </a:cubicBezTo>
                  <a:cubicBezTo>
                    <a:pt x="24340" y="8134"/>
                    <a:pt x="24384" y="8142"/>
                    <a:pt x="24425" y="8142"/>
                  </a:cubicBezTo>
                  <a:cubicBezTo>
                    <a:pt x="24545" y="8142"/>
                    <a:pt x="24642" y="8076"/>
                    <a:pt x="24718" y="7967"/>
                  </a:cubicBezTo>
                  <a:cubicBezTo>
                    <a:pt x="24917" y="7838"/>
                    <a:pt x="25067" y="7635"/>
                    <a:pt x="25137" y="7377"/>
                  </a:cubicBezTo>
                  <a:cubicBezTo>
                    <a:pt x="25169" y="7248"/>
                    <a:pt x="25127" y="7146"/>
                    <a:pt x="25057" y="7076"/>
                  </a:cubicBezTo>
                  <a:cubicBezTo>
                    <a:pt x="25105" y="6995"/>
                    <a:pt x="25159" y="6925"/>
                    <a:pt x="25223" y="6876"/>
                  </a:cubicBezTo>
                  <a:cubicBezTo>
                    <a:pt x="25229" y="6802"/>
                    <a:pt x="25239" y="6732"/>
                    <a:pt x="25256" y="6678"/>
                  </a:cubicBezTo>
                  <a:cubicBezTo>
                    <a:pt x="25276" y="6619"/>
                    <a:pt x="25283" y="6554"/>
                    <a:pt x="25276" y="6490"/>
                  </a:cubicBezTo>
                  <a:lnTo>
                    <a:pt x="25276" y="6490"/>
                  </a:lnTo>
                  <a:cubicBezTo>
                    <a:pt x="25157" y="6498"/>
                    <a:pt x="25032" y="6517"/>
                    <a:pt x="24913" y="6517"/>
                  </a:cubicBezTo>
                  <a:cubicBezTo>
                    <a:pt x="24867" y="6517"/>
                    <a:pt x="24821" y="6514"/>
                    <a:pt x="24777" y="6506"/>
                  </a:cubicBezTo>
                  <a:cubicBezTo>
                    <a:pt x="24772" y="6517"/>
                    <a:pt x="24772" y="6522"/>
                    <a:pt x="24772" y="6533"/>
                  </a:cubicBezTo>
                  <a:lnTo>
                    <a:pt x="24750" y="6501"/>
                  </a:lnTo>
                  <a:lnTo>
                    <a:pt x="24750" y="6501"/>
                  </a:lnTo>
                  <a:cubicBezTo>
                    <a:pt x="24761" y="6506"/>
                    <a:pt x="24767" y="6506"/>
                    <a:pt x="24777" y="6506"/>
                  </a:cubicBezTo>
                  <a:cubicBezTo>
                    <a:pt x="24869" y="6179"/>
                    <a:pt x="24708" y="5937"/>
                    <a:pt x="24492" y="5716"/>
                  </a:cubicBezTo>
                  <a:lnTo>
                    <a:pt x="24492" y="5716"/>
                  </a:lnTo>
                  <a:cubicBezTo>
                    <a:pt x="24498" y="5723"/>
                    <a:pt x="24498" y="5723"/>
                    <a:pt x="24498" y="5728"/>
                  </a:cubicBezTo>
                  <a:lnTo>
                    <a:pt x="24482" y="5706"/>
                  </a:lnTo>
                  <a:lnTo>
                    <a:pt x="24482" y="5706"/>
                  </a:lnTo>
                  <a:cubicBezTo>
                    <a:pt x="24486" y="5706"/>
                    <a:pt x="24489" y="5708"/>
                    <a:pt x="24491" y="5711"/>
                  </a:cubicBezTo>
                  <a:lnTo>
                    <a:pt x="24491" y="5711"/>
                  </a:lnTo>
                  <a:cubicBezTo>
                    <a:pt x="24429" y="5507"/>
                    <a:pt x="24312" y="5397"/>
                    <a:pt x="24138" y="5397"/>
                  </a:cubicBezTo>
                  <a:cubicBezTo>
                    <a:pt x="24088" y="5397"/>
                    <a:pt x="24032" y="5407"/>
                    <a:pt x="23972" y="5426"/>
                  </a:cubicBezTo>
                  <a:lnTo>
                    <a:pt x="23972" y="5465"/>
                  </a:lnTo>
                  <a:cubicBezTo>
                    <a:pt x="23961" y="5453"/>
                    <a:pt x="23955" y="5443"/>
                    <a:pt x="23944" y="5438"/>
                  </a:cubicBezTo>
                  <a:cubicBezTo>
                    <a:pt x="23955" y="5432"/>
                    <a:pt x="23966" y="5432"/>
                    <a:pt x="23972" y="5426"/>
                  </a:cubicBezTo>
                  <a:cubicBezTo>
                    <a:pt x="24030" y="4966"/>
                    <a:pt x="23963" y="4642"/>
                    <a:pt x="23365" y="4642"/>
                  </a:cubicBezTo>
                  <a:cubicBezTo>
                    <a:pt x="23356" y="4642"/>
                    <a:pt x="23347" y="4642"/>
                    <a:pt x="23337" y="4642"/>
                  </a:cubicBezTo>
                  <a:cubicBezTo>
                    <a:pt x="22389" y="4669"/>
                    <a:pt x="21476" y="4743"/>
                    <a:pt x="20742" y="5438"/>
                  </a:cubicBezTo>
                  <a:lnTo>
                    <a:pt x="20742" y="5438"/>
                  </a:lnTo>
                  <a:cubicBezTo>
                    <a:pt x="20567" y="5447"/>
                    <a:pt x="20480" y="5538"/>
                    <a:pt x="20463" y="5706"/>
                  </a:cubicBezTo>
                  <a:cubicBezTo>
                    <a:pt x="20474" y="5706"/>
                    <a:pt x="20480" y="5706"/>
                    <a:pt x="20485" y="5701"/>
                  </a:cubicBezTo>
                  <a:lnTo>
                    <a:pt x="20485" y="5701"/>
                  </a:lnTo>
                  <a:lnTo>
                    <a:pt x="20463" y="5728"/>
                  </a:lnTo>
                  <a:lnTo>
                    <a:pt x="20463" y="5706"/>
                  </a:lnTo>
                  <a:cubicBezTo>
                    <a:pt x="20265" y="5733"/>
                    <a:pt x="20173" y="5845"/>
                    <a:pt x="20211" y="6060"/>
                  </a:cubicBezTo>
                  <a:cubicBezTo>
                    <a:pt x="19944" y="5919"/>
                    <a:pt x="19701" y="5842"/>
                    <a:pt x="19474" y="5842"/>
                  </a:cubicBezTo>
                  <a:cubicBezTo>
                    <a:pt x="19193" y="5842"/>
                    <a:pt x="18935" y="5959"/>
                    <a:pt x="18685" y="6211"/>
                  </a:cubicBezTo>
                  <a:cubicBezTo>
                    <a:pt x="18621" y="6281"/>
                    <a:pt x="18556" y="6356"/>
                    <a:pt x="18497" y="6437"/>
                  </a:cubicBezTo>
                  <a:cubicBezTo>
                    <a:pt x="18030" y="7060"/>
                    <a:pt x="17411" y="7565"/>
                    <a:pt x="16863" y="8118"/>
                  </a:cubicBezTo>
                  <a:cubicBezTo>
                    <a:pt x="16808" y="8104"/>
                    <a:pt x="16755" y="8098"/>
                    <a:pt x="16706" y="8098"/>
                  </a:cubicBezTo>
                  <a:cubicBezTo>
                    <a:pt x="16501" y="8098"/>
                    <a:pt x="16342" y="8207"/>
                    <a:pt x="16208" y="8376"/>
                  </a:cubicBezTo>
                  <a:cubicBezTo>
                    <a:pt x="16208" y="8376"/>
                    <a:pt x="16214" y="8376"/>
                    <a:pt x="16214" y="8381"/>
                  </a:cubicBezTo>
                  <a:lnTo>
                    <a:pt x="16193" y="8391"/>
                  </a:lnTo>
                  <a:cubicBezTo>
                    <a:pt x="16198" y="8386"/>
                    <a:pt x="16203" y="8381"/>
                    <a:pt x="16208" y="8376"/>
                  </a:cubicBezTo>
                  <a:cubicBezTo>
                    <a:pt x="15510" y="7871"/>
                    <a:pt x="15252" y="6829"/>
                    <a:pt x="15489" y="6001"/>
                  </a:cubicBezTo>
                  <a:cubicBezTo>
                    <a:pt x="15387" y="5824"/>
                    <a:pt x="15258" y="5663"/>
                    <a:pt x="15085" y="5545"/>
                  </a:cubicBezTo>
                  <a:cubicBezTo>
                    <a:pt x="15026" y="5502"/>
                    <a:pt x="14968" y="5465"/>
                    <a:pt x="14904" y="5432"/>
                  </a:cubicBezTo>
                  <a:cubicBezTo>
                    <a:pt x="14865" y="5416"/>
                    <a:pt x="14833" y="5405"/>
                    <a:pt x="14795" y="5389"/>
                  </a:cubicBezTo>
                  <a:cubicBezTo>
                    <a:pt x="13474" y="5582"/>
                    <a:pt x="12147" y="5775"/>
                    <a:pt x="10831" y="6033"/>
                  </a:cubicBezTo>
                  <a:cubicBezTo>
                    <a:pt x="10689" y="6061"/>
                    <a:pt x="10563" y="6075"/>
                    <a:pt x="10451" y="6075"/>
                  </a:cubicBezTo>
                  <a:cubicBezTo>
                    <a:pt x="9913" y="6075"/>
                    <a:pt x="9694" y="5758"/>
                    <a:pt x="9595" y="5153"/>
                  </a:cubicBezTo>
                  <a:cubicBezTo>
                    <a:pt x="9316" y="3444"/>
                    <a:pt x="9015" y="1731"/>
                    <a:pt x="8730" y="22"/>
                  </a:cubicBezTo>
                  <a:cubicBezTo>
                    <a:pt x="8683" y="6"/>
                    <a:pt x="8639" y="0"/>
                    <a:pt x="8591"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45"/>
            <p:cNvSpPr/>
            <p:nvPr/>
          </p:nvSpPr>
          <p:spPr>
            <a:xfrm>
              <a:off x="5648325" y="3196075"/>
              <a:ext cx="711700" cy="537400"/>
            </a:xfrm>
            <a:custGeom>
              <a:avLst/>
              <a:gdLst/>
              <a:ahLst/>
              <a:cxnLst/>
              <a:rect l="l" t="t" r="r" b="b"/>
              <a:pathLst>
                <a:path w="28468" h="21496" extrusionOk="0">
                  <a:moveTo>
                    <a:pt x="7075" y="10638"/>
                  </a:moveTo>
                  <a:lnTo>
                    <a:pt x="7080" y="10645"/>
                  </a:lnTo>
                  <a:lnTo>
                    <a:pt x="7080" y="10645"/>
                  </a:lnTo>
                  <a:cubicBezTo>
                    <a:pt x="7078" y="10643"/>
                    <a:pt x="7077" y="10640"/>
                    <a:pt x="7075" y="10638"/>
                  </a:cubicBezTo>
                  <a:close/>
                  <a:moveTo>
                    <a:pt x="7881" y="11175"/>
                  </a:moveTo>
                  <a:lnTo>
                    <a:pt x="7881" y="11175"/>
                  </a:lnTo>
                  <a:lnTo>
                    <a:pt x="7881" y="11175"/>
                  </a:lnTo>
                  <a:cubicBezTo>
                    <a:pt x="7887" y="11181"/>
                    <a:pt x="7893" y="11186"/>
                    <a:pt x="7898" y="11192"/>
                  </a:cubicBezTo>
                  <a:cubicBezTo>
                    <a:pt x="7893" y="11192"/>
                    <a:pt x="7887" y="11197"/>
                    <a:pt x="7876" y="11197"/>
                  </a:cubicBezTo>
                  <a:cubicBezTo>
                    <a:pt x="7881" y="11192"/>
                    <a:pt x="7881" y="11181"/>
                    <a:pt x="7881" y="11175"/>
                  </a:cubicBezTo>
                  <a:close/>
                  <a:moveTo>
                    <a:pt x="14823" y="18127"/>
                  </a:moveTo>
                  <a:cubicBezTo>
                    <a:pt x="14833" y="18127"/>
                    <a:pt x="14833" y="18133"/>
                    <a:pt x="14843" y="18133"/>
                  </a:cubicBezTo>
                  <a:lnTo>
                    <a:pt x="14823" y="18133"/>
                  </a:lnTo>
                  <a:lnTo>
                    <a:pt x="14823" y="18127"/>
                  </a:lnTo>
                  <a:close/>
                  <a:moveTo>
                    <a:pt x="11964" y="1"/>
                  </a:moveTo>
                  <a:cubicBezTo>
                    <a:pt x="11588" y="55"/>
                    <a:pt x="11196" y="168"/>
                    <a:pt x="10814" y="248"/>
                  </a:cubicBezTo>
                  <a:cubicBezTo>
                    <a:pt x="10417" y="345"/>
                    <a:pt x="10020" y="437"/>
                    <a:pt x="9622" y="533"/>
                  </a:cubicBezTo>
                  <a:cubicBezTo>
                    <a:pt x="9166" y="482"/>
                    <a:pt x="8713" y="455"/>
                    <a:pt x="8262" y="455"/>
                  </a:cubicBezTo>
                  <a:cubicBezTo>
                    <a:pt x="7139" y="455"/>
                    <a:pt x="6036" y="628"/>
                    <a:pt x="4963" y="1053"/>
                  </a:cubicBezTo>
                  <a:lnTo>
                    <a:pt x="4963" y="1053"/>
                  </a:lnTo>
                  <a:cubicBezTo>
                    <a:pt x="4965" y="1051"/>
                    <a:pt x="4965" y="1047"/>
                    <a:pt x="4965" y="1044"/>
                  </a:cubicBezTo>
                  <a:cubicBezTo>
                    <a:pt x="4921" y="1041"/>
                    <a:pt x="4878" y="1039"/>
                    <a:pt x="4836" y="1039"/>
                  </a:cubicBezTo>
                  <a:cubicBezTo>
                    <a:pt x="4484" y="1039"/>
                    <a:pt x="4215" y="1154"/>
                    <a:pt x="4148" y="1580"/>
                  </a:cubicBezTo>
                  <a:cubicBezTo>
                    <a:pt x="4154" y="1580"/>
                    <a:pt x="4159" y="1580"/>
                    <a:pt x="4164" y="1587"/>
                  </a:cubicBezTo>
                  <a:lnTo>
                    <a:pt x="4142" y="1602"/>
                  </a:lnTo>
                  <a:cubicBezTo>
                    <a:pt x="4148" y="1592"/>
                    <a:pt x="4148" y="1587"/>
                    <a:pt x="4148" y="1580"/>
                  </a:cubicBezTo>
                  <a:cubicBezTo>
                    <a:pt x="4069" y="1550"/>
                    <a:pt x="3999" y="1536"/>
                    <a:pt x="3938" y="1536"/>
                  </a:cubicBezTo>
                  <a:cubicBezTo>
                    <a:pt x="3751" y="1536"/>
                    <a:pt x="3645" y="1672"/>
                    <a:pt x="3606" y="1919"/>
                  </a:cubicBezTo>
                  <a:cubicBezTo>
                    <a:pt x="3192" y="2086"/>
                    <a:pt x="2778" y="2257"/>
                    <a:pt x="2364" y="2430"/>
                  </a:cubicBezTo>
                  <a:cubicBezTo>
                    <a:pt x="2026" y="2472"/>
                    <a:pt x="1687" y="2515"/>
                    <a:pt x="1349" y="2564"/>
                  </a:cubicBezTo>
                  <a:cubicBezTo>
                    <a:pt x="1247" y="2703"/>
                    <a:pt x="1156" y="2849"/>
                    <a:pt x="1080" y="2983"/>
                  </a:cubicBezTo>
                  <a:cubicBezTo>
                    <a:pt x="1042" y="3042"/>
                    <a:pt x="1010" y="3095"/>
                    <a:pt x="973" y="3149"/>
                  </a:cubicBezTo>
                  <a:cubicBezTo>
                    <a:pt x="968" y="3160"/>
                    <a:pt x="962" y="3171"/>
                    <a:pt x="957" y="3182"/>
                  </a:cubicBezTo>
                  <a:cubicBezTo>
                    <a:pt x="1107" y="3268"/>
                    <a:pt x="1188" y="3434"/>
                    <a:pt x="1209" y="3714"/>
                  </a:cubicBezTo>
                  <a:cubicBezTo>
                    <a:pt x="1215" y="3714"/>
                    <a:pt x="1220" y="3714"/>
                    <a:pt x="1225" y="3719"/>
                  </a:cubicBezTo>
                  <a:cubicBezTo>
                    <a:pt x="1220" y="3724"/>
                    <a:pt x="1215" y="3730"/>
                    <a:pt x="1209" y="3735"/>
                  </a:cubicBezTo>
                  <a:lnTo>
                    <a:pt x="1209" y="3714"/>
                  </a:lnTo>
                  <a:cubicBezTo>
                    <a:pt x="1135" y="3686"/>
                    <a:pt x="1069" y="3672"/>
                    <a:pt x="1010" y="3672"/>
                  </a:cubicBezTo>
                  <a:cubicBezTo>
                    <a:pt x="845" y="3672"/>
                    <a:pt x="735" y="3780"/>
                    <a:pt x="672" y="3982"/>
                  </a:cubicBezTo>
                  <a:cubicBezTo>
                    <a:pt x="683" y="3982"/>
                    <a:pt x="688" y="3977"/>
                    <a:pt x="693" y="3977"/>
                  </a:cubicBezTo>
                  <a:lnTo>
                    <a:pt x="693" y="3977"/>
                  </a:lnTo>
                  <a:lnTo>
                    <a:pt x="667" y="4004"/>
                  </a:lnTo>
                  <a:cubicBezTo>
                    <a:pt x="672" y="3993"/>
                    <a:pt x="672" y="3987"/>
                    <a:pt x="672" y="3982"/>
                  </a:cubicBezTo>
                  <a:lnTo>
                    <a:pt x="672" y="3982"/>
                  </a:lnTo>
                  <a:cubicBezTo>
                    <a:pt x="415" y="4074"/>
                    <a:pt x="409" y="4299"/>
                    <a:pt x="403" y="4520"/>
                  </a:cubicBezTo>
                  <a:cubicBezTo>
                    <a:pt x="415" y="4513"/>
                    <a:pt x="420" y="4513"/>
                    <a:pt x="425" y="4508"/>
                  </a:cubicBezTo>
                  <a:lnTo>
                    <a:pt x="425" y="4508"/>
                  </a:lnTo>
                  <a:lnTo>
                    <a:pt x="403" y="4541"/>
                  </a:lnTo>
                  <a:lnTo>
                    <a:pt x="403" y="4520"/>
                  </a:lnTo>
                  <a:lnTo>
                    <a:pt x="403" y="4520"/>
                  </a:lnTo>
                  <a:cubicBezTo>
                    <a:pt x="119" y="4697"/>
                    <a:pt x="1" y="4874"/>
                    <a:pt x="409" y="5051"/>
                  </a:cubicBezTo>
                  <a:cubicBezTo>
                    <a:pt x="409" y="5046"/>
                    <a:pt x="403" y="5041"/>
                    <a:pt x="403" y="5036"/>
                  </a:cubicBezTo>
                  <a:lnTo>
                    <a:pt x="403" y="5036"/>
                  </a:lnTo>
                  <a:lnTo>
                    <a:pt x="425" y="5056"/>
                  </a:lnTo>
                  <a:cubicBezTo>
                    <a:pt x="420" y="5056"/>
                    <a:pt x="415" y="5051"/>
                    <a:pt x="409" y="5051"/>
                  </a:cubicBezTo>
                  <a:lnTo>
                    <a:pt x="409" y="5051"/>
                  </a:lnTo>
                  <a:cubicBezTo>
                    <a:pt x="430" y="5384"/>
                    <a:pt x="645" y="5524"/>
                    <a:pt x="941" y="5584"/>
                  </a:cubicBezTo>
                  <a:cubicBezTo>
                    <a:pt x="935" y="5577"/>
                    <a:pt x="935" y="5577"/>
                    <a:pt x="930" y="5567"/>
                  </a:cubicBezTo>
                  <a:lnTo>
                    <a:pt x="930" y="5567"/>
                  </a:lnTo>
                  <a:lnTo>
                    <a:pt x="961" y="5593"/>
                  </a:lnTo>
                  <a:lnTo>
                    <a:pt x="961" y="5593"/>
                  </a:lnTo>
                  <a:cubicBezTo>
                    <a:pt x="955" y="5589"/>
                    <a:pt x="945" y="5588"/>
                    <a:pt x="941" y="5584"/>
                  </a:cubicBezTo>
                  <a:lnTo>
                    <a:pt x="941" y="5584"/>
                  </a:lnTo>
                  <a:cubicBezTo>
                    <a:pt x="1032" y="5841"/>
                    <a:pt x="1253" y="5857"/>
                    <a:pt x="1473" y="5857"/>
                  </a:cubicBezTo>
                  <a:cubicBezTo>
                    <a:pt x="1473" y="5847"/>
                    <a:pt x="1467" y="5847"/>
                    <a:pt x="1467" y="5835"/>
                  </a:cubicBezTo>
                  <a:lnTo>
                    <a:pt x="1467" y="5835"/>
                  </a:lnTo>
                  <a:lnTo>
                    <a:pt x="1494" y="5857"/>
                  </a:lnTo>
                  <a:lnTo>
                    <a:pt x="1473" y="5857"/>
                  </a:lnTo>
                  <a:cubicBezTo>
                    <a:pt x="1570" y="6115"/>
                    <a:pt x="1795" y="6120"/>
                    <a:pt x="2021" y="6125"/>
                  </a:cubicBezTo>
                  <a:cubicBezTo>
                    <a:pt x="2015" y="6115"/>
                    <a:pt x="2004" y="6110"/>
                    <a:pt x="1999" y="6105"/>
                  </a:cubicBezTo>
                  <a:lnTo>
                    <a:pt x="1999" y="6105"/>
                  </a:lnTo>
                  <a:lnTo>
                    <a:pt x="2031" y="6125"/>
                  </a:lnTo>
                  <a:lnTo>
                    <a:pt x="2021" y="6125"/>
                  </a:lnTo>
                  <a:cubicBezTo>
                    <a:pt x="2493" y="6566"/>
                    <a:pt x="3095" y="6749"/>
                    <a:pt x="3691" y="6931"/>
                  </a:cubicBezTo>
                  <a:cubicBezTo>
                    <a:pt x="3901" y="7087"/>
                    <a:pt x="4218" y="7228"/>
                    <a:pt x="4384" y="7394"/>
                  </a:cubicBezTo>
                  <a:cubicBezTo>
                    <a:pt x="4444" y="7447"/>
                    <a:pt x="4481" y="7506"/>
                    <a:pt x="4491" y="7570"/>
                  </a:cubicBezTo>
                  <a:cubicBezTo>
                    <a:pt x="4717" y="8812"/>
                    <a:pt x="5716" y="9381"/>
                    <a:pt x="6527" y="10122"/>
                  </a:cubicBezTo>
                  <a:cubicBezTo>
                    <a:pt x="6603" y="10424"/>
                    <a:pt x="6797" y="10606"/>
                    <a:pt x="7097" y="10665"/>
                  </a:cubicBezTo>
                  <a:cubicBezTo>
                    <a:pt x="7096" y="10663"/>
                    <a:pt x="7095" y="10661"/>
                    <a:pt x="7093" y="10659"/>
                  </a:cubicBezTo>
                  <a:lnTo>
                    <a:pt x="7093" y="10659"/>
                  </a:lnTo>
                  <a:lnTo>
                    <a:pt x="7102" y="10665"/>
                  </a:lnTo>
                  <a:lnTo>
                    <a:pt x="7097" y="10665"/>
                  </a:lnTo>
                  <a:cubicBezTo>
                    <a:pt x="7178" y="10746"/>
                    <a:pt x="7258" y="10826"/>
                    <a:pt x="7345" y="10907"/>
                  </a:cubicBezTo>
                  <a:lnTo>
                    <a:pt x="7339" y="10907"/>
                  </a:lnTo>
                  <a:cubicBezTo>
                    <a:pt x="7433" y="11086"/>
                    <a:pt x="7540" y="11228"/>
                    <a:pt x="7720" y="11228"/>
                  </a:cubicBezTo>
                  <a:cubicBezTo>
                    <a:pt x="7767" y="11228"/>
                    <a:pt x="7818" y="11218"/>
                    <a:pt x="7876" y="11197"/>
                  </a:cubicBezTo>
                  <a:lnTo>
                    <a:pt x="7876" y="11197"/>
                  </a:lnTo>
                  <a:cubicBezTo>
                    <a:pt x="7837" y="11406"/>
                    <a:pt x="7939" y="11467"/>
                    <a:pt x="8107" y="11467"/>
                  </a:cubicBezTo>
                  <a:cubicBezTo>
                    <a:pt x="8121" y="11467"/>
                    <a:pt x="8136" y="11466"/>
                    <a:pt x="8150" y="11466"/>
                  </a:cubicBezTo>
                  <a:cubicBezTo>
                    <a:pt x="8150" y="11455"/>
                    <a:pt x="8150" y="11450"/>
                    <a:pt x="8145" y="11438"/>
                  </a:cubicBezTo>
                  <a:lnTo>
                    <a:pt x="8145" y="11438"/>
                  </a:lnTo>
                  <a:lnTo>
                    <a:pt x="8171" y="11466"/>
                  </a:lnTo>
                  <a:lnTo>
                    <a:pt x="8150" y="11466"/>
                  </a:lnTo>
                  <a:cubicBezTo>
                    <a:pt x="8295" y="12041"/>
                    <a:pt x="8827" y="11944"/>
                    <a:pt x="9235" y="12051"/>
                  </a:cubicBezTo>
                  <a:cubicBezTo>
                    <a:pt x="9606" y="12443"/>
                    <a:pt x="9842" y="12933"/>
                    <a:pt x="10144" y="13372"/>
                  </a:cubicBezTo>
                  <a:cubicBezTo>
                    <a:pt x="10326" y="13635"/>
                    <a:pt x="10531" y="13883"/>
                    <a:pt x="10804" y="14076"/>
                  </a:cubicBezTo>
                  <a:cubicBezTo>
                    <a:pt x="10879" y="14481"/>
                    <a:pt x="11102" y="14676"/>
                    <a:pt x="11460" y="14676"/>
                  </a:cubicBezTo>
                  <a:cubicBezTo>
                    <a:pt x="11516" y="14676"/>
                    <a:pt x="11575" y="14671"/>
                    <a:pt x="11637" y="14662"/>
                  </a:cubicBezTo>
                  <a:cubicBezTo>
                    <a:pt x="11632" y="14657"/>
                    <a:pt x="11627" y="14651"/>
                    <a:pt x="11620" y="14646"/>
                  </a:cubicBezTo>
                  <a:lnTo>
                    <a:pt x="11620" y="14646"/>
                  </a:lnTo>
                  <a:lnTo>
                    <a:pt x="11632" y="14651"/>
                  </a:lnTo>
                  <a:cubicBezTo>
                    <a:pt x="11637" y="14657"/>
                    <a:pt x="11642" y="14662"/>
                    <a:pt x="11642" y="14662"/>
                  </a:cubicBezTo>
                  <a:lnTo>
                    <a:pt x="11637" y="14662"/>
                  </a:lnTo>
                  <a:cubicBezTo>
                    <a:pt x="12158" y="15205"/>
                    <a:pt x="12217" y="16204"/>
                    <a:pt x="13221" y="16263"/>
                  </a:cubicBezTo>
                  <a:lnTo>
                    <a:pt x="13221" y="16253"/>
                  </a:lnTo>
                  <a:lnTo>
                    <a:pt x="13227" y="16253"/>
                  </a:lnTo>
                  <a:cubicBezTo>
                    <a:pt x="13227" y="16258"/>
                    <a:pt x="13232" y="16258"/>
                    <a:pt x="13232" y="16263"/>
                  </a:cubicBezTo>
                  <a:lnTo>
                    <a:pt x="13221" y="16263"/>
                  </a:lnTo>
                  <a:cubicBezTo>
                    <a:pt x="13196" y="17312"/>
                    <a:pt x="13426" y="18140"/>
                    <a:pt x="14620" y="18140"/>
                  </a:cubicBezTo>
                  <a:cubicBezTo>
                    <a:pt x="14684" y="18140"/>
                    <a:pt x="14752" y="18138"/>
                    <a:pt x="14823" y="18133"/>
                  </a:cubicBezTo>
                  <a:lnTo>
                    <a:pt x="14823" y="18133"/>
                  </a:lnTo>
                  <a:cubicBezTo>
                    <a:pt x="14736" y="18460"/>
                    <a:pt x="14779" y="18740"/>
                    <a:pt x="15086" y="18933"/>
                  </a:cubicBezTo>
                  <a:lnTo>
                    <a:pt x="15086" y="18917"/>
                  </a:lnTo>
                  <a:lnTo>
                    <a:pt x="15108" y="18949"/>
                  </a:lnTo>
                  <a:cubicBezTo>
                    <a:pt x="15101" y="18944"/>
                    <a:pt x="15096" y="18938"/>
                    <a:pt x="15086" y="18933"/>
                  </a:cubicBezTo>
                  <a:lnTo>
                    <a:pt x="15086" y="18933"/>
                  </a:lnTo>
                  <a:cubicBezTo>
                    <a:pt x="15054" y="19534"/>
                    <a:pt x="15220" y="20099"/>
                    <a:pt x="15445" y="20647"/>
                  </a:cubicBezTo>
                  <a:lnTo>
                    <a:pt x="15445" y="20652"/>
                  </a:lnTo>
                  <a:cubicBezTo>
                    <a:pt x="15676" y="20786"/>
                    <a:pt x="15907" y="20927"/>
                    <a:pt x="16133" y="21066"/>
                  </a:cubicBezTo>
                  <a:cubicBezTo>
                    <a:pt x="16149" y="21076"/>
                    <a:pt x="16171" y="21088"/>
                    <a:pt x="16187" y="21098"/>
                  </a:cubicBezTo>
                  <a:cubicBezTo>
                    <a:pt x="16259" y="21284"/>
                    <a:pt x="16391" y="21319"/>
                    <a:pt x="16526" y="21319"/>
                  </a:cubicBezTo>
                  <a:cubicBezTo>
                    <a:pt x="16605" y="21319"/>
                    <a:pt x="16684" y="21307"/>
                    <a:pt x="16753" y="21307"/>
                  </a:cubicBezTo>
                  <a:cubicBezTo>
                    <a:pt x="16814" y="21307"/>
                    <a:pt x="16866" y="21316"/>
                    <a:pt x="16901" y="21351"/>
                  </a:cubicBezTo>
                  <a:cubicBezTo>
                    <a:pt x="16881" y="21398"/>
                    <a:pt x="16859" y="21447"/>
                    <a:pt x="16837" y="21495"/>
                  </a:cubicBezTo>
                  <a:cubicBezTo>
                    <a:pt x="17057" y="21404"/>
                    <a:pt x="17235" y="21270"/>
                    <a:pt x="17379" y="21114"/>
                  </a:cubicBezTo>
                  <a:cubicBezTo>
                    <a:pt x="17632" y="20840"/>
                    <a:pt x="17788" y="20508"/>
                    <a:pt x="17912" y="20238"/>
                  </a:cubicBezTo>
                  <a:cubicBezTo>
                    <a:pt x="17982" y="20089"/>
                    <a:pt x="18046" y="19943"/>
                    <a:pt x="18116" y="19831"/>
                  </a:cubicBezTo>
                  <a:cubicBezTo>
                    <a:pt x="18277" y="19578"/>
                    <a:pt x="18406" y="19308"/>
                    <a:pt x="18535" y="19051"/>
                  </a:cubicBezTo>
                  <a:cubicBezTo>
                    <a:pt x="18793" y="18530"/>
                    <a:pt x="19034" y="18036"/>
                    <a:pt x="19415" y="17832"/>
                  </a:cubicBezTo>
                  <a:cubicBezTo>
                    <a:pt x="21097" y="16930"/>
                    <a:pt x="22296" y="15559"/>
                    <a:pt x="23450" y="14238"/>
                  </a:cubicBezTo>
                  <a:cubicBezTo>
                    <a:pt x="24074" y="13523"/>
                    <a:pt x="24724" y="12782"/>
                    <a:pt x="25427" y="12148"/>
                  </a:cubicBezTo>
                  <a:cubicBezTo>
                    <a:pt x="25787" y="11820"/>
                    <a:pt x="25777" y="11418"/>
                    <a:pt x="25770" y="11175"/>
                  </a:cubicBezTo>
                  <a:cubicBezTo>
                    <a:pt x="25770" y="11128"/>
                    <a:pt x="25765" y="11084"/>
                    <a:pt x="25770" y="11041"/>
                  </a:cubicBezTo>
                  <a:cubicBezTo>
                    <a:pt x="25879" y="9187"/>
                    <a:pt x="26507" y="7990"/>
                    <a:pt x="27748" y="7265"/>
                  </a:cubicBezTo>
                  <a:cubicBezTo>
                    <a:pt x="28044" y="7087"/>
                    <a:pt x="28188" y="6894"/>
                    <a:pt x="28247" y="6705"/>
                  </a:cubicBezTo>
                  <a:cubicBezTo>
                    <a:pt x="28252" y="6690"/>
                    <a:pt x="28247" y="6668"/>
                    <a:pt x="28252" y="6652"/>
                  </a:cubicBezTo>
                  <a:lnTo>
                    <a:pt x="28259" y="6647"/>
                  </a:lnTo>
                  <a:cubicBezTo>
                    <a:pt x="28452" y="6539"/>
                    <a:pt x="28468" y="6281"/>
                    <a:pt x="28328" y="6125"/>
                  </a:cubicBezTo>
                  <a:cubicBezTo>
                    <a:pt x="27969" y="5733"/>
                    <a:pt x="27479" y="5519"/>
                    <a:pt x="27049" y="5202"/>
                  </a:cubicBezTo>
                  <a:cubicBezTo>
                    <a:pt x="26201" y="4573"/>
                    <a:pt x="25373" y="3913"/>
                    <a:pt x="24488" y="3327"/>
                  </a:cubicBezTo>
                  <a:cubicBezTo>
                    <a:pt x="23385" y="2601"/>
                    <a:pt x="22107" y="1490"/>
                    <a:pt x="20866" y="1044"/>
                  </a:cubicBezTo>
                  <a:cubicBezTo>
                    <a:pt x="20831" y="1032"/>
                    <a:pt x="20799" y="1027"/>
                    <a:pt x="20768" y="1027"/>
                  </a:cubicBezTo>
                  <a:cubicBezTo>
                    <a:pt x="20741" y="1027"/>
                    <a:pt x="20717" y="1031"/>
                    <a:pt x="20694" y="1039"/>
                  </a:cubicBezTo>
                  <a:cubicBezTo>
                    <a:pt x="20676" y="1037"/>
                    <a:pt x="20657" y="1036"/>
                    <a:pt x="20637" y="1036"/>
                  </a:cubicBezTo>
                  <a:cubicBezTo>
                    <a:pt x="20323" y="1036"/>
                    <a:pt x="19965" y="1272"/>
                    <a:pt x="19641" y="1312"/>
                  </a:cubicBezTo>
                  <a:cubicBezTo>
                    <a:pt x="19400" y="1361"/>
                    <a:pt x="19163" y="1451"/>
                    <a:pt x="18932" y="1548"/>
                  </a:cubicBezTo>
                  <a:cubicBezTo>
                    <a:pt x="18793" y="1607"/>
                    <a:pt x="18653" y="1667"/>
                    <a:pt x="18513" y="1721"/>
                  </a:cubicBezTo>
                  <a:cubicBezTo>
                    <a:pt x="18421" y="1758"/>
                    <a:pt x="18325" y="1790"/>
                    <a:pt x="18228" y="1823"/>
                  </a:cubicBezTo>
                  <a:cubicBezTo>
                    <a:pt x="18051" y="1877"/>
                    <a:pt x="17868" y="1911"/>
                    <a:pt x="17677" y="1911"/>
                  </a:cubicBezTo>
                  <a:cubicBezTo>
                    <a:pt x="17562" y="1911"/>
                    <a:pt x="17443" y="1899"/>
                    <a:pt x="17320" y="1870"/>
                  </a:cubicBezTo>
                  <a:cubicBezTo>
                    <a:pt x="17186" y="1752"/>
                    <a:pt x="17043" y="1711"/>
                    <a:pt x="16901" y="1711"/>
                  </a:cubicBezTo>
                  <a:cubicBezTo>
                    <a:pt x="16702" y="1711"/>
                    <a:pt x="16503" y="1790"/>
                    <a:pt x="16321" y="1850"/>
                  </a:cubicBezTo>
                  <a:cubicBezTo>
                    <a:pt x="16064" y="1932"/>
                    <a:pt x="15825" y="1975"/>
                    <a:pt x="15603" y="1975"/>
                  </a:cubicBezTo>
                  <a:cubicBezTo>
                    <a:pt x="15362" y="1975"/>
                    <a:pt x="15142" y="1924"/>
                    <a:pt x="14947" y="1818"/>
                  </a:cubicBezTo>
                  <a:lnTo>
                    <a:pt x="14908" y="1818"/>
                  </a:lnTo>
                  <a:cubicBezTo>
                    <a:pt x="14903" y="1806"/>
                    <a:pt x="14903" y="1801"/>
                    <a:pt x="14898" y="1790"/>
                  </a:cubicBezTo>
                  <a:cubicBezTo>
                    <a:pt x="14656" y="1645"/>
                    <a:pt x="14451" y="1409"/>
                    <a:pt x="14290" y="1071"/>
                  </a:cubicBezTo>
                  <a:cubicBezTo>
                    <a:pt x="14290" y="1071"/>
                    <a:pt x="14295" y="1065"/>
                    <a:pt x="14302" y="1065"/>
                  </a:cubicBezTo>
                  <a:cubicBezTo>
                    <a:pt x="14218" y="871"/>
                    <a:pt x="14101" y="746"/>
                    <a:pt x="13923" y="746"/>
                  </a:cubicBezTo>
                  <a:cubicBezTo>
                    <a:pt x="13870" y="746"/>
                    <a:pt x="13812" y="757"/>
                    <a:pt x="13747" y="781"/>
                  </a:cubicBezTo>
                  <a:cubicBezTo>
                    <a:pt x="13754" y="786"/>
                    <a:pt x="13754" y="791"/>
                    <a:pt x="13759" y="802"/>
                  </a:cubicBezTo>
                  <a:lnTo>
                    <a:pt x="13737" y="781"/>
                  </a:lnTo>
                  <a:lnTo>
                    <a:pt x="13747" y="781"/>
                  </a:lnTo>
                  <a:cubicBezTo>
                    <a:pt x="13554" y="479"/>
                    <a:pt x="13345" y="281"/>
                    <a:pt x="13125" y="157"/>
                  </a:cubicBezTo>
                  <a:cubicBezTo>
                    <a:pt x="13001" y="141"/>
                    <a:pt x="12884" y="125"/>
                    <a:pt x="12765" y="114"/>
                  </a:cubicBezTo>
                  <a:cubicBezTo>
                    <a:pt x="12490" y="77"/>
                    <a:pt x="12222" y="45"/>
                    <a:pt x="11964" y="1"/>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45"/>
            <p:cNvSpPr/>
            <p:nvPr/>
          </p:nvSpPr>
          <p:spPr>
            <a:xfrm>
              <a:off x="6515750" y="2274000"/>
              <a:ext cx="212275" cy="434800"/>
            </a:xfrm>
            <a:custGeom>
              <a:avLst/>
              <a:gdLst/>
              <a:ahLst/>
              <a:cxnLst/>
              <a:rect l="l" t="t" r="r" b="b"/>
              <a:pathLst>
                <a:path w="8491" h="17392" extrusionOk="0">
                  <a:moveTo>
                    <a:pt x="1213" y="0"/>
                  </a:moveTo>
                  <a:cubicBezTo>
                    <a:pt x="617" y="0"/>
                    <a:pt x="1" y="488"/>
                    <a:pt x="202" y="1234"/>
                  </a:cubicBezTo>
                  <a:cubicBezTo>
                    <a:pt x="540" y="2491"/>
                    <a:pt x="1110" y="3599"/>
                    <a:pt x="1517" y="4834"/>
                  </a:cubicBezTo>
                  <a:cubicBezTo>
                    <a:pt x="1921" y="6037"/>
                    <a:pt x="1556" y="7552"/>
                    <a:pt x="1872" y="8841"/>
                  </a:cubicBezTo>
                  <a:cubicBezTo>
                    <a:pt x="2189" y="10147"/>
                    <a:pt x="1625" y="11426"/>
                    <a:pt x="1963" y="12758"/>
                  </a:cubicBezTo>
                  <a:cubicBezTo>
                    <a:pt x="2307" y="14107"/>
                    <a:pt x="2060" y="15342"/>
                    <a:pt x="2265" y="16680"/>
                  </a:cubicBezTo>
                  <a:cubicBezTo>
                    <a:pt x="2337" y="17159"/>
                    <a:pt x="2765" y="17392"/>
                    <a:pt x="3197" y="17392"/>
                  </a:cubicBezTo>
                  <a:cubicBezTo>
                    <a:pt x="3468" y="17392"/>
                    <a:pt x="3741" y="17300"/>
                    <a:pt x="3929" y="17120"/>
                  </a:cubicBezTo>
                  <a:cubicBezTo>
                    <a:pt x="6686" y="14466"/>
                    <a:pt x="8405" y="8820"/>
                    <a:pt x="8479" y="5114"/>
                  </a:cubicBezTo>
                  <a:cubicBezTo>
                    <a:pt x="8491" y="4539"/>
                    <a:pt x="7962" y="4114"/>
                    <a:pt x="7442" y="4114"/>
                  </a:cubicBezTo>
                  <a:cubicBezTo>
                    <a:pt x="7203" y="4114"/>
                    <a:pt x="6965" y="4204"/>
                    <a:pt x="6783" y="4410"/>
                  </a:cubicBezTo>
                  <a:cubicBezTo>
                    <a:pt x="6723" y="4416"/>
                    <a:pt x="6664" y="4420"/>
                    <a:pt x="6606" y="4420"/>
                  </a:cubicBezTo>
                  <a:cubicBezTo>
                    <a:pt x="6336" y="4420"/>
                    <a:pt x="6089" y="4349"/>
                    <a:pt x="5863" y="4216"/>
                  </a:cubicBezTo>
                  <a:cubicBezTo>
                    <a:pt x="5783" y="4071"/>
                    <a:pt x="5675" y="3931"/>
                    <a:pt x="5504" y="3819"/>
                  </a:cubicBezTo>
                  <a:cubicBezTo>
                    <a:pt x="5391" y="3748"/>
                    <a:pt x="5278" y="3673"/>
                    <a:pt x="5171" y="3604"/>
                  </a:cubicBezTo>
                  <a:cubicBezTo>
                    <a:pt x="5003" y="3494"/>
                    <a:pt x="4834" y="3447"/>
                    <a:pt x="4671" y="3447"/>
                  </a:cubicBezTo>
                  <a:cubicBezTo>
                    <a:pt x="4547" y="3447"/>
                    <a:pt x="4428" y="3474"/>
                    <a:pt x="4316" y="3523"/>
                  </a:cubicBezTo>
                  <a:cubicBezTo>
                    <a:pt x="4038" y="3373"/>
                    <a:pt x="3753" y="3142"/>
                    <a:pt x="3490" y="2873"/>
                  </a:cubicBezTo>
                  <a:cubicBezTo>
                    <a:pt x="3135" y="2287"/>
                    <a:pt x="2721" y="1718"/>
                    <a:pt x="2265" y="1170"/>
                  </a:cubicBezTo>
                  <a:cubicBezTo>
                    <a:pt x="2216" y="1015"/>
                    <a:pt x="2168" y="864"/>
                    <a:pt x="2124" y="708"/>
                  </a:cubicBezTo>
                  <a:cubicBezTo>
                    <a:pt x="1992" y="214"/>
                    <a:pt x="1607" y="0"/>
                    <a:pt x="1213" y="0"/>
                  </a:cubicBezTo>
                  <a:close/>
                </a:path>
              </a:pathLst>
            </a:cu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86" name="Google Shape;15586;p45"/>
          <p:cNvSpPr/>
          <p:nvPr/>
        </p:nvSpPr>
        <p:spPr>
          <a:xfrm>
            <a:off x="5114919" y="4155953"/>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45"/>
          <p:cNvSpPr/>
          <p:nvPr/>
        </p:nvSpPr>
        <p:spPr>
          <a:xfrm>
            <a:off x="5000761" y="4014332"/>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45"/>
          <p:cNvSpPr/>
          <p:nvPr/>
        </p:nvSpPr>
        <p:spPr>
          <a:xfrm>
            <a:off x="4965907" y="3850053"/>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45"/>
          <p:cNvSpPr/>
          <p:nvPr/>
        </p:nvSpPr>
        <p:spPr>
          <a:xfrm>
            <a:off x="4547586" y="3360857"/>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45"/>
          <p:cNvSpPr/>
          <p:nvPr/>
        </p:nvSpPr>
        <p:spPr>
          <a:xfrm>
            <a:off x="4791161" y="3088957"/>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45"/>
          <p:cNvSpPr/>
          <p:nvPr/>
        </p:nvSpPr>
        <p:spPr>
          <a:xfrm>
            <a:off x="4428636" y="3148163"/>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45"/>
          <p:cNvSpPr/>
          <p:nvPr/>
        </p:nvSpPr>
        <p:spPr>
          <a:xfrm>
            <a:off x="3901811" y="3850063"/>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45"/>
          <p:cNvSpPr/>
          <p:nvPr/>
        </p:nvSpPr>
        <p:spPr>
          <a:xfrm>
            <a:off x="3320911" y="4003563"/>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45"/>
          <p:cNvSpPr/>
          <p:nvPr/>
        </p:nvSpPr>
        <p:spPr>
          <a:xfrm>
            <a:off x="3355011" y="3527188"/>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45"/>
          <p:cNvSpPr/>
          <p:nvPr/>
        </p:nvSpPr>
        <p:spPr>
          <a:xfrm>
            <a:off x="3604261" y="2864413"/>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45"/>
          <p:cNvSpPr/>
          <p:nvPr/>
        </p:nvSpPr>
        <p:spPr>
          <a:xfrm>
            <a:off x="2731886" y="2678288"/>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45"/>
          <p:cNvSpPr/>
          <p:nvPr/>
        </p:nvSpPr>
        <p:spPr>
          <a:xfrm>
            <a:off x="2244711" y="3527188"/>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45"/>
          <p:cNvSpPr/>
          <p:nvPr/>
        </p:nvSpPr>
        <p:spPr>
          <a:xfrm>
            <a:off x="1445986" y="3213188"/>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45"/>
          <p:cNvSpPr/>
          <p:nvPr/>
        </p:nvSpPr>
        <p:spPr>
          <a:xfrm>
            <a:off x="1353561" y="3121688"/>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45"/>
          <p:cNvSpPr/>
          <p:nvPr/>
        </p:nvSpPr>
        <p:spPr>
          <a:xfrm>
            <a:off x="1019336" y="2586788"/>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45"/>
          <p:cNvSpPr/>
          <p:nvPr/>
        </p:nvSpPr>
        <p:spPr>
          <a:xfrm>
            <a:off x="1353561" y="1533163"/>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45"/>
          <p:cNvSpPr/>
          <p:nvPr/>
        </p:nvSpPr>
        <p:spPr>
          <a:xfrm>
            <a:off x="3636411" y="2110963"/>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45"/>
          <p:cNvSpPr/>
          <p:nvPr/>
        </p:nvSpPr>
        <p:spPr>
          <a:xfrm>
            <a:off x="4038611" y="2193488"/>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45"/>
          <p:cNvSpPr/>
          <p:nvPr/>
        </p:nvSpPr>
        <p:spPr>
          <a:xfrm>
            <a:off x="4456086" y="2312438"/>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45"/>
          <p:cNvSpPr/>
          <p:nvPr/>
        </p:nvSpPr>
        <p:spPr>
          <a:xfrm>
            <a:off x="4547586" y="2544688"/>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45"/>
          <p:cNvSpPr/>
          <p:nvPr/>
        </p:nvSpPr>
        <p:spPr>
          <a:xfrm>
            <a:off x="4702636" y="2678288"/>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45"/>
          <p:cNvSpPr/>
          <p:nvPr/>
        </p:nvSpPr>
        <p:spPr>
          <a:xfrm>
            <a:off x="5569311" y="2151213"/>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45"/>
          <p:cNvSpPr/>
          <p:nvPr/>
        </p:nvSpPr>
        <p:spPr>
          <a:xfrm>
            <a:off x="5477811" y="2284988"/>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45"/>
          <p:cNvSpPr/>
          <p:nvPr/>
        </p:nvSpPr>
        <p:spPr>
          <a:xfrm>
            <a:off x="5285211" y="2376488"/>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45"/>
          <p:cNvSpPr/>
          <p:nvPr/>
        </p:nvSpPr>
        <p:spPr>
          <a:xfrm>
            <a:off x="5285211" y="2722038"/>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45"/>
          <p:cNvSpPr/>
          <p:nvPr/>
        </p:nvSpPr>
        <p:spPr>
          <a:xfrm>
            <a:off x="5057411" y="2107638"/>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45"/>
          <p:cNvSpPr/>
          <p:nvPr/>
        </p:nvSpPr>
        <p:spPr>
          <a:xfrm>
            <a:off x="5057411" y="2453188"/>
            <a:ext cx="91500" cy="915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45"/>
          <p:cNvSpPr/>
          <p:nvPr/>
        </p:nvSpPr>
        <p:spPr>
          <a:xfrm>
            <a:off x="1505961" y="2969288"/>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45"/>
          <p:cNvSpPr/>
          <p:nvPr/>
        </p:nvSpPr>
        <p:spPr>
          <a:xfrm>
            <a:off x="5285211" y="1931126"/>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45"/>
          <p:cNvSpPr/>
          <p:nvPr/>
        </p:nvSpPr>
        <p:spPr>
          <a:xfrm>
            <a:off x="4370811" y="2693126"/>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45"/>
          <p:cNvSpPr/>
          <p:nvPr/>
        </p:nvSpPr>
        <p:spPr>
          <a:xfrm>
            <a:off x="4066011" y="2997926"/>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45"/>
          <p:cNvSpPr/>
          <p:nvPr/>
        </p:nvSpPr>
        <p:spPr>
          <a:xfrm>
            <a:off x="5302111" y="2860563"/>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45"/>
          <p:cNvSpPr/>
          <p:nvPr/>
        </p:nvSpPr>
        <p:spPr>
          <a:xfrm>
            <a:off x="4463911" y="2098563"/>
            <a:ext cx="91500" cy="91500"/>
          </a:xfrm>
          <a:prstGeom prst="rect">
            <a:avLst/>
          </a:prstGeom>
          <a:solidFill>
            <a:schemeClr val="lt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Rectángulo 843"/>
          <p:cNvSpPr/>
          <p:nvPr/>
        </p:nvSpPr>
        <p:spPr>
          <a:xfrm>
            <a:off x="157773" y="176464"/>
            <a:ext cx="8839200" cy="890336"/>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6292"/>
        <p:cNvGrpSpPr/>
        <p:nvPr/>
      </p:nvGrpSpPr>
      <p:grpSpPr>
        <a:xfrm>
          <a:off x="0" y="0"/>
          <a:ext cx="0" cy="0"/>
          <a:chOff x="0" y="0"/>
          <a:chExt cx="0" cy="0"/>
        </a:xfrm>
      </p:grpSpPr>
      <p:sp>
        <p:nvSpPr>
          <p:cNvPr id="16293" name="Google Shape;16293;p46"/>
          <p:cNvSpPr txBox="1">
            <a:spLocks noGrp="1"/>
          </p:cNvSpPr>
          <p:nvPr>
            <p:ph type="title"/>
          </p:nvPr>
        </p:nvSpPr>
        <p:spPr>
          <a:xfrm>
            <a:off x="720000" y="539400"/>
            <a:ext cx="7704000" cy="52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History of NFT</a:t>
            </a:r>
            <a:endParaRPr dirty="0"/>
          </a:p>
        </p:txBody>
      </p:sp>
      <p:sp>
        <p:nvSpPr>
          <p:cNvPr id="16294" name="Google Shape;16294;p46"/>
          <p:cNvSpPr txBox="1"/>
          <p:nvPr/>
        </p:nvSpPr>
        <p:spPr>
          <a:xfrm>
            <a:off x="555341" y="1570611"/>
            <a:ext cx="1478100" cy="615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1600"/>
              </a:spcAft>
              <a:buNone/>
            </a:pPr>
            <a:r>
              <a:rPr lang="en">
                <a:solidFill>
                  <a:schemeClr val="lt1"/>
                </a:solidFill>
                <a:latin typeface="Advent Pro Medium"/>
                <a:ea typeface="Advent Pro Medium"/>
                <a:cs typeface="Advent Pro Medium"/>
                <a:sym typeface="Advent Pro Medium"/>
              </a:rPr>
              <a:t>Jupiter is the biggest planet</a:t>
            </a:r>
            <a:endParaRPr>
              <a:solidFill>
                <a:schemeClr val="lt1"/>
              </a:solidFill>
              <a:latin typeface="Advent Pro Medium"/>
              <a:ea typeface="Advent Pro Medium"/>
              <a:cs typeface="Advent Pro Medium"/>
              <a:sym typeface="Advent Pro Medium"/>
            </a:endParaRPr>
          </a:p>
        </p:txBody>
      </p:sp>
      <p:sp>
        <p:nvSpPr>
          <p:cNvPr id="16295" name="Google Shape;16295;p46"/>
          <p:cNvSpPr txBox="1"/>
          <p:nvPr/>
        </p:nvSpPr>
        <p:spPr>
          <a:xfrm>
            <a:off x="2932387" y="1570611"/>
            <a:ext cx="1478100" cy="615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1600"/>
              </a:spcAft>
              <a:buNone/>
            </a:pPr>
            <a:r>
              <a:rPr lang="en">
                <a:solidFill>
                  <a:schemeClr val="lt1"/>
                </a:solidFill>
                <a:latin typeface="Advent Pro Medium"/>
                <a:ea typeface="Advent Pro Medium"/>
                <a:cs typeface="Advent Pro Medium"/>
                <a:sym typeface="Advent Pro Medium"/>
              </a:rPr>
              <a:t>Saturn is the ringed planet</a:t>
            </a:r>
            <a:endParaRPr>
              <a:solidFill>
                <a:schemeClr val="lt1"/>
              </a:solidFill>
              <a:latin typeface="Advent Pro Medium"/>
              <a:ea typeface="Advent Pro Medium"/>
              <a:cs typeface="Advent Pro Medium"/>
              <a:sym typeface="Advent Pro Medium"/>
            </a:endParaRPr>
          </a:p>
        </p:txBody>
      </p:sp>
      <p:sp>
        <p:nvSpPr>
          <p:cNvPr id="16296" name="Google Shape;16296;p46"/>
          <p:cNvSpPr txBox="1"/>
          <p:nvPr/>
        </p:nvSpPr>
        <p:spPr>
          <a:xfrm>
            <a:off x="5309161" y="1570611"/>
            <a:ext cx="1478100" cy="615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1600"/>
              </a:spcAft>
              <a:buNone/>
            </a:pPr>
            <a:r>
              <a:rPr lang="en">
                <a:solidFill>
                  <a:schemeClr val="lt1"/>
                </a:solidFill>
                <a:latin typeface="Advent Pro Medium"/>
                <a:ea typeface="Advent Pro Medium"/>
                <a:cs typeface="Advent Pro Medium"/>
                <a:sym typeface="Advent Pro Medium"/>
              </a:rPr>
              <a:t>Mars is actually a cold place</a:t>
            </a:r>
            <a:endParaRPr>
              <a:solidFill>
                <a:schemeClr val="lt1"/>
              </a:solidFill>
              <a:latin typeface="Advent Pro Medium"/>
              <a:ea typeface="Advent Pro Medium"/>
              <a:cs typeface="Advent Pro Medium"/>
              <a:sym typeface="Advent Pro Medium"/>
            </a:endParaRPr>
          </a:p>
        </p:txBody>
      </p:sp>
      <p:sp>
        <p:nvSpPr>
          <p:cNvPr id="16297" name="Google Shape;16297;p46"/>
          <p:cNvSpPr txBox="1"/>
          <p:nvPr/>
        </p:nvSpPr>
        <p:spPr>
          <a:xfrm>
            <a:off x="647741" y="2160976"/>
            <a:ext cx="1293300" cy="526800"/>
          </a:xfrm>
          <a:prstGeom prst="rect">
            <a:avLst/>
          </a:prstGeom>
          <a:noFill/>
          <a:ln w="28575" cap="flat" cmpd="sng">
            <a:solidFill>
              <a:schemeClr val="lt1"/>
            </a:solidFill>
            <a:prstDash val="solid"/>
            <a:round/>
            <a:headEnd type="none" w="sm" len="sm"/>
            <a:tailEnd type="none" w="sm" len="sm"/>
          </a:ln>
        </p:spPr>
        <p:txBody>
          <a:bodyPr spcFirstLastPara="1" wrap="square" lIns="91425" tIns="91425" rIns="91425" bIns="45700" anchor="ctr" anchorCtr="0">
            <a:noAutofit/>
          </a:bodyPr>
          <a:lstStyle/>
          <a:p>
            <a:pPr marL="0" lvl="0" indent="0" algn="ctr" rtl="0">
              <a:spcBef>
                <a:spcPts val="0"/>
              </a:spcBef>
              <a:spcAft>
                <a:spcPts val="0"/>
              </a:spcAft>
              <a:buNone/>
            </a:pPr>
            <a:r>
              <a:rPr lang="en" sz="2400">
                <a:solidFill>
                  <a:schemeClr val="lt1"/>
                </a:solidFill>
                <a:latin typeface="Bungee"/>
                <a:ea typeface="Bungee"/>
                <a:cs typeface="Bungee"/>
                <a:sym typeface="Bungee"/>
              </a:rPr>
              <a:t>1922</a:t>
            </a:r>
            <a:endParaRPr sz="2400">
              <a:solidFill>
                <a:schemeClr val="lt1"/>
              </a:solidFill>
              <a:latin typeface="Bungee"/>
              <a:ea typeface="Bungee"/>
              <a:cs typeface="Bungee"/>
              <a:sym typeface="Bungee"/>
            </a:endParaRPr>
          </a:p>
        </p:txBody>
      </p:sp>
      <p:sp>
        <p:nvSpPr>
          <p:cNvPr id="16298" name="Google Shape;16298;p46"/>
          <p:cNvSpPr txBox="1"/>
          <p:nvPr/>
        </p:nvSpPr>
        <p:spPr>
          <a:xfrm>
            <a:off x="3024651" y="2160976"/>
            <a:ext cx="1293300" cy="526800"/>
          </a:xfrm>
          <a:prstGeom prst="rect">
            <a:avLst/>
          </a:prstGeom>
          <a:noFill/>
          <a:ln w="28575" cap="flat" cmpd="sng">
            <a:solidFill>
              <a:schemeClr val="lt1"/>
            </a:solidFill>
            <a:prstDash val="solid"/>
            <a:round/>
            <a:headEnd type="none" w="sm" len="sm"/>
            <a:tailEnd type="none" w="sm" len="sm"/>
          </a:ln>
        </p:spPr>
        <p:txBody>
          <a:bodyPr spcFirstLastPara="1" wrap="square" lIns="91425" tIns="91425" rIns="91425" bIns="45700" anchor="ctr" anchorCtr="0">
            <a:noAutofit/>
          </a:bodyPr>
          <a:lstStyle/>
          <a:p>
            <a:pPr marL="0" lvl="0" indent="0" algn="ctr" rtl="0">
              <a:spcBef>
                <a:spcPts val="0"/>
              </a:spcBef>
              <a:spcAft>
                <a:spcPts val="0"/>
              </a:spcAft>
              <a:buNone/>
            </a:pPr>
            <a:r>
              <a:rPr lang="en" sz="2400">
                <a:solidFill>
                  <a:schemeClr val="lt1"/>
                </a:solidFill>
                <a:latin typeface="Bungee"/>
                <a:ea typeface="Bungee"/>
                <a:cs typeface="Bungee"/>
                <a:sym typeface="Bungee"/>
              </a:rPr>
              <a:t>1940</a:t>
            </a:r>
            <a:endParaRPr sz="2400">
              <a:solidFill>
                <a:schemeClr val="lt1"/>
              </a:solidFill>
              <a:latin typeface="Bungee"/>
              <a:ea typeface="Bungee"/>
              <a:cs typeface="Bungee"/>
              <a:sym typeface="Bungee"/>
            </a:endParaRPr>
          </a:p>
        </p:txBody>
      </p:sp>
      <p:sp>
        <p:nvSpPr>
          <p:cNvPr id="16299" name="Google Shape;16299;p46"/>
          <p:cNvSpPr txBox="1"/>
          <p:nvPr/>
        </p:nvSpPr>
        <p:spPr>
          <a:xfrm>
            <a:off x="5401561" y="2160976"/>
            <a:ext cx="1293300" cy="526800"/>
          </a:xfrm>
          <a:prstGeom prst="rect">
            <a:avLst/>
          </a:prstGeom>
          <a:noFill/>
          <a:ln w="28575" cap="flat" cmpd="sng">
            <a:solidFill>
              <a:schemeClr val="lt1"/>
            </a:solidFill>
            <a:prstDash val="solid"/>
            <a:round/>
            <a:headEnd type="none" w="sm" len="sm"/>
            <a:tailEnd type="none" w="sm" len="sm"/>
          </a:ln>
        </p:spPr>
        <p:txBody>
          <a:bodyPr spcFirstLastPara="1" wrap="square" lIns="91425" tIns="91425" rIns="91425" bIns="45700" anchor="ctr" anchorCtr="0">
            <a:noAutofit/>
          </a:bodyPr>
          <a:lstStyle/>
          <a:p>
            <a:pPr marL="0" lvl="0" indent="0" algn="ctr" rtl="0">
              <a:spcBef>
                <a:spcPts val="0"/>
              </a:spcBef>
              <a:spcAft>
                <a:spcPts val="0"/>
              </a:spcAft>
              <a:buNone/>
            </a:pPr>
            <a:r>
              <a:rPr lang="en" sz="2400">
                <a:solidFill>
                  <a:schemeClr val="lt1"/>
                </a:solidFill>
                <a:latin typeface="Bungee"/>
                <a:ea typeface="Bungee"/>
                <a:cs typeface="Bungee"/>
                <a:sym typeface="Bungee"/>
              </a:rPr>
              <a:t>1970</a:t>
            </a:r>
            <a:endParaRPr sz="2400">
              <a:solidFill>
                <a:schemeClr val="lt1"/>
              </a:solidFill>
              <a:latin typeface="Bungee"/>
              <a:ea typeface="Bungee"/>
              <a:cs typeface="Bungee"/>
              <a:sym typeface="Bungee"/>
            </a:endParaRPr>
          </a:p>
        </p:txBody>
      </p:sp>
      <p:sp>
        <p:nvSpPr>
          <p:cNvPr id="16300" name="Google Shape;16300;p46"/>
          <p:cNvSpPr txBox="1"/>
          <p:nvPr/>
        </p:nvSpPr>
        <p:spPr>
          <a:xfrm>
            <a:off x="555351" y="4096685"/>
            <a:ext cx="14781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Advent Pro Medium"/>
                <a:ea typeface="Advent Pro Medium"/>
                <a:cs typeface="Advent Pro Medium"/>
                <a:sym typeface="Advent Pro Medium"/>
              </a:rPr>
              <a:t>It’s the closest planet to the Sun</a:t>
            </a:r>
            <a:endParaRPr>
              <a:solidFill>
                <a:schemeClr val="lt1"/>
              </a:solidFill>
              <a:latin typeface="Advent Pro Medium"/>
              <a:ea typeface="Advent Pro Medium"/>
              <a:cs typeface="Advent Pro Medium"/>
              <a:sym typeface="Advent Pro Medium"/>
            </a:endParaRPr>
          </a:p>
        </p:txBody>
      </p:sp>
      <p:sp>
        <p:nvSpPr>
          <p:cNvPr id="16301" name="Google Shape;16301;p46"/>
          <p:cNvSpPr txBox="1"/>
          <p:nvPr/>
        </p:nvSpPr>
        <p:spPr>
          <a:xfrm>
            <a:off x="2724965" y="4096685"/>
            <a:ext cx="18930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Advent Pro Medium"/>
                <a:ea typeface="Advent Pro Medium"/>
                <a:cs typeface="Advent Pro Medium"/>
                <a:sym typeface="Advent Pro Medium"/>
              </a:rPr>
              <a:t>It’s composed of hydrogen and helium</a:t>
            </a:r>
            <a:endParaRPr>
              <a:solidFill>
                <a:schemeClr val="lt1"/>
              </a:solidFill>
              <a:latin typeface="Advent Pro Medium"/>
              <a:ea typeface="Advent Pro Medium"/>
              <a:cs typeface="Advent Pro Medium"/>
              <a:sym typeface="Advent Pro Medium"/>
            </a:endParaRPr>
          </a:p>
        </p:txBody>
      </p:sp>
      <p:sp>
        <p:nvSpPr>
          <p:cNvPr id="16302" name="Google Shape;16302;p46"/>
          <p:cNvSpPr txBox="1"/>
          <p:nvPr/>
        </p:nvSpPr>
        <p:spPr>
          <a:xfrm>
            <a:off x="5060201" y="4096685"/>
            <a:ext cx="19761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lt1"/>
                </a:solidFill>
                <a:latin typeface="Advent Pro Medium"/>
                <a:ea typeface="Advent Pro Medium"/>
                <a:cs typeface="Advent Pro Medium"/>
                <a:sym typeface="Advent Pro Medium"/>
              </a:rPr>
              <a:t>It’s the second planet from the Sun</a:t>
            </a:r>
            <a:endParaRPr>
              <a:solidFill>
                <a:schemeClr val="lt1"/>
              </a:solidFill>
              <a:latin typeface="Advent Pro Medium"/>
              <a:ea typeface="Advent Pro Medium"/>
              <a:cs typeface="Advent Pro Medium"/>
              <a:sym typeface="Advent Pro Medium"/>
            </a:endParaRPr>
          </a:p>
        </p:txBody>
      </p:sp>
      <p:sp>
        <p:nvSpPr>
          <p:cNvPr id="16303" name="Google Shape;16303;p46"/>
          <p:cNvSpPr txBox="1"/>
          <p:nvPr/>
        </p:nvSpPr>
        <p:spPr>
          <a:xfrm>
            <a:off x="647741" y="3571357"/>
            <a:ext cx="1293300" cy="526800"/>
          </a:xfrm>
          <a:prstGeom prst="rect">
            <a:avLst/>
          </a:prstGeom>
          <a:noFill/>
          <a:ln w="28575" cap="flat" cmpd="sng">
            <a:solidFill>
              <a:schemeClr val="lt1"/>
            </a:solidFill>
            <a:prstDash val="solid"/>
            <a:round/>
            <a:headEnd type="none" w="sm" len="sm"/>
            <a:tailEnd type="none" w="sm" len="sm"/>
          </a:ln>
        </p:spPr>
        <p:txBody>
          <a:bodyPr spcFirstLastPara="1" wrap="square" lIns="91425" tIns="91425" rIns="91425" bIns="45700" anchor="ctr" anchorCtr="0">
            <a:noAutofit/>
          </a:bodyPr>
          <a:lstStyle/>
          <a:p>
            <a:pPr marL="0" lvl="0" indent="0" algn="ctr" rtl="0">
              <a:spcBef>
                <a:spcPts val="0"/>
              </a:spcBef>
              <a:spcAft>
                <a:spcPts val="0"/>
              </a:spcAft>
              <a:buNone/>
            </a:pPr>
            <a:r>
              <a:rPr lang="en" sz="2400">
                <a:solidFill>
                  <a:schemeClr val="lt1"/>
                </a:solidFill>
                <a:latin typeface="Bungee"/>
                <a:ea typeface="Bungee"/>
                <a:cs typeface="Bungee"/>
                <a:sym typeface="Bungee"/>
              </a:rPr>
              <a:t>2021</a:t>
            </a:r>
            <a:endParaRPr sz="2400">
              <a:solidFill>
                <a:schemeClr val="lt1"/>
              </a:solidFill>
              <a:latin typeface="Bungee"/>
              <a:ea typeface="Bungee"/>
              <a:cs typeface="Bungee"/>
              <a:sym typeface="Bungee"/>
            </a:endParaRPr>
          </a:p>
        </p:txBody>
      </p:sp>
      <p:sp>
        <p:nvSpPr>
          <p:cNvPr id="16304" name="Google Shape;16304;p46"/>
          <p:cNvSpPr txBox="1"/>
          <p:nvPr/>
        </p:nvSpPr>
        <p:spPr>
          <a:xfrm>
            <a:off x="3024787" y="3571357"/>
            <a:ext cx="1293300" cy="526800"/>
          </a:xfrm>
          <a:prstGeom prst="rect">
            <a:avLst/>
          </a:prstGeom>
          <a:noFill/>
          <a:ln w="28575" cap="flat" cmpd="sng">
            <a:solidFill>
              <a:schemeClr val="lt1"/>
            </a:solidFill>
            <a:prstDash val="solid"/>
            <a:round/>
            <a:headEnd type="none" w="sm" len="sm"/>
            <a:tailEnd type="none" w="sm" len="sm"/>
          </a:ln>
        </p:spPr>
        <p:txBody>
          <a:bodyPr spcFirstLastPara="1" wrap="square" lIns="91425" tIns="91425" rIns="91425" bIns="45700" anchor="ctr" anchorCtr="0">
            <a:noAutofit/>
          </a:bodyPr>
          <a:lstStyle/>
          <a:p>
            <a:pPr marL="0" lvl="0" indent="0" algn="ctr" rtl="0">
              <a:spcBef>
                <a:spcPts val="0"/>
              </a:spcBef>
              <a:spcAft>
                <a:spcPts val="0"/>
              </a:spcAft>
              <a:buNone/>
            </a:pPr>
            <a:r>
              <a:rPr lang="en" sz="2400">
                <a:solidFill>
                  <a:schemeClr val="lt1"/>
                </a:solidFill>
                <a:latin typeface="Bungee"/>
                <a:ea typeface="Bungee"/>
                <a:cs typeface="Bungee"/>
                <a:sym typeface="Bungee"/>
              </a:rPr>
              <a:t>2005</a:t>
            </a:r>
            <a:endParaRPr sz="2400">
              <a:solidFill>
                <a:schemeClr val="lt1"/>
              </a:solidFill>
              <a:latin typeface="Bungee"/>
              <a:ea typeface="Bungee"/>
              <a:cs typeface="Bungee"/>
              <a:sym typeface="Bungee"/>
            </a:endParaRPr>
          </a:p>
        </p:txBody>
      </p:sp>
      <p:sp>
        <p:nvSpPr>
          <p:cNvPr id="16305" name="Google Shape;16305;p46"/>
          <p:cNvSpPr txBox="1"/>
          <p:nvPr/>
        </p:nvSpPr>
        <p:spPr>
          <a:xfrm>
            <a:off x="5401561" y="3571357"/>
            <a:ext cx="1293300" cy="526800"/>
          </a:xfrm>
          <a:prstGeom prst="rect">
            <a:avLst/>
          </a:prstGeom>
          <a:noFill/>
          <a:ln w="28575" cap="flat" cmpd="sng">
            <a:solidFill>
              <a:schemeClr val="lt1"/>
            </a:solidFill>
            <a:prstDash val="solid"/>
            <a:round/>
            <a:headEnd type="none" w="sm" len="sm"/>
            <a:tailEnd type="none" w="sm" len="sm"/>
          </a:ln>
        </p:spPr>
        <p:txBody>
          <a:bodyPr spcFirstLastPara="1" wrap="square" lIns="91425" tIns="91425" rIns="91425" bIns="45700" anchor="ctr" anchorCtr="0">
            <a:noAutofit/>
          </a:bodyPr>
          <a:lstStyle/>
          <a:p>
            <a:pPr marL="0" lvl="0" indent="0" algn="ctr" rtl="0">
              <a:spcBef>
                <a:spcPts val="0"/>
              </a:spcBef>
              <a:spcAft>
                <a:spcPts val="0"/>
              </a:spcAft>
              <a:buNone/>
            </a:pPr>
            <a:r>
              <a:rPr lang="en" sz="2400">
                <a:solidFill>
                  <a:schemeClr val="lt1"/>
                </a:solidFill>
                <a:latin typeface="Bungee"/>
                <a:ea typeface="Bungee"/>
                <a:cs typeface="Bungee"/>
                <a:sym typeface="Bungee"/>
              </a:rPr>
              <a:t>1992</a:t>
            </a:r>
            <a:endParaRPr sz="2400">
              <a:solidFill>
                <a:schemeClr val="lt1"/>
              </a:solidFill>
              <a:latin typeface="Bungee"/>
              <a:ea typeface="Bungee"/>
              <a:cs typeface="Bungee"/>
              <a:sym typeface="Bungee"/>
            </a:endParaRPr>
          </a:p>
        </p:txBody>
      </p:sp>
      <p:cxnSp>
        <p:nvCxnSpPr>
          <p:cNvPr id="16306" name="Google Shape;16306;p46"/>
          <p:cNvCxnSpPr>
            <a:stCxn id="16297" idx="3"/>
            <a:endCxn id="16298" idx="1"/>
          </p:cNvCxnSpPr>
          <p:nvPr/>
        </p:nvCxnSpPr>
        <p:spPr>
          <a:xfrm>
            <a:off x="1941041" y="2424376"/>
            <a:ext cx="1083600" cy="0"/>
          </a:xfrm>
          <a:prstGeom prst="straightConnector1">
            <a:avLst/>
          </a:prstGeom>
          <a:noFill/>
          <a:ln w="28575" cap="flat" cmpd="sng">
            <a:solidFill>
              <a:schemeClr val="lt1"/>
            </a:solidFill>
            <a:prstDash val="solid"/>
            <a:round/>
            <a:headEnd type="none" w="med" len="med"/>
            <a:tailEnd type="triangle" w="med" len="med"/>
          </a:ln>
        </p:spPr>
      </p:cxnSp>
      <p:cxnSp>
        <p:nvCxnSpPr>
          <p:cNvPr id="16307" name="Google Shape;16307;p46"/>
          <p:cNvCxnSpPr>
            <a:stCxn id="16298" idx="3"/>
            <a:endCxn id="16299" idx="1"/>
          </p:cNvCxnSpPr>
          <p:nvPr/>
        </p:nvCxnSpPr>
        <p:spPr>
          <a:xfrm>
            <a:off x="4317951" y="2424376"/>
            <a:ext cx="1083600" cy="0"/>
          </a:xfrm>
          <a:prstGeom prst="straightConnector1">
            <a:avLst/>
          </a:prstGeom>
          <a:noFill/>
          <a:ln w="28575" cap="flat" cmpd="sng">
            <a:solidFill>
              <a:schemeClr val="lt1"/>
            </a:solidFill>
            <a:prstDash val="solid"/>
            <a:round/>
            <a:headEnd type="none" w="med" len="med"/>
            <a:tailEnd type="triangle" w="med" len="med"/>
          </a:ln>
        </p:spPr>
      </p:cxnSp>
      <p:cxnSp>
        <p:nvCxnSpPr>
          <p:cNvPr id="16308" name="Google Shape;16308;p46"/>
          <p:cNvCxnSpPr>
            <a:stCxn id="16299" idx="2"/>
            <a:endCxn id="16305" idx="0"/>
          </p:cNvCxnSpPr>
          <p:nvPr/>
        </p:nvCxnSpPr>
        <p:spPr>
          <a:xfrm>
            <a:off x="6048211" y="2687776"/>
            <a:ext cx="0" cy="883500"/>
          </a:xfrm>
          <a:prstGeom prst="straightConnector1">
            <a:avLst/>
          </a:prstGeom>
          <a:noFill/>
          <a:ln w="28575" cap="flat" cmpd="sng">
            <a:solidFill>
              <a:schemeClr val="lt1"/>
            </a:solidFill>
            <a:prstDash val="solid"/>
            <a:round/>
            <a:headEnd type="none" w="med" len="med"/>
            <a:tailEnd type="triangle" w="med" len="med"/>
          </a:ln>
        </p:spPr>
      </p:cxnSp>
      <p:cxnSp>
        <p:nvCxnSpPr>
          <p:cNvPr id="16309" name="Google Shape;16309;p46"/>
          <p:cNvCxnSpPr>
            <a:stCxn id="16305" idx="1"/>
            <a:endCxn id="16304" idx="3"/>
          </p:cNvCxnSpPr>
          <p:nvPr/>
        </p:nvCxnSpPr>
        <p:spPr>
          <a:xfrm rot="10800000">
            <a:off x="4317961" y="3834757"/>
            <a:ext cx="1083600" cy="0"/>
          </a:xfrm>
          <a:prstGeom prst="straightConnector1">
            <a:avLst/>
          </a:prstGeom>
          <a:noFill/>
          <a:ln w="28575" cap="flat" cmpd="sng">
            <a:solidFill>
              <a:schemeClr val="lt1"/>
            </a:solidFill>
            <a:prstDash val="solid"/>
            <a:round/>
            <a:headEnd type="none" w="med" len="med"/>
            <a:tailEnd type="triangle" w="med" len="med"/>
          </a:ln>
        </p:spPr>
      </p:cxnSp>
      <p:cxnSp>
        <p:nvCxnSpPr>
          <p:cNvPr id="16310" name="Google Shape;16310;p46"/>
          <p:cNvCxnSpPr>
            <a:stCxn id="16304" idx="1"/>
            <a:endCxn id="16303" idx="3"/>
          </p:cNvCxnSpPr>
          <p:nvPr/>
        </p:nvCxnSpPr>
        <p:spPr>
          <a:xfrm rot="10800000">
            <a:off x="1941187" y="3834757"/>
            <a:ext cx="1083600" cy="0"/>
          </a:xfrm>
          <a:prstGeom prst="straightConnector1">
            <a:avLst/>
          </a:prstGeom>
          <a:noFill/>
          <a:ln w="28575" cap="flat" cmpd="sng">
            <a:solidFill>
              <a:schemeClr val="lt1"/>
            </a:solidFill>
            <a:prstDash val="solid"/>
            <a:round/>
            <a:headEnd type="none" w="med" len="med"/>
            <a:tailEnd type="triangle" w="med" len="med"/>
          </a:ln>
        </p:spPr>
      </p:cxnSp>
      <p:sp>
        <p:nvSpPr>
          <p:cNvPr id="690" name="Rectángulo 689"/>
          <p:cNvSpPr/>
          <p:nvPr/>
        </p:nvSpPr>
        <p:spPr>
          <a:xfrm>
            <a:off x="157773" y="176463"/>
            <a:ext cx="8839200" cy="4844715"/>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 name="Imagen 1"/>
          <p:cNvPicPr>
            <a:picLocks noChangeAspect="1"/>
          </p:cNvPicPr>
          <p:nvPr/>
        </p:nvPicPr>
        <p:blipFill>
          <a:blip r:embed="rId3"/>
          <a:stretch>
            <a:fillRect/>
          </a:stretch>
        </p:blipFill>
        <p:spPr>
          <a:xfrm>
            <a:off x="6859229" y="2774368"/>
            <a:ext cx="2137744" cy="2120778"/>
          </a:xfrm>
          <a:prstGeom prst="rect">
            <a:avLst/>
          </a:prstGeom>
        </p:spPr>
      </p:pic>
      <p:sp>
        <p:nvSpPr>
          <p:cNvPr id="22" name="Freeform 5"/>
          <p:cNvSpPr>
            <a:spLocks noEditPoints="1"/>
          </p:cNvSpPr>
          <p:nvPr/>
        </p:nvSpPr>
        <p:spPr bwMode="auto">
          <a:xfrm>
            <a:off x="7793137" y="577073"/>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33"/>
        <p:cNvGrpSpPr/>
        <p:nvPr/>
      </p:nvGrpSpPr>
      <p:grpSpPr>
        <a:xfrm>
          <a:off x="0" y="0"/>
          <a:ext cx="0" cy="0"/>
          <a:chOff x="0" y="0"/>
          <a:chExt cx="0" cy="0"/>
        </a:xfrm>
      </p:grpSpPr>
      <p:sp>
        <p:nvSpPr>
          <p:cNvPr id="32" name="Rectangle 5"/>
          <p:cNvSpPr>
            <a:spLocks noChangeArrowheads="1"/>
          </p:cNvSpPr>
          <p:nvPr/>
        </p:nvSpPr>
        <p:spPr bwMode="auto">
          <a:xfrm>
            <a:off x="153646" y="152400"/>
            <a:ext cx="8862018" cy="986408"/>
          </a:xfrm>
          <a:prstGeom prst="rect">
            <a:avLst/>
          </a:prstGeom>
          <a:solidFill>
            <a:srgbClr val="2C325B"/>
          </a:solidFill>
          <a:ln>
            <a:noFill/>
          </a:ln>
          <a:extLst/>
        </p:spPr>
        <p:txBody>
          <a:bodyPr vert="horz" wrap="square" lIns="91440" tIns="45720" rIns="91440" bIns="45720" numCol="1" anchor="t" anchorCtr="0" compatLnSpc="1">
            <a:prstTxWarp prst="textNoShape">
              <a:avLst/>
            </a:prstTxWarp>
          </a:bodyPr>
          <a:lstStyle/>
          <a:p>
            <a:endParaRPr lang="es-PE">
              <a:solidFill>
                <a:srgbClr val="FFFFFF"/>
              </a:solidFill>
            </a:endParaRPr>
          </a:p>
        </p:txBody>
      </p:sp>
      <p:sp>
        <p:nvSpPr>
          <p:cNvPr id="734" name="Google Shape;734;p33"/>
          <p:cNvSpPr txBox="1">
            <a:spLocks noGrp="1"/>
          </p:cNvSpPr>
          <p:nvPr>
            <p:ph type="title"/>
          </p:nvPr>
        </p:nvSpPr>
        <p:spPr>
          <a:xfrm>
            <a:off x="803368" y="26059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b="1" dirty="0">
                <a:solidFill>
                  <a:srgbClr val="FFFFFF"/>
                </a:solidFill>
              </a:rPr>
              <a:t>Table of Contents</a:t>
            </a:r>
            <a:endParaRPr sz="4800" b="1" dirty="0">
              <a:solidFill>
                <a:srgbClr val="FFFFFF"/>
              </a:solidFill>
            </a:endParaRPr>
          </a:p>
        </p:txBody>
      </p:sp>
      <p:sp>
        <p:nvSpPr>
          <p:cNvPr id="735" name="Google Shape;735;p33"/>
          <p:cNvSpPr txBox="1">
            <a:spLocks noGrp="1"/>
          </p:cNvSpPr>
          <p:nvPr>
            <p:ph type="title" idx="2"/>
          </p:nvPr>
        </p:nvSpPr>
        <p:spPr>
          <a:xfrm>
            <a:off x="809195" y="3435845"/>
            <a:ext cx="2305500" cy="666251"/>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bg1"/>
                </a:solidFill>
              </a:rPr>
              <a:t>Recycling Day</a:t>
            </a:r>
            <a:endParaRPr>
              <a:solidFill>
                <a:schemeClr val="bg1"/>
              </a:solidFill>
            </a:endParaRPr>
          </a:p>
        </p:txBody>
      </p:sp>
      <p:sp>
        <p:nvSpPr>
          <p:cNvPr id="736" name="Google Shape;736;p33"/>
          <p:cNvSpPr txBox="1">
            <a:spLocks noGrp="1"/>
          </p:cNvSpPr>
          <p:nvPr>
            <p:ph type="subTitle" idx="1"/>
          </p:nvPr>
        </p:nvSpPr>
        <p:spPr>
          <a:xfrm>
            <a:off x="809195" y="3831870"/>
            <a:ext cx="2305500" cy="868467"/>
          </a:xfrm>
          <a:prstGeom prst="rect">
            <a:avLst/>
          </a:prstGeom>
          <a:noFill/>
        </p:spPr>
        <p:txBody>
          <a:bodyPr spcFirstLastPara="1" wrap="square" lIns="91425" tIns="91425" rIns="91425" bIns="91425" anchor="t" anchorCtr="0">
            <a:noAutofit/>
          </a:bodyPr>
          <a:lstStyle/>
          <a:p>
            <a:pPr marL="0" lvl="0" indent="0" algn="ctr" rtl="0">
              <a:spcBef>
                <a:spcPts val="0"/>
              </a:spcBef>
              <a:spcAft>
                <a:spcPts val="1200"/>
              </a:spcAft>
              <a:buNone/>
            </a:pPr>
            <a:r>
              <a:rPr lang="en" dirty="0">
                <a:solidFill>
                  <a:schemeClr val="bg1"/>
                </a:solidFill>
              </a:rPr>
              <a:t>You could describe the topic of the section here</a:t>
            </a:r>
            <a:endParaRPr dirty="0">
              <a:solidFill>
                <a:schemeClr val="bg1"/>
              </a:solidFill>
            </a:endParaRPr>
          </a:p>
        </p:txBody>
      </p:sp>
      <p:sp>
        <p:nvSpPr>
          <p:cNvPr id="737" name="Google Shape;737;p33"/>
          <p:cNvSpPr txBox="1">
            <a:spLocks noGrp="1"/>
          </p:cNvSpPr>
          <p:nvPr>
            <p:ph type="title" idx="3"/>
          </p:nvPr>
        </p:nvSpPr>
        <p:spPr>
          <a:xfrm>
            <a:off x="3508464" y="3435845"/>
            <a:ext cx="2305500" cy="666251"/>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bg1"/>
                </a:solidFill>
              </a:rPr>
              <a:t>Plastic Recycling</a:t>
            </a:r>
            <a:endParaRPr>
              <a:solidFill>
                <a:schemeClr val="bg1"/>
              </a:solidFill>
            </a:endParaRPr>
          </a:p>
        </p:txBody>
      </p:sp>
      <p:sp>
        <p:nvSpPr>
          <p:cNvPr id="738" name="Google Shape;738;p33"/>
          <p:cNvSpPr txBox="1">
            <a:spLocks noGrp="1"/>
          </p:cNvSpPr>
          <p:nvPr>
            <p:ph type="subTitle" idx="4"/>
          </p:nvPr>
        </p:nvSpPr>
        <p:spPr>
          <a:xfrm>
            <a:off x="3508464" y="3831870"/>
            <a:ext cx="2305500" cy="612087"/>
          </a:xfrm>
          <a:prstGeom prst="rect">
            <a:avLst/>
          </a:prstGeom>
          <a:noFill/>
        </p:spPr>
        <p:txBody>
          <a:bodyPr spcFirstLastPara="1" wrap="square" lIns="91425" tIns="91425" rIns="91425" bIns="91425" anchor="t" anchorCtr="0">
            <a:noAutofit/>
          </a:bodyPr>
          <a:lstStyle/>
          <a:p>
            <a:pPr marL="0" lvl="0" indent="0" algn="ctr" rtl="0">
              <a:spcBef>
                <a:spcPts val="0"/>
              </a:spcBef>
              <a:spcAft>
                <a:spcPts val="1200"/>
              </a:spcAft>
              <a:buNone/>
            </a:pPr>
            <a:r>
              <a:rPr lang="en">
                <a:solidFill>
                  <a:schemeClr val="bg1"/>
                </a:solidFill>
              </a:rPr>
              <a:t>You could describe the topic of the section here</a:t>
            </a:r>
            <a:endParaRPr>
              <a:solidFill>
                <a:schemeClr val="bg1"/>
              </a:solidFill>
            </a:endParaRPr>
          </a:p>
        </p:txBody>
      </p:sp>
      <p:sp>
        <p:nvSpPr>
          <p:cNvPr id="743" name="Google Shape;743;p33"/>
          <p:cNvSpPr txBox="1">
            <a:spLocks noGrp="1"/>
          </p:cNvSpPr>
          <p:nvPr>
            <p:ph type="title" idx="5"/>
          </p:nvPr>
        </p:nvSpPr>
        <p:spPr>
          <a:xfrm>
            <a:off x="6207740" y="3435845"/>
            <a:ext cx="2305500" cy="666251"/>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bg1"/>
                </a:solidFill>
              </a:rPr>
              <a:t>Glass Recycling</a:t>
            </a:r>
            <a:endParaRPr>
              <a:solidFill>
                <a:schemeClr val="bg1"/>
              </a:solidFill>
            </a:endParaRPr>
          </a:p>
        </p:txBody>
      </p:sp>
      <p:sp>
        <p:nvSpPr>
          <p:cNvPr id="744" name="Google Shape;744;p33"/>
          <p:cNvSpPr txBox="1">
            <a:spLocks noGrp="1"/>
          </p:cNvSpPr>
          <p:nvPr>
            <p:ph type="subTitle" idx="6"/>
          </p:nvPr>
        </p:nvSpPr>
        <p:spPr>
          <a:xfrm>
            <a:off x="6207740" y="3831870"/>
            <a:ext cx="2305500" cy="612087"/>
          </a:xfrm>
          <a:prstGeom prst="rect">
            <a:avLst/>
          </a:prstGeom>
          <a:noFill/>
        </p:spPr>
        <p:txBody>
          <a:bodyPr spcFirstLastPara="1" wrap="square" lIns="91425" tIns="91425" rIns="91425" bIns="91425" anchor="t" anchorCtr="0">
            <a:noAutofit/>
          </a:bodyPr>
          <a:lstStyle/>
          <a:p>
            <a:pPr marL="0" lvl="0" indent="0" algn="ctr" rtl="0">
              <a:spcBef>
                <a:spcPts val="0"/>
              </a:spcBef>
              <a:spcAft>
                <a:spcPts val="1200"/>
              </a:spcAft>
              <a:buNone/>
            </a:pPr>
            <a:r>
              <a:rPr lang="en">
                <a:solidFill>
                  <a:schemeClr val="bg1"/>
                </a:solidFill>
              </a:rPr>
              <a:t>You could describe the topic of the section here</a:t>
            </a:r>
            <a:endParaRPr>
              <a:solidFill>
                <a:schemeClr val="bg1"/>
              </a:solidFill>
            </a:endParaRPr>
          </a:p>
        </p:txBody>
      </p:sp>
      <p:sp>
        <p:nvSpPr>
          <p:cNvPr id="747" name="Google Shape;747;p33"/>
          <p:cNvSpPr txBox="1">
            <a:spLocks noGrp="1"/>
          </p:cNvSpPr>
          <p:nvPr>
            <p:ph type="title" idx="7"/>
          </p:nvPr>
        </p:nvSpPr>
        <p:spPr>
          <a:xfrm>
            <a:off x="1641845" y="3220807"/>
            <a:ext cx="640200" cy="319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solidFill>
                  <a:srgbClr val="2C325B"/>
                </a:solidFill>
              </a:rPr>
              <a:t>01.</a:t>
            </a:r>
            <a:endParaRPr sz="2400" b="1" dirty="0">
              <a:solidFill>
                <a:srgbClr val="2C325B"/>
              </a:solidFill>
            </a:endParaRPr>
          </a:p>
        </p:txBody>
      </p:sp>
      <p:sp>
        <p:nvSpPr>
          <p:cNvPr id="748" name="Google Shape;748;p33"/>
          <p:cNvSpPr txBox="1">
            <a:spLocks noGrp="1"/>
          </p:cNvSpPr>
          <p:nvPr>
            <p:ph type="title" idx="9"/>
          </p:nvPr>
        </p:nvSpPr>
        <p:spPr>
          <a:xfrm>
            <a:off x="4341114" y="3220807"/>
            <a:ext cx="640200" cy="319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rgbClr val="2C325B"/>
                </a:solidFill>
              </a:rPr>
              <a:t>02.</a:t>
            </a:r>
            <a:endParaRPr sz="2400" b="1">
              <a:solidFill>
                <a:srgbClr val="2C325B"/>
              </a:solidFill>
            </a:endParaRPr>
          </a:p>
        </p:txBody>
      </p:sp>
      <p:sp>
        <p:nvSpPr>
          <p:cNvPr id="749" name="Google Shape;749;p33"/>
          <p:cNvSpPr txBox="1">
            <a:spLocks noGrp="1"/>
          </p:cNvSpPr>
          <p:nvPr>
            <p:ph type="title" idx="14"/>
          </p:nvPr>
        </p:nvSpPr>
        <p:spPr>
          <a:xfrm>
            <a:off x="7040390" y="3220807"/>
            <a:ext cx="640200" cy="3195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solidFill>
                  <a:srgbClr val="2C325B"/>
                </a:solidFill>
              </a:rPr>
              <a:t>03.</a:t>
            </a:r>
            <a:endParaRPr sz="2400" b="1" dirty="0">
              <a:solidFill>
                <a:srgbClr val="2C325B"/>
              </a:solidFill>
            </a:endParaRPr>
          </a:p>
        </p:txBody>
      </p:sp>
      <p:pic>
        <p:nvPicPr>
          <p:cNvPr id="2" name="Imagen 1"/>
          <p:cNvPicPr>
            <a:picLocks noChangeAspect="1"/>
          </p:cNvPicPr>
          <p:nvPr/>
        </p:nvPicPr>
        <p:blipFill>
          <a:blip r:embed="rId3"/>
          <a:stretch>
            <a:fillRect/>
          </a:stretch>
        </p:blipFill>
        <p:spPr>
          <a:xfrm>
            <a:off x="1336934" y="1587583"/>
            <a:ext cx="1250021" cy="1250021"/>
          </a:xfrm>
          <a:prstGeom prst="rect">
            <a:avLst/>
          </a:prstGeom>
        </p:spPr>
      </p:pic>
      <p:pic>
        <p:nvPicPr>
          <p:cNvPr id="3" name="Imagen 2"/>
          <p:cNvPicPr>
            <a:picLocks noChangeAspect="1"/>
          </p:cNvPicPr>
          <p:nvPr/>
        </p:nvPicPr>
        <p:blipFill>
          <a:blip r:embed="rId4"/>
          <a:stretch>
            <a:fillRect/>
          </a:stretch>
        </p:blipFill>
        <p:spPr>
          <a:xfrm>
            <a:off x="4137137" y="1708249"/>
            <a:ext cx="1036461" cy="1036461"/>
          </a:xfrm>
          <a:prstGeom prst="rect">
            <a:avLst/>
          </a:prstGeom>
        </p:spPr>
      </p:pic>
      <p:pic>
        <p:nvPicPr>
          <p:cNvPr id="4" name="Imagen 3"/>
          <p:cNvPicPr>
            <a:picLocks noChangeAspect="1"/>
          </p:cNvPicPr>
          <p:nvPr/>
        </p:nvPicPr>
        <p:blipFill>
          <a:blip r:embed="rId5"/>
          <a:stretch>
            <a:fillRect/>
          </a:stretch>
        </p:blipFill>
        <p:spPr>
          <a:xfrm>
            <a:off x="6723867" y="1589856"/>
            <a:ext cx="1273246" cy="1273246"/>
          </a:xfrm>
          <a:prstGeom prst="rect">
            <a:avLst/>
          </a:prstGeom>
        </p:spPr>
      </p:pic>
      <p:sp>
        <p:nvSpPr>
          <p:cNvPr id="16" name="Freeform 5"/>
          <p:cNvSpPr>
            <a:spLocks noEditPoints="1"/>
          </p:cNvSpPr>
          <p:nvPr/>
        </p:nvSpPr>
        <p:spPr bwMode="auto">
          <a:xfrm>
            <a:off x="8147140" y="522136"/>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
        <p:nvSpPr>
          <p:cNvPr id="17" name="Freeform 5"/>
          <p:cNvSpPr>
            <a:spLocks noEditPoints="1"/>
          </p:cNvSpPr>
          <p:nvPr/>
        </p:nvSpPr>
        <p:spPr bwMode="auto">
          <a:xfrm>
            <a:off x="295072" y="563880"/>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23"/>
        <p:cNvGrpSpPr/>
        <p:nvPr/>
      </p:nvGrpSpPr>
      <p:grpSpPr>
        <a:xfrm>
          <a:off x="0" y="0"/>
          <a:ext cx="0" cy="0"/>
          <a:chOff x="0" y="0"/>
          <a:chExt cx="0" cy="0"/>
        </a:xfrm>
      </p:grpSpPr>
      <p:sp>
        <p:nvSpPr>
          <p:cNvPr id="2324" name="Google Shape;2324;p31"/>
          <p:cNvSpPr txBox="1">
            <a:spLocks noGrp="1"/>
          </p:cNvSpPr>
          <p:nvPr>
            <p:ph type="title"/>
          </p:nvPr>
        </p:nvSpPr>
        <p:spPr>
          <a:xfrm>
            <a:off x="720000" y="539400"/>
            <a:ext cx="7704000" cy="52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Table of contents</a:t>
            </a:r>
            <a:endParaRPr/>
          </a:p>
        </p:txBody>
      </p:sp>
      <p:sp>
        <p:nvSpPr>
          <p:cNvPr id="2325" name="Google Shape;2325;p31"/>
          <p:cNvSpPr txBox="1">
            <a:spLocks noGrp="1"/>
          </p:cNvSpPr>
          <p:nvPr>
            <p:ph type="title" idx="2"/>
          </p:nvPr>
        </p:nvSpPr>
        <p:spPr>
          <a:xfrm>
            <a:off x="1378685" y="1831786"/>
            <a:ext cx="2552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Introduction</a:t>
            </a:r>
            <a:endParaRPr dirty="0"/>
          </a:p>
        </p:txBody>
      </p:sp>
      <p:sp>
        <p:nvSpPr>
          <p:cNvPr id="2326" name="Google Shape;2326;p31"/>
          <p:cNvSpPr txBox="1">
            <a:spLocks noGrp="1"/>
          </p:cNvSpPr>
          <p:nvPr>
            <p:ph type="subTitle" idx="1"/>
          </p:nvPr>
        </p:nvSpPr>
        <p:spPr>
          <a:xfrm>
            <a:off x="1378685" y="2285595"/>
            <a:ext cx="25521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2327" name="Google Shape;2327;p31"/>
          <p:cNvSpPr txBox="1">
            <a:spLocks noGrp="1"/>
          </p:cNvSpPr>
          <p:nvPr>
            <p:ph type="title" idx="3"/>
          </p:nvPr>
        </p:nvSpPr>
        <p:spPr>
          <a:xfrm>
            <a:off x="328610" y="1831037"/>
            <a:ext cx="1060500" cy="74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2998" name="Google Shape;2998;p31"/>
          <p:cNvSpPr txBox="1">
            <a:spLocks noGrp="1"/>
          </p:cNvSpPr>
          <p:nvPr>
            <p:ph type="title" idx="4"/>
          </p:nvPr>
        </p:nvSpPr>
        <p:spPr>
          <a:xfrm>
            <a:off x="5137547" y="1912844"/>
            <a:ext cx="2552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team</a:t>
            </a:r>
            <a:endParaRPr/>
          </a:p>
        </p:txBody>
      </p:sp>
      <p:sp>
        <p:nvSpPr>
          <p:cNvPr id="2999" name="Google Shape;2999;p31"/>
          <p:cNvSpPr txBox="1">
            <a:spLocks noGrp="1"/>
          </p:cNvSpPr>
          <p:nvPr>
            <p:ph type="subTitle" idx="5"/>
          </p:nvPr>
        </p:nvSpPr>
        <p:spPr>
          <a:xfrm>
            <a:off x="5137547" y="2366653"/>
            <a:ext cx="25521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3000" name="Google Shape;3000;p31"/>
          <p:cNvSpPr txBox="1">
            <a:spLocks noGrp="1"/>
          </p:cNvSpPr>
          <p:nvPr>
            <p:ph type="title" idx="6"/>
          </p:nvPr>
        </p:nvSpPr>
        <p:spPr>
          <a:xfrm>
            <a:off x="4087472" y="1912095"/>
            <a:ext cx="1060500" cy="74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3001" name="Google Shape;3001;p31"/>
          <p:cNvSpPr txBox="1">
            <a:spLocks noGrp="1"/>
          </p:cNvSpPr>
          <p:nvPr>
            <p:ph type="title" idx="7"/>
          </p:nvPr>
        </p:nvSpPr>
        <p:spPr>
          <a:xfrm>
            <a:off x="1378685" y="3205211"/>
            <a:ext cx="2552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numbers</a:t>
            </a:r>
            <a:endParaRPr/>
          </a:p>
        </p:txBody>
      </p:sp>
      <p:sp>
        <p:nvSpPr>
          <p:cNvPr id="3002" name="Google Shape;3002;p31"/>
          <p:cNvSpPr txBox="1">
            <a:spLocks noGrp="1"/>
          </p:cNvSpPr>
          <p:nvPr>
            <p:ph type="subTitle" idx="8"/>
          </p:nvPr>
        </p:nvSpPr>
        <p:spPr>
          <a:xfrm>
            <a:off x="1378685" y="3659020"/>
            <a:ext cx="25521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3003" name="Google Shape;3003;p31"/>
          <p:cNvSpPr txBox="1">
            <a:spLocks noGrp="1"/>
          </p:cNvSpPr>
          <p:nvPr>
            <p:ph type="title" idx="9"/>
          </p:nvPr>
        </p:nvSpPr>
        <p:spPr>
          <a:xfrm>
            <a:off x="328610" y="3204462"/>
            <a:ext cx="1060500" cy="74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3004" name="Google Shape;3004;p31"/>
          <p:cNvSpPr txBox="1">
            <a:spLocks noGrp="1"/>
          </p:cNvSpPr>
          <p:nvPr>
            <p:ph type="title" idx="13"/>
          </p:nvPr>
        </p:nvSpPr>
        <p:spPr>
          <a:xfrm>
            <a:off x="5137547" y="3286269"/>
            <a:ext cx="2552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conclusion</a:t>
            </a:r>
            <a:endParaRPr/>
          </a:p>
        </p:txBody>
      </p:sp>
      <p:sp>
        <p:nvSpPr>
          <p:cNvPr id="3005" name="Google Shape;3005;p31"/>
          <p:cNvSpPr txBox="1">
            <a:spLocks noGrp="1"/>
          </p:cNvSpPr>
          <p:nvPr>
            <p:ph type="subTitle" idx="14"/>
          </p:nvPr>
        </p:nvSpPr>
        <p:spPr>
          <a:xfrm>
            <a:off x="5137547" y="3740078"/>
            <a:ext cx="25521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3006" name="Google Shape;3006;p31"/>
          <p:cNvSpPr txBox="1">
            <a:spLocks noGrp="1"/>
          </p:cNvSpPr>
          <p:nvPr>
            <p:ph type="title" idx="15"/>
          </p:nvPr>
        </p:nvSpPr>
        <p:spPr>
          <a:xfrm>
            <a:off x="4087472" y="3285520"/>
            <a:ext cx="1060500" cy="74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04</a:t>
            </a:r>
            <a:endParaRPr/>
          </a:p>
        </p:txBody>
      </p:sp>
      <p:sp>
        <p:nvSpPr>
          <p:cNvPr id="685" name="Rectángulo 684"/>
          <p:cNvSpPr/>
          <p:nvPr/>
        </p:nvSpPr>
        <p:spPr>
          <a:xfrm>
            <a:off x="157773" y="176463"/>
            <a:ext cx="8839200" cy="4796589"/>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7" name="Grupo 16"/>
          <p:cNvGrpSpPr/>
          <p:nvPr/>
        </p:nvGrpSpPr>
        <p:grpSpPr>
          <a:xfrm>
            <a:off x="7474383" y="3616724"/>
            <a:ext cx="1347498" cy="1216307"/>
            <a:chOff x="6726238" y="4248150"/>
            <a:chExt cx="1924050" cy="1736726"/>
          </a:xfrm>
        </p:grpSpPr>
        <p:sp>
          <p:nvSpPr>
            <p:cNvPr id="5" name="Freeform 6"/>
            <p:cNvSpPr>
              <a:spLocks/>
            </p:cNvSpPr>
            <p:nvPr/>
          </p:nvSpPr>
          <p:spPr bwMode="auto">
            <a:xfrm>
              <a:off x="7018338" y="4527550"/>
              <a:ext cx="1203325" cy="1128713"/>
            </a:xfrm>
            <a:custGeom>
              <a:avLst/>
              <a:gdLst>
                <a:gd name="T0" fmla="*/ 706 w 775"/>
                <a:gd name="T1" fmla="*/ 39 h 726"/>
                <a:gd name="T2" fmla="*/ 691 w 775"/>
                <a:gd name="T3" fmla="*/ 38 h 726"/>
                <a:gd name="T4" fmla="*/ 469 w 775"/>
                <a:gd name="T5" fmla="*/ 38 h 726"/>
                <a:gd name="T6" fmla="*/ 453 w 775"/>
                <a:gd name="T7" fmla="*/ 36 h 726"/>
                <a:gd name="T8" fmla="*/ 438 w 775"/>
                <a:gd name="T9" fmla="*/ 19 h 726"/>
                <a:gd name="T10" fmla="*/ 454 w 775"/>
                <a:gd name="T11" fmla="*/ 1 h 726"/>
                <a:gd name="T12" fmla="*/ 468 w 775"/>
                <a:gd name="T13" fmla="*/ 1 h 726"/>
                <a:gd name="T14" fmla="*/ 751 w 775"/>
                <a:gd name="T15" fmla="*/ 0 h 726"/>
                <a:gd name="T16" fmla="*/ 775 w 775"/>
                <a:gd name="T17" fmla="*/ 25 h 726"/>
                <a:gd name="T18" fmla="*/ 775 w 775"/>
                <a:gd name="T19" fmla="*/ 177 h 726"/>
                <a:gd name="T20" fmla="*/ 774 w 775"/>
                <a:gd name="T21" fmla="*/ 194 h 726"/>
                <a:gd name="T22" fmla="*/ 756 w 775"/>
                <a:gd name="T23" fmla="*/ 209 h 726"/>
                <a:gd name="T24" fmla="*/ 738 w 775"/>
                <a:gd name="T25" fmla="*/ 192 h 726"/>
                <a:gd name="T26" fmla="*/ 738 w 775"/>
                <a:gd name="T27" fmla="*/ 148 h 726"/>
                <a:gd name="T28" fmla="*/ 738 w 775"/>
                <a:gd name="T29" fmla="*/ 77 h 726"/>
                <a:gd name="T30" fmla="*/ 736 w 775"/>
                <a:gd name="T31" fmla="*/ 69 h 726"/>
                <a:gd name="T32" fmla="*/ 728 w 775"/>
                <a:gd name="T33" fmla="*/ 73 h 726"/>
                <a:gd name="T34" fmla="*/ 638 w 775"/>
                <a:gd name="T35" fmla="*/ 163 h 726"/>
                <a:gd name="T36" fmla="*/ 632 w 775"/>
                <a:gd name="T37" fmla="*/ 181 h 726"/>
                <a:gd name="T38" fmla="*/ 632 w 775"/>
                <a:gd name="T39" fmla="*/ 254 h 726"/>
                <a:gd name="T40" fmla="*/ 614 w 775"/>
                <a:gd name="T41" fmla="*/ 278 h 726"/>
                <a:gd name="T42" fmla="*/ 595 w 775"/>
                <a:gd name="T43" fmla="*/ 254 h 726"/>
                <a:gd name="T44" fmla="*/ 595 w 775"/>
                <a:gd name="T45" fmla="*/ 197 h 726"/>
                <a:gd name="T46" fmla="*/ 577 w 775"/>
                <a:gd name="T47" fmla="*/ 180 h 726"/>
                <a:gd name="T48" fmla="*/ 245 w 775"/>
                <a:gd name="T49" fmla="*/ 180 h 726"/>
                <a:gd name="T50" fmla="*/ 55 w 775"/>
                <a:gd name="T51" fmla="*/ 180 h 726"/>
                <a:gd name="T52" fmla="*/ 36 w 775"/>
                <a:gd name="T53" fmla="*/ 198 h 726"/>
                <a:gd name="T54" fmla="*/ 36 w 775"/>
                <a:gd name="T55" fmla="*/ 671 h 726"/>
                <a:gd name="T56" fmla="*/ 54 w 775"/>
                <a:gd name="T57" fmla="*/ 688 h 726"/>
                <a:gd name="T58" fmla="*/ 365 w 775"/>
                <a:gd name="T59" fmla="*/ 688 h 726"/>
                <a:gd name="T60" fmla="*/ 384 w 775"/>
                <a:gd name="T61" fmla="*/ 690 h 726"/>
                <a:gd name="T62" fmla="*/ 398 w 775"/>
                <a:gd name="T63" fmla="*/ 708 h 726"/>
                <a:gd name="T64" fmla="*/ 382 w 775"/>
                <a:gd name="T65" fmla="*/ 725 h 726"/>
                <a:gd name="T66" fmla="*/ 369 w 775"/>
                <a:gd name="T67" fmla="*/ 725 h 726"/>
                <a:gd name="T68" fmla="*/ 30 w 775"/>
                <a:gd name="T69" fmla="*/ 725 h 726"/>
                <a:gd name="T70" fmla="*/ 0 w 775"/>
                <a:gd name="T71" fmla="*/ 696 h 726"/>
                <a:gd name="T72" fmla="*/ 0 w 775"/>
                <a:gd name="T73" fmla="*/ 189 h 726"/>
                <a:gd name="T74" fmla="*/ 25 w 775"/>
                <a:gd name="T75" fmla="*/ 128 h 726"/>
                <a:gd name="T76" fmla="*/ 140 w 775"/>
                <a:gd name="T77" fmla="*/ 13 h 726"/>
                <a:gd name="T78" fmla="*/ 172 w 775"/>
                <a:gd name="T79" fmla="*/ 0 h 726"/>
                <a:gd name="T80" fmla="*/ 274 w 775"/>
                <a:gd name="T81" fmla="*/ 1 h 726"/>
                <a:gd name="T82" fmla="*/ 288 w 775"/>
                <a:gd name="T83" fmla="*/ 2 h 726"/>
                <a:gd name="T84" fmla="*/ 301 w 775"/>
                <a:gd name="T85" fmla="*/ 19 h 726"/>
                <a:gd name="T86" fmla="*/ 288 w 775"/>
                <a:gd name="T87" fmla="*/ 36 h 726"/>
                <a:gd name="T88" fmla="*/ 271 w 775"/>
                <a:gd name="T89" fmla="*/ 38 h 726"/>
                <a:gd name="T90" fmla="*/ 181 w 775"/>
                <a:gd name="T91" fmla="*/ 38 h 726"/>
                <a:gd name="T92" fmla="*/ 160 w 775"/>
                <a:gd name="T93" fmla="*/ 46 h 726"/>
                <a:gd name="T94" fmla="*/ 77 w 775"/>
                <a:gd name="T95" fmla="*/ 130 h 726"/>
                <a:gd name="T96" fmla="*/ 70 w 775"/>
                <a:gd name="T97" fmla="*/ 140 h 726"/>
                <a:gd name="T98" fmla="*/ 82 w 775"/>
                <a:gd name="T99" fmla="*/ 143 h 726"/>
                <a:gd name="T100" fmla="*/ 533 w 775"/>
                <a:gd name="T101" fmla="*/ 143 h 726"/>
                <a:gd name="T102" fmla="*/ 595 w 775"/>
                <a:gd name="T103" fmla="*/ 143 h 726"/>
                <a:gd name="T104" fmla="*/ 612 w 775"/>
                <a:gd name="T105" fmla="*/ 137 h 726"/>
                <a:gd name="T106" fmla="*/ 704 w 775"/>
                <a:gd name="T107" fmla="*/ 45 h 726"/>
                <a:gd name="T108" fmla="*/ 706 w 775"/>
                <a:gd name="T109" fmla="*/ 39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5" h="726">
                  <a:moveTo>
                    <a:pt x="706" y="39"/>
                  </a:moveTo>
                  <a:cubicBezTo>
                    <a:pt x="702" y="36"/>
                    <a:pt x="696" y="38"/>
                    <a:pt x="691" y="38"/>
                  </a:cubicBezTo>
                  <a:cubicBezTo>
                    <a:pt x="617" y="38"/>
                    <a:pt x="543" y="38"/>
                    <a:pt x="469" y="38"/>
                  </a:cubicBezTo>
                  <a:cubicBezTo>
                    <a:pt x="463" y="38"/>
                    <a:pt x="458" y="38"/>
                    <a:pt x="453" y="36"/>
                  </a:cubicBezTo>
                  <a:cubicBezTo>
                    <a:pt x="444" y="34"/>
                    <a:pt x="438" y="28"/>
                    <a:pt x="438" y="19"/>
                  </a:cubicBezTo>
                  <a:cubicBezTo>
                    <a:pt x="439" y="9"/>
                    <a:pt x="445" y="3"/>
                    <a:pt x="454" y="1"/>
                  </a:cubicBezTo>
                  <a:cubicBezTo>
                    <a:pt x="459" y="0"/>
                    <a:pt x="463" y="1"/>
                    <a:pt x="468" y="1"/>
                  </a:cubicBezTo>
                  <a:cubicBezTo>
                    <a:pt x="562" y="0"/>
                    <a:pt x="657" y="0"/>
                    <a:pt x="751" y="0"/>
                  </a:cubicBezTo>
                  <a:cubicBezTo>
                    <a:pt x="769" y="0"/>
                    <a:pt x="775" y="7"/>
                    <a:pt x="775" y="25"/>
                  </a:cubicBezTo>
                  <a:cubicBezTo>
                    <a:pt x="775" y="76"/>
                    <a:pt x="775" y="126"/>
                    <a:pt x="775" y="177"/>
                  </a:cubicBezTo>
                  <a:cubicBezTo>
                    <a:pt x="775" y="182"/>
                    <a:pt x="775" y="188"/>
                    <a:pt x="774" y="194"/>
                  </a:cubicBezTo>
                  <a:cubicBezTo>
                    <a:pt x="772" y="204"/>
                    <a:pt x="766" y="209"/>
                    <a:pt x="756" y="209"/>
                  </a:cubicBezTo>
                  <a:cubicBezTo>
                    <a:pt x="745" y="209"/>
                    <a:pt x="739" y="202"/>
                    <a:pt x="738" y="192"/>
                  </a:cubicBezTo>
                  <a:cubicBezTo>
                    <a:pt x="738" y="177"/>
                    <a:pt x="738" y="163"/>
                    <a:pt x="738" y="148"/>
                  </a:cubicBezTo>
                  <a:cubicBezTo>
                    <a:pt x="738" y="125"/>
                    <a:pt x="738" y="101"/>
                    <a:pt x="738" y="77"/>
                  </a:cubicBezTo>
                  <a:cubicBezTo>
                    <a:pt x="738" y="75"/>
                    <a:pt x="739" y="71"/>
                    <a:pt x="736" y="69"/>
                  </a:cubicBezTo>
                  <a:cubicBezTo>
                    <a:pt x="732" y="67"/>
                    <a:pt x="730" y="71"/>
                    <a:pt x="728" y="73"/>
                  </a:cubicBezTo>
                  <a:cubicBezTo>
                    <a:pt x="698" y="103"/>
                    <a:pt x="668" y="133"/>
                    <a:pt x="638" y="163"/>
                  </a:cubicBezTo>
                  <a:cubicBezTo>
                    <a:pt x="633" y="168"/>
                    <a:pt x="632" y="174"/>
                    <a:pt x="632" y="181"/>
                  </a:cubicBezTo>
                  <a:cubicBezTo>
                    <a:pt x="632" y="205"/>
                    <a:pt x="632" y="229"/>
                    <a:pt x="632" y="254"/>
                  </a:cubicBezTo>
                  <a:cubicBezTo>
                    <a:pt x="631" y="269"/>
                    <a:pt x="625" y="277"/>
                    <a:pt x="614" y="278"/>
                  </a:cubicBezTo>
                  <a:cubicBezTo>
                    <a:pt x="603" y="278"/>
                    <a:pt x="595" y="269"/>
                    <a:pt x="595" y="254"/>
                  </a:cubicBezTo>
                  <a:cubicBezTo>
                    <a:pt x="595" y="235"/>
                    <a:pt x="595" y="216"/>
                    <a:pt x="595" y="197"/>
                  </a:cubicBezTo>
                  <a:cubicBezTo>
                    <a:pt x="595" y="181"/>
                    <a:pt x="594" y="180"/>
                    <a:pt x="577" y="180"/>
                  </a:cubicBezTo>
                  <a:cubicBezTo>
                    <a:pt x="466" y="180"/>
                    <a:pt x="355" y="180"/>
                    <a:pt x="245" y="180"/>
                  </a:cubicBezTo>
                  <a:cubicBezTo>
                    <a:pt x="181" y="180"/>
                    <a:pt x="118" y="180"/>
                    <a:pt x="55" y="180"/>
                  </a:cubicBezTo>
                  <a:cubicBezTo>
                    <a:pt x="37" y="180"/>
                    <a:pt x="36" y="181"/>
                    <a:pt x="36" y="198"/>
                  </a:cubicBezTo>
                  <a:cubicBezTo>
                    <a:pt x="36" y="356"/>
                    <a:pt x="36" y="513"/>
                    <a:pt x="36" y="671"/>
                  </a:cubicBezTo>
                  <a:cubicBezTo>
                    <a:pt x="36" y="687"/>
                    <a:pt x="37" y="688"/>
                    <a:pt x="54" y="688"/>
                  </a:cubicBezTo>
                  <a:cubicBezTo>
                    <a:pt x="158" y="688"/>
                    <a:pt x="262" y="688"/>
                    <a:pt x="365" y="688"/>
                  </a:cubicBezTo>
                  <a:cubicBezTo>
                    <a:pt x="372" y="688"/>
                    <a:pt x="378" y="688"/>
                    <a:pt x="384" y="690"/>
                  </a:cubicBezTo>
                  <a:cubicBezTo>
                    <a:pt x="393" y="692"/>
                    <a:pt x="398" y="698"/>
                    <a:pt x="398" y="708"/>
                  </a:cubicBezTo>
                  <a:cubicBezTo>
                    <a:pt x="397" y="717"/>
                    <a:pt x="391" y="723"/>
                    <a:pt x="382" y="725"/>
                  </a:cubicBezTo>
                  <a:cubicBezTo>
                    <a:pt x="378" y="726"/>
                    <a:pt x="373" y="725"/>
                    <a:pt x="369" y="725"/>
                  </a:cubicBezTo>
                  <a:cubicBezTo>
                    <a:pt x="256" y="725"/>
                    <a:pt x="143" y="725"/>
                    <a:pt x="30" y="725"/>
                  </a:cubicBezTo>
                  <a:cubicBezTo>
                    <a:pt x="5" y="725"/>
                    <a:pt x="0" y="721"/>
                    <a:pt x="0" y="696"/>
                  </a:cubicBezTo>
                  <a:cubicBezTo>
                    <a:pt x="0" y="527"/>
                    <a:pt x="1" y="358"/>
                    <a:pt x="0" y="189"/>
                  </a:cubicBezTo>
                  <a:cubicBezTo>
                    <a:pt x="0" y="163"/>
                    <a:pt x="6" y="146"/>
                    <a:pt x="25" y="128"/>
                  </a:cubicBezTo>
                  <a:cubicBezTo>
                    <a:pt x="65" y="91"/>
                    <a:pt x="102" y="52"/>
                    <a:pt x="140" y="13"/>
                  </a:cubicBezTo>
                  <a:cubicBezTo>
                    <a:pt x="150" y="4"/>
                    <a:pt x="159" y="0"/>
                    <a:pt x="172" y="0"/>
                  </a:cubicBezTo>
                  <a:cubicBezTo>
                    <a:pt x="206" y="1"/>
                    <a:pt x="240" y="0"/>
                    <a:pt x="274" y="1"/>
                  </a:cubicBezTo>
                  <a:cubicBezTo>
                    <a:pt x="279" y="1"/>
                    <a:pt x="283" y="1"/>
                    <a:pt x="288" y="2"/>
                  </a:cubicBezTo>
                  <a:cubicBezTo>
                    <a:pt x="296" y="4"/>
                    <a:pt x="301" y="10"/>
                    <a:pt x="301" y="19"/>
                  </a:cubicBezTo>
                  <a:cubicBezTo>
                    <a:pt x="301" y="27"/>
                    <a:pt x="296" y="33"/>
                    <a:pt x="288" y="36"/>
                  </a:cubicBezTo>
                  <a:cubicBezTo>
                    <a:pt x="283" y="38"/>
                    <a:pt x="277" y="38"/>
                    <a:pt x="271" y="38"/>
                  </a:cubicBezTo>
                  <a:cubicBezTo>
                    <a:pt x="241" y="38"/>
                    <a:pt x="211" y="38"/>
                    <a:pt x="181" y="38"/>
                  </a:cubicBezTo>
                  <a:cubicBezTo>
                    <a:pt x="172" y="37"/>
                    <a:pt x="166" y="40"/>
                    <a:pt x="160" y="46"/>
                  </a:cubicBezTo>
                  <a:cubicBezTo>
                    <a:pt x="132" y="74"/>
                    <a:pt x="104" y="102"/>
                    <a:pt x="77" y="130"/>
                  </a:cubicBezTo>
                  <a:cubicBezTo>
                    <a:pt x="74" y="133"/>
                    <a:pt x="68" y="135"/>
                    <a:pt x="70" y="140"/>
                  </a:cubicBezTo>
                  <a:cubicBezTo>
                    <a:pt x="72" y="145"/>
                    <a:pt x="78" y="143"/>
                    <a:pt x="82" y="143"/>
                  </a:cubicBezTo>
                  <a:cubicBezTo>
                    <a:pt x="233" y="143"/>
                    <a:pt x="383" y="143"/>
                    <a:pt x="533" y="143"/>
                  </a:cubicBezTo>
                  <a:cubicBezTo>
                    <a:pt x="554" y="143"/>
                    <a:pt x="574" y="143"/>
                    <a:pt x="595" y="143"/>
                  </a:cubicBezTo>
                  <a:cubicBezTo>
                    <a:pt x="601" y="143"/>
                    <a:pt x="607" y="142"/>
                    <a:pt x="612" y="137"/>
                  </a:cubicBezTo>
                  <a:cubicBezTo>
                    <a:pt x="643" y="106"/>
                    <a:pt x="673" y="76"/>
                    <a:pt x="704" y="45"/>
                  </a:cubicBezTo>
                  <a:cubicBezTo>
                    <a:pt x="706" y="43"/>
                    <a:pt x="707" y="42"/>
                    <a:pt x="706" y="3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 name="Freeform 7"/>
            <p:cNvSpPr>
              <a:spLocks noEditPoints="1"/>
            </p:cNvSpPr>
            <p:nvPr/>
          </p:nvSpPr>
          <p:spPr bwMode="auto">
            <a:xfrm>
              <a:off x="7713663" y="4913313"/>
              <a:ext cx="936625" cy="1071563"/>
            </a:xfrm>
            <a:custGeom>
              <a:avLst/>
              <a:gdLst>
                <a:gd name="T0" fmla="*/ 0 w 603"/>
                <a:gd name="T1" fmla="*/ 345 h 690"/>
                <a:gd name="T2" fmla="*/ 0 w 603"/>
                <a:gd name="T3" fmla="*/ 224 h 690"/>
                <a:gd name="T4" fmla="*/ 46 w 603"/>
                <a:gd name="T5" fmla="*/ 141 h 690"/>
                <a:gd name="T6" fmla="*/ 253 w 603"/>
                <a:gd name="T7" fmla="*/ 19 h 690"/>
                <a:gd name="T8" fmla="*/ 353 w 603"/>
                <a:gd name="T9" fmla="*/ 21 h 690"/>
                <a:gd name="T10" fmla="*/ 551 w 603"/>
                <a:gd name="T11" fmla="*/ 138 h 690"/>
                <a:gd name="T12" fmla="*/ 602 w 603"/>
                <a:gd name="T13" fmla="*/ 225 h 690"/>
                <a:gd name="T14" fmla="*/ 602 w 603"/>
                <a:gd name="T15" fmla="*/ 465 h 690"/>
                <a:gd name="T16" fmla="*/ 551 w 603"/>
                <a:gd name="T17" fmla="*/ 554 h 690"/>
                <a:gd name="T18" fmla="*/ 355 w 603"/>
                <a:gd name="T19" fmla="*/ 669 h 690"/>
                <a:gd name="T20" fmla="*/ 247 w 603"/>
                <a:gd name="T21" fmla="*/ 669 h 690"/>
                <a:gd name="T22" fmla="*/ 50 w 603"/>
                <a:gd name="T23" fmla="*/ 553 h 690"/>
                <a:gd name="T24" fmla="*/ 0 w 603"/>
                <a:gd name="T25" fmla="*/ 464 h 690"/>
                <a:gd name="T26" fmla="*/ 0 w 603"/>
                <a:gd name="T27" fmla="*/ 345 h 690"/>
                <a:gd name="T28" fmla="*/ 37 w 603"/>
                <a:gd name="T29" fmla="*/ 345 h 690"/>
                <a:gd name="T30" fmla="*/ 37 w 603"/>
                <a:gd name="T31" fmla="*/ 464 h 690"/>
                <a:gd name="T32" fmla="*/ 70 w 603"/>
                <a:gd name="T33" fmla="*/ 522 h 690"/>
                <a:gd name="T34" fmla="*/ 264 w 603"/>
                <a:gd name="T35" fmla="*/ 637 h 690"/>
                <a:gd name="T36" fmla="*/ 338 w 603"/>
                <a:gd name="T37" fmla="*/ 636 h 690"/>
                <a:gd name="T38" fmla="*/ 531 w 603"/>
                <a:gd name="T39" fmla="*/ 522 h 690"/>
                <a:gd name="T40" fmla="*/ 566 w 603"/>
                <a:gd name="T41" fmla="*/ 462 h 690"/>
                <a:gd name="T42" fmla="*/ 566 w 603"/>
                <a:gd name="T43" fmla="*/ 229 h 690"/>
                <a:gd name="T44" fmla="*/ 531 w 603"/>
                <a:gd name="T45" fmla="*/ 169 h 690"/>
                <a:gd name="T46" fmla="*/ 337 w 603"/>
                <a:gd name="T47" fmla="*/ 54 h 690"/>
                <a:gd name="T48" fmla="*/ 264 w 603"/>
                <a:gd name="T49" fmla="*/ 54 h 690"/>
                <a:gd name="T50" fmla="*/ 72 w 603"/>
                <a:gd name="T51" fmla="*/ 168 h 690"/>
                <a:gd name="T52" fmla="*/ 36 w 603"/>
                <a:gd name="T53" fmla="*/ 231 h 690"/>
                <a:gd name="T54" fmla="*/ 37 w 603"/>
                <a:gd name="T55" fmla="*/ 345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3" h="690">
                  <a:moveTo>
                    <a:pt x="0" y="345"/>
                  </a:moveTo>
                  <a:cubicBezTo>
                    <a:pt x="0" y="305"/>
                    <a:pt x="0" y="264"/>
                    <a:pt x="0" y="224"/>
                  </a:cubicBezTo>
                  <a:cubicBezTo>
                    <a:pt x="0" y="188"/>
                    <a:pt x="15" y="160"/>
                    <a:pt x="46" y="141"/>
                  </a:cubicBezTo>
                  <a:cubicBezTo>
                    <a:pt x="114" y="100"/>
                    <a:pt x="183" y="59"/>
                    <a:pt x="253" y="19"/>
                  </a:cubicBezTo>
                  <a:cubicBezTo>
                    <a:pt x="286" y="0"/>
                    <a:pt x="320" y="2"/>
                    <a:pt x="353" y="21"/>
                  </a:cubicBezTo>
                  <a:cubicBezTo>
                    <a:pt x="419" y="60"/>
                    <a:pt x="485" y="99"/>
                    <a:pt x="551" y="138"/>
                  </a:cubicBezTo>
                  <a:cubicBezTo>
                    <a:pt x="584" y="157"/>
                    <a:pt x="602" y="187"/>
                    <a:pt x="602" y="225"/>
                  </a:cubicBezTo>
                  <a:cubicBezTo>
                    <a:pt x="603" y="305"/>
                    <a:pt x="603" y="385"/>
                    <a:pt x="602" y="465"/>
                  </a:cubicBezTo>
                  <a:cubicBezTo>
                    <a:pt x="602" y="504"/>
                    <a:pt x="584" y="534"/>
                    <a:pt x="551" y="554"/>
                  </a:cubicBezTo>
                  <a:cubicBezTo>
                    <a:pt x="485" y="592"/>
                    <a:pt x="420" y="630"/>
                    <a:pt x="355" y="669"/>
                  </a:cubicBezTo>
                  <a:cubicBezTo>
                    <a:pt x="319" y="690"/>
                    <a:pt x="283" y="690"/>
                    <a:pt x="247" y="669"/>
                  </a:cubicBezTo>
                  <a:cubicBezTo>
                    <a:pt x="181" y="630"/>
                    <a:pt x="116" y="592"/>
                    <a:pt x="50" y="553"/>
                  </a:cubicBezTo>
                  <a:cubicBezTo>
                    <a:pt x="17" y="533"/>
                    <a:pt x="0" y="503"/>
                    <a:pt x="0" y="464"/>
                  </a:cubicBezTo>
                  <a:cubicBezTo>
                    <a:pt x="0" y="424"/>
                    <a:pt x="0" y="384"/>
                    <a:pt x="0" y="345"/>
                  </a:cubicBezTo>
                  <a:close/>
                  <a:moveTo>
                    <a:pt x="37" y="345"/>
                  </a:moveTo>
                  <a:cubicBezTo>
                    <a:pt x="37" y="384"/>
                    <a:pt x="37" y="424"/>
                    <a:pt x="37" y="464"/>
                  </a:cubicBezTo>
                  <a:cubicBezTo>
                    <a:pt x="36" y="490"/>
                    <a:pt x="48" y="509"/>
                    <a:pt x="70" y="522"/>
                  </a:cubicBezTo>
                  <a:cubicBezTo>
                    <a:pt x="135" y="560"/>
                    <a:pt x="200" y="598"/>
                    <a:pt x="264" y="637"/>
                  </a:cubicBezTo>
                  <a:cubicBezTo>
                    <a:pt x="289" y="652"/>
                    <a:pt x="313" y="651"/>
                    <a:pt x="338" y="636"/>
                  </a:cubicBezTo>
                  <a:cubicBezTo>
                    <a:pt x="402" y="598"/>
                    <a:pt x="467" y="560"/>
                    <a:pt x="531" y="522"/>
                  </a:cubicBezTo>
                  <a:cubicBezTo>
                    <a:pt x="554" y="509"/>
                    <a:pt x="566" y="489"/>
                    <a:pt x="566" y="462"/>
                  </a:cubicBezTo>
                  <a:cubicBezTo>
                    <a:pt x="565" y="384"/>
                    <a:pt x="566" y="307"/>
                    <a:pt x="566" y="229"/>
                  </a:cubicBezTo>
                  <a:cubicBezTo>
                    <a:pt x="566" y="202"/>
                    <a:pt x="555" y="182"/>
                    <a:pt x="531" y="169"/>
                  </a:cubicBezTo>
                  <a:cubicBezTo>
                    <a:pt x="466" y="131"/>
                    <a:pt x="402" y="93"/>
                    <a:pt x="337" y="54"/>
                  </a:cubicBezTo>
                  <a:cubicBezTo>
                    <a:pt x="312" y="39"/>
                    <a:pt x="289" y="40"/>
                    <a:pt x="264" y="54"/>
                  </a:cubicBezTo>
                  <a:cubicBezTo>
                    <a:pt x="201" y="92"/>
                    <a:pt x="137" y="130"/>
                    <a:pt x="72" y="168"/>
                  </a:cubicBezTo>
                  <a:cubicBezTo>
                    <a:pt x="48" y="182"/>
                    <a:pt x="36" y="202"/>
                    <a:pt x="36" y="231"/>
                  </a:cubicBezTo>
                  <a:cubicBezTo>
                    <a:pt x="37" y="269"/>
                    <a:pt x="37" y="307"/>
                    <a:pt x="37" y="345"/>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7" name="Freeform 8"/>
            <p:cNvSpPr>
              <a:spLocks/>
            </p:cNvSpPr>
            <p:nvPr/>
          </p:nvSpPr>
          <p:spPr bwMode="auto">
            <a:xfrm>
              <a:off x="6878638" y="5089525"/>
              <a:ext cx="92075" cy="90488"/>
            </a:xfrm>
            <a:custGeom>
              <a:avLst/>
              <a:gdLst>
                <a:gd name="T0" fmla="*/ 29 w 59"/>
                <a:gd name="T1" fmla="*/ 0 h 58"/>
                <a:gd name="T2" fmla="*/ 58 w 59"/>
                <a:gd name="T3" fmla="*/ 29 h 58"/>
                <a:gd name="T4" fmla="*/ 30 w 59"/>
                <a:gd name="T5" fmla="*/ 58 h 58"/>
                <a:gd name="T6" fmla="*/ 0 w 59"/>
                <a:gd name="T7" fmla="*/ 29 h 58"/>
                <a:gd name="T8" fmla="*/ 29 w 59"/>
                <a:gd name="T9" fmla="*/ 0 h 58"/>
              </a:gdLst>
              <a:ahLst/>
              <a:cxnLst>
                <a:cxn ang="0">
                  <a:pos x="T0" y="T1"/>
                </a:cxn>
                <a:cxn ang="0">
                  <a:pos x="T2" y="T3"/>
                </a:cxn>
                <a:cxn ang="0">
                  <a:pos x="T4" y="T5"/>
                </a:cxn>
                <a:cxn ang="0">
                  <a:pos x="T6" y="T7"/>
                </a:cxn>
                <a:cxn ang="0">
                  <a:pos x="T8" y="T9"/>
                </a:cxn>
              </a:cxnLst>
              <a:rect l="0" t="0" r="r" b="b"/>
              <a:pathLst>
                <a:path w="59" h="58">
                  <a:moveTo>
                    <a:pt x="29" y="0"/>
                  </a:moveTo>
                  <a:cubicBezTo>
                    <a:pt x="45" y="0"/>
                    <a:pt x="59" y="13"/>
                    <a:pt x="58" y="29"/>
                  </a:cubicBezTo>
                  <a:cubicBezTo>
                    <a:pt x="58" y="45"/>
                    <a:pt x="45" y="58"/>
                    <a:pt x="30" y="58"/>
                  </a:cubicBezTo>
                  <a:cubicBezTo>
                    <a:pt x="14" y="58"/>
                    <a:pt x="0" y="45"/>
                    <a:pt x="0" y="29"/>
                  </a:cubicBezTo>
                  <a:cubicBezTo>
                    <a:pt x="0" y="13"/>
                    <a:pt x="13" y="0"/>
                    <a:pt x="29"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8" name="Freeform 9"/>
            <p:cNvSpPr>
              <a:spLocks/>
            </p:cNvSpPr>
            <p:nvPr/>
          </p:nvSpPr>
          <p:spPr bwMode="auto">
            <a:xfrm>
              <a:off x="7545388" y="4248150"/>
              <a:ext cx="88900" cy="90488"/>
            </a:xfrm>
            <a:custGeom>
              <a:avLst/>
              <a:gdLst>
                <a:gd name="T0" fmla="*/ 58 w 58"/>
                <a:gd name="T1" fmla="*/ 29 h 58"/>
                <a:gd name="T2" fmla="*/ 28 w 58"/>
                <a:gd name="T3" fmla="*/ 58 h 58"/>
                <a:gd name="T4" fmla="*/ 0 w 58"/>
                <a:gd name="T5" fmla="*/ 29 h 58"/>
                <a:gd name="T6" fmla="*/ 29 w 58"/>
                <a:gd name="T7" fmla="*/ 0 h 58"/>
                <a:gd name="T8" fmla="*/ 58 w 58"/>
                <a:gd name="T9" fmla="*/ 29 h 58"/>
              </a:gdLst>
              <a:ahLst/>
              <a:cxnLst>
                <a:cxn ang="0">
                  <a:pos x="T0" y="T1"/>
                </a:cxn>
                <a:cxn ang="0">
                  <a:pos x="T2" y="T3"/>
                </a:cxn>
                <a:cxn ang="0">
                  <a:pos x="T4" y="T5"/>
                </a:cxn>
                <a:cxn ang="0">
                  <a:pos x="T6" y="T7"/>
                </a:cxn>
                <a:cxn ang="0">
                  <a:pos x="T8" y="T9"/>
                </a:cxn>
              </a:cxnLst>
              <a:rect l="0" t="0" r="r" b="b"/>
              <a:pathLst>
                <a:path w="58" h="58">
                  <a:moveTo>
                    <a:pt x="58" y="29"/>
                  </a:moveTo>
                  <a:cubicBezTo>
                    <a:pt x="58" y="46"/>
                    <a:pt x="44" y="58"/>
                    <a:pt x="28" y="58"/>
                  </a:cubicBezTo>
                  <a:cubicBezTo>
                    <a:pt x="13" y="57"/>
                    <a:pt x="0" y="44"/>
                    <a:pt x="0" y="29"/>
                  </a:cubicBezTo>
                  <a:cubicBezTo>
                    <a:pt x="0" y="13"/>
                    <a:pt x="14" y="0"/>
                    <a:pt x="29" y="0"/>
                  </a:cubicBezTo>
                  <a:cubicBezTo>
                    <a:pt x="45" y="0"/>
                    <a:pt x="58" y="13"/>
                    <a:pt x="58" y="2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10"/>
            <p:cNvSpPr>
              <a:spLocks/>
            </p:cNvSpPr>
            <p:nvPr/>
          </p:nvSpPr>
          <p:spPr bwMode="auto">
            <a:xfrm>
              <a:off x="7545388" y="4552950"/>
              <a:ext cx="88900" cy="92075"/>
            </a:xfrm>
            <a:custGeom>
              <a:avLst/>
              <a:gdLst>
                <a:gd name="T0" fmla="*/ 58 w 58"/>
                <a:gd name="T1" fmla="*/ 29 h 59"/>
                <a:gd name="T2" fmla="*/ 29 w 58"/>
                <a:gd name="T3" fmla="*/ 58 h 59"/>
                <a:gd name="T4" fmla="*/ 0 w 58"/>
                <a:gd name="T5" fmla="*/ 30 h 59"/>
                <a:gd name="T6" fmla="*/ 29 w 58"/>
                <a:gd name="T7" fmla="*/ 0 h 59"/>
                <a:gd name="T8" fmla="*/ 58 w 58"/>
                <a:gd name="T9" fmla="*/ 29 h 59"/>
              </a:gdLst>
              <a:ahLst/>
              <a:cxnLst>
                <a:cxn ang="0">
                  <a:pos x="T0" y="T1"/>
                </a:cxn>
                <a:cxn ang="0">
                  <a:pos x="T2" y="T3"/>
                </a:cxn>
                <a:cxn ang="0">
                  <a:pos x="T4" y="T5"/>
                </a:cxn>
                <a:cxn ang="0">
                  <a:pos x="T6" y="T7"/>
                </a:cxn>
                <a:cxn ang="0">
                  <a:pos x="T8" y="T9"/>
                </a:cxn>
              </a:cxnLst>
              <a:rect l="0" t="0" r="r" b="b"/>
              <a:pathLst>
                <a:path w="58" h="59">
                  <a:moveTo>
                    <a:pt x="58" y="29"/>
                  </a:moveTo>
                  <a:cubicBezTo>
                    <a:pt x="58" y="45"/>
                    <a:pt x="44" y="59"/>
                    <a:pt x="29" y="58"/>
                  </a:cubicBezTo>
                  <a:cubicBezTo>
                    <a:pt x="13" y="58"/>
                    <a:pt x="0" y="45"/>
                    <a:pt x="0" y="30"/>
                  </a:cubicBezTo>
                  <a:cubicBezTo>
                    <a:pt x="0" y="14"/>
                    <a:pt x="13" y="0"/>
                    <a:pt x="29" y="0"/>
                  </a:cubicBezTo>
                  <a:cubicBezTo>
                    <a:pt x="45" y="0"/>
                    <a:pt x="58" y="13"/>
                    <a:pt x="58" y="2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11"/>
            <p:cNvSpPr>
              <a:spLocks/>
            </p:cNvSpPr>
            <p:nvPr/>
          </p:nvSpPr>
          <p:spPr bwMode="auto">
            <a:xfrm>
              <a:off x="7545388" y="4400550"/>
              <a:ext cx="88900" cy="90488"/>
            </a:xfrm>
            <a:custGeom>
              <a:avLst/>
              <a:gdLst>
                <a:gd name="T0" fmla="*/ 58 w 58"/>
                <a:gd name="T1" fmla="*/ 30 h 58"/>
                <a:gd name="T2" fmla="*/ 28 w 58"/>
                <a:gd name="T3" fmla="*/ 58 h 58"/>
                <a:gd name="T4" fmla="*/ 0 w 58"/>
                <a:gd name="T5" fmla="*/ 29 h 58"/>
                <a:gd name="T6" fmla="*/ 29 w 58"/>
                <a:gd name="T7" fmla="*/ 0 h 58"/>
                <a:gd name="T8" fmla="*/ 58 w 58"/>
                <a:gd name="T9" fmla="*/ 30 h 58"/>
              </a:gdLst>
              <a:ahLst/>
              <a:cxnLst>
                <a:cxn ang="0">
                  <a:pos x="T0" y="T1"/>
                </a:cxn>
                <a:cxn ang="0">
                  <a:pos x="T2" y="T3"/>
                </a:cxn>
                <a:cxn ang="0">
                  <a:pos x="T4" y="T5"/>
                </a:cxn>
                <a:cxn ang="0">
                  <a:pos x="T6" y="T7"/>
                </a:cxn>
                <a:cxn ang="0">
                  <a:pos x="T8" y="T9"/>
                </a:cxn>
              </a:cxnLst>
              <a:rect l="0" t="0" r="r" b="b"/>
              <a:pathLst>
                <a:path w="58" h="58">
                  <a:moveTo>
                    <a:pt x="58" y="30"/>
                  </a:moveTo>
                  <a:cubicBezTo>
                    <a:pt x="57" y="46"/>
                    <a:pt x="44" y="58"/>
                    <a:pt x="28" y="58"/>
                  </a:cubicBezTo>
                  <a:cubicBezTo>
                    <a:pt x="12" y="57"/>
                    <a:pt x="0" y="44"/>
                    <a:pt x="0" y="29"/>
                  </a:cubicBezTo>
                  <a:cubicBezTo>
                    <a:pt x="0" y="13"/>
                    <a:pt x="13" y="0"/>
                    <a:pt x="29" y="0"/>
                  </a:cubicBezTo>
                  <a:cubicBezTo>
                    <a:pt x="46" y="1"/>
                    <a:pt x="58" y="13"/>
                    <a:pt x="58" y="3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12"/>
            <p:cNvSpPr>
              <a:spLocks/>
            </p:cNvSpPr>
            <p:nvPr/>
          </p:nvSpPr>
          <p:spPr bwMode="auto">
            <a:xfrm>
              <a:off x="6726238" y="5089525"/>
              <a:ext cx="90488" cy="90488"/>
            </a:xfrm>
            <a:custGeom>
              <a:avLst/>
              <a:gdLst>
                <a:gd name="T0" fmla="*/ 58 w 58"/>
                <a:gd name="T1" fmla="*/ 29 h 58"/>
                <a:gd name="T2" fmla="*/ 29 w 58"/>
                <a:gd name="T3" fmla="*/ 58 h 58"/>
                <a:gd name="T4" fmla="*/ 0 w 58"/>
                <a:gd name="T5" fmla="*/ 29 h 58"/>
                <a:gd name="T6" fmla="*/ 29 w 58"/>
                <a:gd name="T7" fmla="*/ 0 h 58"/>
                <a:gd name="T8" fmla="*/ 58 w 58"/>
                <a:gd name="T9" fmla="*/ 29 h 58"/>
              </a:gdLst>
              <a:ahLst/>
              <a:cxnLst>
                <a:cxn ang="0">
                  <a:pos x="T0" y="T1"/>
                </a:cxn>
                <a:cxn ang="0">
                  <a:pos x="T2" y="T3"/>
                </a:cxn>
                <a:cxn ang="0">
                  <a:pos x="T4" y="T5"/>
                </a:cxn>
                <a:cxn ang="0">
                  <a:pos x="T6" y="T7"/>
                </a:cxn>
                <a:cxn ang="0">
                  <a:pos x="T8" y="T9"/>
                </a:cxn>
              </a:cxnLst>
              <a:rect l="0" t="0" r="r" b="b"/>
              <a:pathLst>
                <a:path w="58" h="58">
                  <a:moveTo>
                    <a:pt x="58" y="29"/>
                  </a:moveTo>
                  <a:cubicBezTo>
                    <a:pt x="58" y="45"/>
                    <a:pt x="45" y="58"/>
                    <a:pt x="29" y="58"/>
                  </a:cubicBezTo>
                  <a:cubicBezTo>
                    <a:pt x="13" y="58"/>
                    <a:pt x="1" y="45"/>
                    <a:pt x="0" y="29"/>
                  </a:cubicBezTo>
                  <a:cubicBezTo>
                    <a:pt x="0" y="13"/>
                    <a:pt x="13" y="0"/>
                    <a:pt x="29" y="0"/>
                  </a:cubicBezTo>
                  <a:cubicBezTo>
                    <a:pt x="46" y="1"/>
                    <a:pt x="58" y="13"/>
                    <a:pt x="58" y="2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13"/>
            <p:cNvSpPr>
              <a:spLocks noEditPoints="1"/>
            </p:cNvSpPr>
            <p:nvPr/>
          </p:nvSpPr>
          <p:spPr bwMode="auto">
            <a:xfrm>
              <a:off x="7823200" y="5167313"/>
              <a:ext cx="719138" cy="498475"/>
            </a:xfrm>
            <a:custGeom>
              <a:avLst/>
              <a:gdLst>
                <a:gd name="T0" fmla="*/ 310 w 463"/>
                <a:gd name="T1" fmla="*/ 67 h 321"/>
                <a:gd name="T2" fmla="*/ 349 w 463"/>
                <a:gd name="T3" fmla="*/ 67 h 321"/>
                <a:gd name="T4" fmla="*/ 417 w 463"/>
                <a:gd name="T5" fmla="*/ 115 h 321"/>
                <a:gd name="T6" fmla="*/ 457 w 463"/>
                <a:gd name="T7" fmla="*/ 267 h 321"/>
                <a:gd name="T8" fmla="*/ 418 w 463"/>
                <a:gd name="T9" fmla="*/ 319 h 321"/>
                <a:gd name="T10" fmla="*/ 351 w 463"/>
                <a:gd name="T11" fmla="*/ 312 h 321"/>
                <a:gd name="T12" fmla="*/ 300 w 463"/>
                <a:gd name="T13" fmla="*/ 262 h 321"/>
                <a:gd name="T14" fmla="*/ 250 w 463"/>
                <a:gd name="T15" fmla="*/ 229 h 321"/>
                <a:gd name="T16" fmla="*/ 193 w 463"/>
                <a:gd name="T17" fmla="*/ 229 h 321"/>
                <a:gd name="T18" fmla="*/ 173 w 463"/>
                <a:gd name="T19" fmla="*/ 243 h 321"/>
                <a:gd name="T20" fmla="*/ 166 w 463"/>
                <a:gd name="T21" fmla="*/ 259 h 321"/>
                <a:gd name="T22" fmla="*/ 83 w 463"/>
                <a:gd name="T23" fmla="*/ 318 h 321"/>
                <a:gd name="T24" fmla="*/ 53 w 463"/>
                <a:gd name="T25" fmla="*/ 320 h 321"/>
                <a:gd name="T26" fmla="*/ 8 w 463"/>
                <a:gd name="T27" fmla="*/ 263 h 321"/>
                <a:gd name="T28" fmla="*/ 46 w 463"/>
                <a:gd name="T29" fmla="*/ 119 h 321"/>
                <a:gd name="T30" fmla="*/ 117 w 463"/>
                <a:gd name="T31" fmla="*/ 67 h 321"/>
                <a:gd name="T32" fmla="*/ 198 w 463"/>
                <a:gd name="T33" fmla="*/ 67 h 321"/>
                <a:gd name="T34" fmla="*/ 214 w 463"/>
                <a:gd name="T35" fmla="*/ 51 h 321"/>
                <a:gd name="T36" fmla="*/ 214 w 463"/>
                <a:gd name="T37" fmla="*/ 19 h 321"/>
                <a:gd name="T38" fmla="*/ 233 w 463"/>
                <a:gd name="T39" fmla="*/ 1 h 321"/>
                <a:gd name="T40" fmla="*/ 250 w 463"/>
                <a:gd name="T41" fmla="*/ 20 h 321"/>
                <a:gd name="T42" fmla="*/ 250 w 463"/>
                <a:gd name="T43" fmla="*/ 50 h 321"/>
                <a:gd name="T44" fmla="*/ 268 w 463"/>
                <a:gd name="T45" fmla="*/ 67 h 321"/>
                <a:gd name="T46" fmla="*/ 310 w 463"/>
                <a:gd name="T47" fmla="*/ 67 h 321"/>
                <a:gd name="T48" fmla="*/ 310 w 463"/>
                <a:gd name="T49" fmla="*/ 67 h 321"/>
                <a:gd name="T50" fmla="*/ 232 w 463"/>
                <a:gd name="T51" fmla="*/ 103 h 321"/>
                <a:gd name="T52" fmla="*/ 122 w 463"/>
                <a:gd name="T53" fmla="*/ 103 h 321"/>
                <a:gd name="T54" fmla="*/ 78 w 463"/>
                <a:gd name="T55" fmla="*/ 137 h 321"/>
                <a:gd name="T56" fmla="*/ 65 w 463"/>
                <a:gd name="T57" fmla="*/ 189 h 321"/>
                <a:gd name="T58" fmla="*/ 45 w 463"/>
                <a:gd name="T59" fmla="*/ 264 h 321"/>
                <a:gd name="T60" fmla="*/ 60 w 463"/>
                <a:gd name="T61" fmla="*/ 283 h 321"/>
                <a:gd name="T62" fmla="*/ 90 w 463"/>
                <a:gd name="T63" fmla="*/ 280 h 321"/>
                <a:gd name="T64" fmla="*/ 131 w 463"/>
                <a:gd name="T65" fmla="*/ 246 h 321"/>
                <a:gd name="T66" fmla="*/ 144 w 463"/>
                <a:gd name="T67" fmla="*/ 218 h 321"/>
                <a:gd name="T68" fmla="*/ 182 w 463"/>
                <a:gd name="T69" fmla="*/ 194 h 321"/>
                <a:gd name="T70" fmla="*/ 283 w 463"/>
                <a:gd name="T71" fmla="*/ 194 h 321"/>
                <a:gd name="T72" fmla="*/ 321 w 463"/>
                <a:gd name="T73" fmla="*/ 218 h 321"/>
                <a:gd name="T74" fmla="*/ 335 w 463"/>
                <a:gd name="T75" fmla="*/ 250 h 321"/>
                <a:gd name="T76" fmla="*/ 373 w 463"/>
                <a:gd name="T77" fmla="*/ 280 h 321"/>
                <a:gd name="T78" fmla="*/ 404 w 463"/>
                <a:gd name="T79" fmla="*/ 283 h 321"/>
                <a:gd name="T80" fmla="*/ 419 w 463"/>
                <a:gd name="T81" fmla="*/ 263 h 321"/>
                <a:gd name="T82" fmla="*/ 387 w 463"/>
                <a:gd name="T83" fmla="*/ 139 h 321"/>
                <a:gd name="T84" fmla="*/ 340 w 463"/>
                <a:gd name="T85" fmla="*/ 103 h 321"/>
                <a:gd name="T86" fmla="*/ 232 w 463"/>
                <a:gd name="T87" fmla="*/ 10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3" h="321">
                  <a:moveTo>
                    <a:pt x="310" y="67"/>
                  </a:moveTo>
                  <a:cubicBezTo>
                    <a:pt x="323" y="67"/>
                    <a:pt x="336" y="67"/>
                    <a:pt x="349" y="67"/>
                  </a:cubicBezTo>
                  <a:cubicBezTo>
                    <a:pt x="381" y="68"/>
                    <a:pt x="408" y="84"/>
                    <a:pt x="417" y="115"/>
                  </a:cubicBezTo>
                  <a:cubicBezTo>
                    <a:pt x="432" y="165"/>
                    <a:pt x="445" y="216"/>
                    <a:pt x="457" y="267"/>
                  </a:cubicBezTo>
                  <a:cubicBezTo>
                    <a:pt x="463" y="292"/>
                    <a:pt x="444" y="317"/>
                    <a:pt x="418" y="319"/>
                  </a:cubicBezTo>
                  <a:cubicBezTo>
                    <a:pt x="395" y="321"/>
                    <a:pt x="373" y="320"/>
                    <a:pt x="351" y="312"/>
                  </a:cubicBezTo>
                  <a:cubicBezTo>
                    <a:pt x="326" y="303"/>
                    <a:pt x="311" y="286"/>
                    <a:pt x="300" y="262"/>
                  </a:cubicBezTo>
                  <a:cubicBezTo>
                    <a:pt x="283" y="224"/>
                    <a:pt x="294" y="230"/>
                    <a:pt x="250" y="229"/>
                  </a:cubicBezTo>
                  <a:cubicBezTo>
                    <a:pt x="231" y="229"/>
                    <a:pt x="212" y="230"/>
                    <a:pt x="193" y="229"/>
                  </a:cubicBezTo>
                  <a:cubicBezTo>
                    <a:pt x="183" y="229"/>
                    <a:pt x="176" y="232"/>
                    <a:pt x="173" y="243"/>
                  </a:cubicBezTo>
                  <a:cubicBezTo>
                    <a:pt x="171" y="248"/>
                    <a:pt x="168" y="253"/>
                    <a:pt x="166" y="259"/>
                  </a:cubicBezTo>
                  <a:cubicBezTo>
                    <a:pt x="151" y="297"/>
                    <a:pt x="122" y="314"/>
                    <a:pt x="83" y="318"/>
                  </a:cubicBezTo>
                  <a:cubicBezTo>
                    <a:pt x="73" y="319"/>
                    <a:pt x="63" y="320"/>
                    <a:pt x="53" y="320"/>
                  </a:cubicBezTo>
                  <a:cubicBezTo>
                    <a:pt x="22" y="319"/>
                    <a:pt x="0" y="294"/>
                    <a:pt x="8" y="263"/>
                  </a:cubicBezTo>
                  <a:cubicBezTo>
                    <a:pt x="19" y="215"/>
                    <a:pt x="32" y="167"/>
                    <a:pt x="46" y="119"/>
                  </a:cubicBezTo>
                  <a:cubicBezTo>
                    <a:pt x="55" y="86"/>
                    <a:pt x="82" y="67"/>
                    <a:pt x="117" y="67"/>
                  </a:cubicBezTo>
                  <a:cubicBezTo>
                    <a:pt x="144" y="67"/>
                    <a:pt x="171" y="67"/>
                    <a:pt x="198" y="67"/>
                  </a:cubicBezTo>
                  <a:cubicBezTo>
                    <a:pt x="210" y="67"/>
                    <a:pt x="214" y="63"/>
                    <a:pt x="214" y="51"/>
                  </a:cubicBezTo>
                  <a:cubicBezTo>
                    <a:pt x="213" y="40"/>
                    <a:pt x="213" y="30"/>
                    <a:pt x="214" y="19"/>
                  </a:cubicBezTo>
                  <a:cubicBezTo>
                    <a:pt x="215" y="7"/>
                    <a:pt x="223" y="0"/>
                    <a:pt x="233" y="1"/>
                  </a:cubicBezTo>
                  <a:cubicBezTo>
                    <a:pt x="245" y="2"/>
                    <a:pt x="250" y="9"/>
                    <a:pt x="250" y="20"/>
                  </a:cubicBezTo>
                  <a:cubicBezTo>
                    <a:pt x="250" y="30"/>
                    <a:pt x="250" y="40"/>
                    <a:pt x="250" y="50"/>
                  </a:cubicBezTo>
                  <a:cubicBezTo>
                    <a:pt x="251" y="66"/>
                    <a:pt x="251" y="67"/>
                    <a:pt x="268" y="67"/>
                  </a:cubicBezTo>
                  <a:cubicBezTo>
                    <a:pt x="282" y="67"/>
                    <a:pt x="296" y="67"/>
                    <a:pt x="310" y="67"/>
                  </a:cubicBezTo>
                  <a:cubicBezTo>
                    <a:pt x="310" y="67"/>
                    <a:pt x="310" y="67"/>
                    <a:pt x="310" y="67"/>
                  </a:cubicBezTo>
                  <a:close/>
                  <a:moveTo>
                    <a:pt x="232" y="103"/>
                  </a:moveTo>
                  <a:cubicBezTo>
                    <a:pt x="196" y="103"/>
                    <a:pt x="159" y="103"/>
                    <a:pt x="122" y="103"/>
                  </a:cubicBezTo>
                  <a:cubicBezTo>
                    <a:pt x="97" y="103"/>
                    <a:pt x="85" y="113"/>
                    <a:pt x="78" y="137"/>
                  </a:cubicBezTo>
                  <a:cubicBezTo>
                    <a:pt x="74" y="154"/>
                    <a:pt x="69" y="171"/>
                    <a:pt x="65" y="189"/>
                  </a:cubicBezTo>
                  <a:cubicBezTo>
                    <a:pt x="58" y="214"/>
                    <a:pt x="51" y="239"/>
                    <a:pt x="45" y="264"/>
                  </a:cubicBezTo>
                  <a:cubicBezTo>
                    <a:pt x="42" y="279"/>
                    <a:pt x="45" y="283"/>
                    <a:pt x="60" y="283"/>
                  </a:cubicBezTo>
                  <a:cubicBezTo>
                    <a:pt x="70" y="283"/>
                    <a:pt x="80" y="282"/>
                    <a:pt x="90" y="280"/>
                  </a:cubicBezTo>
                  <a:cubicBezTo>
                    <a:pt x="110" y="276"/>
                    <a:pt x="124" y="266"/>
                    <a:pt x="131" y="246"/>
                  </a:cubicBezTo>
                  <a:cubicBezTo>
                    <a:pt x="135" y="237"/>
                    <a:pt x="139" y="227"/>
                    <a:pt x="144" y="218"/>
                  </a:cubicBezTo>
                  <a:cubicBezTo>
                    <a:pt x="152" y="202"/>
                    <a:pt x="164" y="193"/>
                    <a:pt x="182" y="194"/>
                  </a:cubicBezTo>
                  <a:cubicBezTo>
                    <a:pt x="216" y="194"/>
                    <a:pt x="249" y="194"/>
                    <a:pt x="283" y="194"/>
                  </a:cubicBezTo>
                  <a:cubicBezTo>
                    <a:pt x="301" y="194"/>
                    <a:pt x="313" y="202"/>
                    <a:pt x="321" y="218"/>
                  </a:cubicBezTo>
                  <a:cubicBezTo>
                    <a:pt x="326" y="229"/>
                    <a:pt x="331" y="239"/>
                    <a:pt x="335" y="250"/>
                  </a:cubicBezTo>
                  <a:cubicBezTo>
                    <a:pt x="342" y="267"/>
                    <a:pt x="355" y="277"/>
                    <a:pt x="373" y="280"/>
                  </a:cubicBezTo>
                  <a:cubicBezTo>
                    <a:pt x="383" y="282"/>
                    <a:pt x="394" y="283"/>
                    <a:pt x="404" y="283"/>
                  </a:cubicBezTo>
                  <a:cubicBezTo>
                    <a:pt x="420" y="283"/>
                    <a:pt x="423" y="279"/>
                    <a:pt x="419" y="263"/>
                  </a:cubicBezTo>
                  <a:cubicBezTo>
                    <a:pt x="408" y="222"/>
                    <a:pt x="398" y="180"/>
                    <a:pt x="387" y="139"/>
                  </a:cubicBezTo>
                  <a:cubicBezTo>
                    <a:pt x="380" y="112"/>
                    <a:pt x="368" y="103"/>
                    <a:pt x="340" y="103"/>
                  </a:cubicBezTo>
                  <a:cubicBezTo>
                    <a:pt x="304" y="103"/>
                    <a:pt x="268" y="103"/>
                    <a:pt x="232" y="10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 name="Freeform 14"/>
            <p:cNvSpPr>
              <a:spLocks/>
            </p:cNvSpPr>
            <p:nvPr/>
          </p:nvSpPr>
          <p:spPr bwMode="auto">
            <a:xfrm>
              <a:off x="8347075" y="5435600"/>
              <a:ext cx="60325" cy="58738"/>
            </a:xfrm>
            <a:custGeom>
              <a:avLst/>
              <a:gdLst>
                <a:gd name="T0" fmla="*/ 38 w 39"/>
                <a:gd name="T1" fmla="*/ 19 h 38"/>
                <a:gd name="T2" fmla="*/ 20 w 39"/>
                <a:gd name="T3" fmla="*/ 38 h 38"/>
                <a:gd name="T4" fmla="*/ 1 w 39"/>
                <a:gd name="T5" fmla="*/ 18 h 38"/>
                <a:gd name="T6" fmla="*/ 20 w 39"/>
                <a:gd name="T7" fmla="*/ 0 h 38"/>
                <a:gd name="T8" fmla="*/ 38 w 39"/>
                <a:gd name="T9" fmla="*/ 19 h 38"/>
              </a:gdLst>
              <a:ahLst/>
              <a:cxnLst>
                <a:cxn ang="0">
                  <a:pos x="T0" y="T1"/>
                </a:cxn>
                <a:cxn ang="0">
                  <a:pos x="T2" y="T3"/>
                </a:cxn>
                <a:cxn ang="0">
                  <a:pos x="T4" y="T5"/>
                </a:cxn>
                <a:cxn ang="0">
                  <a:pos x="T6" y="T7"/>
                </a:cxn>
                <a:cxn ang="0">
                  <a:pos x="T8" y="T9"/>
                </a:cxn>
              </a:cxnLst>
              <a:rect l="0" t="0" r="r" b="b"/>
              <a:pathLst>
                <a:path w="39" h="38">
                  <a:moveTo>
                    <a:pt x="38" y="19"/>
                  </a:moveTo>
                  <a:cubicBezTo>
                    <a:pt x="38" y="30"/>
                    <a:pt x="30" y="38"/>
                    <a:pt x="20" y="38"/>
                  </a:cubicBezTo>
                  <a:cubicBezTo>
                    <a:pt x="8" y="38"/>
                    <a:pt x="0" y="29"/>
                    <a:pt x="1" y="18"/>
                  </a:cubicBezTo>
                  <a:cubicBezTo>
                    <a:pt x="1" y="7"/>
                    <a:pt x="10" y="0"/>
                    <a:pt x="20" y="0"/>
                  </a:cubicBezTo>
                  <a:cubicBezTo>
                    <a:pt x="31" y="0"/>
                    <a:pt x="39" y="9"/>
                    <a:pt x="38" y="1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15"/>
            <p:cNvSpPr>
              <a:spLocks/>
            </p:cNvSpPr>
            <p:nvPr/>
          </p:nvSpPr>
          <p:spPr bwMode="auto">
            <a:xfrm>
              <a:off x="8277225" y="5365750"/>
              <a:ext cx="60325" cy="58738"/>
            </a:xfrm>
            <a:custGeom>
              <a:avLst/>
              <a:gdLst>
                <a:gd name="T0" fmla="*/ 38 w 39"/>
                <a:gd name="T1" fmla="*/ 18 h 38"/>
                <a:gd name="T2" fmla="*/ 20 w 39"/>
                <a:gd name="T3" fmla="*/ 37 h 38"/>
                <a:gd name="T4" fmla="*/ 0 w 39"/>
                <a:gd name="T5" fmla="*/ 18 h 38"/>
                <a:gd name="T6" fmla="*/ 19 w 39"/>
                <a:gd name="T7" fmla="*/ 0 h 38"/>
                <a:gd name="T8" fmla="*/ 38 w 39"/>
                <a:gd name="T9" fmla="*/ 18 h 38"/>
              </a:gdLst>
              <a:ahLst/>
              <a:cxnLst>
                <a:cxn ang="0">
                  <a:pos x="T0" y="T1"/>
                </a:cxn>
                <a:cxn ang="0">
                  <a:pos x="T2" y="T3"/>
                </a:cxn>
                <a:cxn ang="0">
                  <a:pos x="T4" y="T5"/>
                </a:cxn>
                <a:cxn ang="0">
                  <a:pos x="T6" y="T7"/>
                </a:cxn>
                <a:cxn ang="0">
                  <a:pos x="T8" y="T9"/>
                </a:cxn>
              </a:cxnLst>
              <a:rect l="0" t="0" r="r" b="b"/>
              <a:pathLst>
                <a:path w="39" h="38">
                  <a:moveTo>
                    <a:pt x="38" y="18"/>
                  </a:moveTo>
                  <a:cubicBezTo>
                    <a:pt x="39" y="28"/>
                    <a:pt x="30" y="37"/>
                    <a:pt x="20" y="37"/>
                  </a:cubicBezTo>
                  <a:cubicBezTo>
                    <a:pt x="9" y="38"/>
                    <a:pt x="0" y="29"/>
                    <a:pt x="0" y="18"/>
                  </a:cubicBezTo>
                  <a:cubicBezTo>
                    <a:pt x="0" y="8"/>
                    <a:pt x="8" y="0"/>
                    <a:pt x="19" y="0"/>
                  </a:cubicBezTo>
                  <a:cubicBezTo>
                    <a:pt x="30" y="0"/>
                    <a:pt x="38" y="8"/>
                    <a:pt x="38" y="1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5" name="Freeform 16"/>
            <p:cNvSpPr>
              <a:spLocks/>
            </p:cNvSpPr>
            <p:nvPr/>
          </p:nvSpPr>
          <p:spPr bwMode="auto">
            <a:xfrm>
              <a:off x="7967663" y="5435600"/>
              <a:ext cx="58738" cy="58738"/>
            </a:xfrm>
            <a:custGeom>
              <a:avLst/>
              <a:gdLst>
                <a:gd name="T0" fmla="*/ 38 w 38"/>
                <a:gd name="T1" fmla="*/ 19 h 38"/>
                <a:gd name="T2" fmla="*/ 19 w 38"/>
                <a:gd name="T3" fmla="*/ 38 h 38"/>
                <a:gd name="T4" fmla="*/ 0 w 38"/>
                <a:gd name="T5" fmla="*/ 19 h 38"/>
                <a:gd name="T6" fmla="*/ 20 w 38"/>
                <a:gd name="T7" fmla="*/ 0 h 38"/>
                <a:gd name="T8" fmla="*/ 38 w 38"/>
                <a:gd name="T9" fmla="*/ 19 h 38"/>
              </a:gdLst>
              <a:ahLst/>
              <a:cxnLst>
                <a:cxn ang="0">
                  <a:pos x="T0" y="T1"/>
                </a:cxn>
                <a:cxn ang="0">
                  <a:pos x="T2" y="T3"/>
                </a:cxn>
                <a:cxn ang="0">
                  <a:pos x="T4" y="T5"/>
                </a:cxn>
                <a:cxn ang="0">
                  <a:pos x="T6" y="T7"/>
                </a:cxn>
                <a:cxn ang="0">
                  <a:pos x="T8" y="T9"/>
                </a:cxn>
              </a:cxnLst>
              <a:rect l="0" t="0" r="r" b="b"/>
              <a:pathLst>
                <a:path w="38" h="38">
                  <a:moveTo>
                    <a:pt x="38" y="19"/>
                  </a:moveTo>
                  <a:cubicBezTo>
                    <a:pt x="38" y="30"/>
                    <a:pt x="29" y="38"/>
                    <a:pt x="19" y="38"/>
                  </a:cubicBezTo>
                  <a:cubicBezTo>
                    <a:pt x="8" y="38"/>
                    <a:pt x="0" y="30"/>
                    <a:pt x="0" y="19"/>
                  </a:cubicBezTo>
                  <a:cubicBezTo>
                    <a:pt x="0" y="8"/>
                    <a:pt x="9" y="0"/>
                    <a:pt x="20" y="0"/>
                  </a:cubicBezTo>
                  <a:cubicBezTo>
                    <a:pt x="30" y="0"/>
                    <a:pt x="38" y="9"/>
                    <a:pt x="38" y="1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6" name="Freeform 17"/>
            <p:cNvSpPr>
              <a:spLocks/>
            </p:cNvSpPr>
            <p:nvPr/>
          </p:nvSpPr>
          <p:spPr bwMode="auto">
            <a:xfrm>
              <a:off x="8039100" y="5365750"/>
              <a:ext cx="58738" cy="58738"/>
            </a:xfrm>
            <a:custGeom>
              <a:avLst/>
              <a:gdLst>
                <a:gd name="T0" fmla="*/ 38 w 38"/>
                <a:gd name="T1" fmla="*/ 18 h 38"/>
                <a:gd name="T2" fmla="*/ 19 w 38"/>
                <a:gd name="T3" fmla="*/ 37 h 38"/>
                <a:gd name="T4" fmla="*/ 0 w 38"/>
                <a:gd name="T5" fmla="*/ 18 h 38"/>
                <a:gd name="T6" fmla="*/ 18 w 38"/>
                <a:gd name="T7" fmla="*/ 0 h 38"/>
                <a:gd name="T8" fmla="*/ 38 w 38"/>
                <a:gd name="T9" fmla="*/ 18 h 38"/>
              </a:gdLst>
              <a:ahLst/>
              <a:cxnLst>
                <a:cxn ang="0">
                  <a:pos x="T0" y="T1"/>
                </a:cxn>
                <a:cxn ang="0">
                  <a:pos x="T2" y="T3"/>
                </a:cxn>
                <a:cxn ang="0">
                  <a:pos x="T4" y="T5"/>
                </a:cxn>
                <a:cxn ang="0">
                  <a:pos x="T6" y="T7"/>
                </a:cxn>
                <a:cxn ang="0">
                  <a:pos x="T8" y="T9"/>
                </a:cxn>
              </a:cxnLst>
              <a:rect l="0" t="0" r="r" b="b"/>
              <a:pathLst>
                <a:path w="38" h="38">
                  <a:moveTo>
                    <a:pt x="38" y="18"/>
                  </a:moveTo>
                  <a:cubicBezTo>
                    <a:pt x="38" y="29"/>
                    <a:pt x="30" y="37"/>
                    <a:pt x="19" y="37"/>
                  </a:cubicBezTo>
                  <a:cubicBezTo>
                    <a:pt x="8" y="38"/>
                    <a:pt x="0" y="29"/>
                    <a:pt x="0" y="18"/>
                  </a:cubicBezTo>
                  <a:cubicBezTo>
                    <a:pt x="0" y="8"/>
                    <a:pt x="8" y="0"/>
                    <a:pt x="18" y="0"/>
                  </a:cubicBezTo>
                  <a:cubicBezTo>
                    <a:pt x="29" y="0"/>
                    <a:pt x="37" y="7"/>
                    <a:pt x="38" y="1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grpSp>
      <p:sp>
        <p:nvSpPr>
          <p:cNvPr id="33" name="Freeform 5"/>
          <p:cNvSpPr>
            <a:spLocks noEditPoints="1"/>
          </p:cNvSpPr>
          <p:nvPr/>
        </p:nvSpPr>
        <p:spPr bwMode="auto">
          <a:xfrm>
            <a:off x="7793137" y="577073"/>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70"/>
        <p:cNvGrpSpPr/>
        <p:nvPr/>
      </p:nvGrpSpPr>
      <p:grpSpPr>
        <a:xfrm>
          <a:off x="0" y="0"/>
          <a:ext cx="0" cy="0"/>
          <a:chOff x="0" y="0"/>
          <a:chExt cx="0" cy="0"/>
        </a:xfrm>
      </p:grpSpPr>
      <p:sp>
        <p:nvSpPr>
          <p:cNvPr id="872" name="Google Shape;872;p56"/>
          <p:cNvSpPr txBox="1">
            <a:spLocks noGrp="1"/>
          </p:cNvSpPr>
          <p:nvPr>
            <p:ph type="title"/>
          </p:nvPr>
        </p:nvSpPr>
        <p:spPr>
          <a:xfrm>
            <a:off x="4356450" y="2864146"/>
            <a:ext cx="4352830" cy="1539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1989</a:t>
            </a:r>
            <a:endParaRPr dirty="0"/>
          </a:p>
        </p:txBody>
      </p:sp>
      <p:sp>
        <p:nvSpPr>
          <p:cNvPr id="873" name="Google Shape;873;p56"/>
          <p:cNvSpPr txBox="1">
            <a:spLocks noGrp="1"/>
          </p:cNvSpPr>
          <p:nvPr>
            <p:ph type="body" idx="1"/>
          </p:nvPr>
        </p:nvSpPr>
        <p:spPr>
          <a:xfrm>
            <a:off x="3850105" y="4092346"/>
            <a:ext cx="4859175" cy="311100"/>
          </a:xfrm>
          <a:prstGeom prst="rect">
            <a:avLst/>
          </a:prstGeom>
        </p:spPr>
        <p:txBody>
          <a:bodyPr spcFirstLastPara="1" wrap="square" lIns="91425" tIns="91425" rIns="91425" bIns="91425" anchor="t" anchorCtr="0">
            <a:noAutofit/>
          </a:bodyPr>
          <a:lstStyle/>
          <a:p>
            <a:pPr marL="0" lvl="0" indent="0" algn="r" rtl="0">
              <a:spcBef>
                <a:spcPts val="0"/>
              </a:spcBef>
              <a:spcAft>
                <a:spcPts val="1200"/>
              </a:spcAft>
              <a:buNone/>
            </a:pPr>
            <a:r>
              <a:rPr lang="en" dirty="0"/>
              <a:t>It's the year I started my career as a sculptor</a:t>
            </a:r>
            <a:endParaRPr dirty="0"/>
          </a:p>
        </p:txBody>
      </p:sp>
      <p:sp>
        <p:nvSpPr>
          <p:cNvPr id="5" name="Rectángulo 4"/>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 name="Rectángulo redondeado 5"/>
          <p:cNvSpPr/>
          <p:nvPr/>
        </p:nvSpPr>
        <p:spPr>
          <a:xfrm>
            <a:off x="157773" y="192507"/>
            <a:ext cx="4186990" cy="288758"/>
          </a:xfrm>
          <a:prstGeom prst="round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7" name="Grupo 16"/>
          <p:cNvGrpSpPr/>
          <p:nvPr/>
        </p:nvGrpSpPr>
        <p:grpSpPr>
          <a:xfrm>
            <a:off x="692677" y="954372"/>
            <a:ext cx="3884696" cy="3561616"/>
            <a:chOff x="1152525" y="1309688"/>
            <a:chExt cx="3187700" cy="2922587"/>
          </a:xfrm>
        </p:grpSpPr>
        <p:sp>
          <p:nvSpPr>
            <p:cNvPr id="8" name="Freeform 5"/>
            <p:cNvSpPr>
              <a:spLocks noEditPoints="1"/>
            </p:cNvSpPr>
            <p:nvPr/>
          </p:nvSpPr>
          <p:spPr bwMode="auto">
            <a:xfrm>
              <a:off x="1152525" y="1309688"/>
              <a:ext cx="3187700" cy="2922587"/>
            </a:xfrm>
            <a:custGeom>
              <a:avLst/>
              <a:gdLst>
                <a:gd name="T0" fmla="*/ 194 w 199"/>
                <a:gd name="T1" fmla="*/ 83 h 182"/>
                <a:gd name="T2" fmla="*/ 134 w 199"/>
                <a:gd name="T3" fmla="*/ 108 h 182"/>
                <a:gd name="T4" fmla="*/ 128 w 199"/>
                <a:gd name="T5" fmla="*/ 182 h 182"/>
                <a:gd name="T6" fmla="*/ 0 w 199"/>
                <a:gd name="T7" fmla="*/ 103 h 182"/>
                <a:gd name="T8" fmla="*/ 127 w 199"/>
                <a:gd name="T9" fmla="*/ 0 h 182"/>
                <a:gd name="T10" fmla="*/ 125 w 199"/>
                <a:gd name="T11" fmla="*/ 135 h 182"/>
                <a:gd name="T12" fmla="*/ 124 w 199"/>
                <a:gd name="T13" fmla="*/ 103 h 182"/>
                <a:gd name="T14" fmla="*/ 118 w 199"/>
                <a:gd name="T15" fmla="*/ 23 h 182"/>
                <a:gd name="T16" fmla="*/ 29 w 199"/>
                <a:gd name="T17" fmla="*/ 8 h 182"/>
                <a:gd name="T18" fmla="*/ 9 w 199"/>
                <a:gd name="T19" fmla="*/ 27 h 182"/>
                <a:gd name="T20" fmla="*/ 30 w 199"/>
                <a:gd name="T21" fmla="*/ 105 h 182"/>
                <a:gd name="T22" fmla="*/ 24 w 199"/>
                <a:gd name="T23" fmla="*/ 81 h 182"/>
                <a:gd name="T24" fmla="*/ 33 w 199"/>
                <a:gd name="T25" fmla="*/ 39 h 182"/>
                <a:gd name="T26" fmla="*/ 85 w 199"/>
                <a:gd name="T27" fmla="*/ 42 h 182"/>
                <a:gd name="T28" fmla="*/ 105 w 199"/>
                <a:gd name="T29" fmla="*/ 99 h 182"/>
                <a:gd name="T30" fmla="*/ 123 w 199"/>
                <a:gd name="T31" fmla="*/ 156 h 182"/>
                <a:gd name="T32" fmla="*/ 94 w 199"/>
                <a:gd name="T33" fmla="*/ 127 h 182"/>
                <a:gd name="T34" fmla="*/ 108 w 199"/>
                <a:gd name="T35" fmla="*/ 117 h 182"/>
                <a:gd name="T36" fmla="*/ 99 w 199"/>
                <a:gd name="T37" fmla="*/ 109 h 182"/>
                <a:gd name="T38" fmla="*/ 37 w 199"/>
                <a:gd name="T39" fmla="*/ 170 h 182"/>
                <a:gd name="T40" fmla="*/ 51 w 199"/>
                <a:gd name="T41" fmla="*/ 130 h 182"/>
                <a:gd name="T42" fmla="*/ 14 w 199"/>
                <a:gd name="T43" fmla="*/ 135 h 182"/>
                <a:gd name="T44" fmla="*/ 25 w 199"/>
                <a:gd name="T45" fmla="*/ 171 h 182"/>
                <a:gd name="T46" fmla="*/ 108 w 199"/>
                <a:gd name="T47" fmla="*/ 174 h 182"/>
                <a:gd name="T48" fmla="*/ 108 w 199"/>
                <a:gd name="T49" fmla="*/ 61 h 182"/>
                <a:gd name="T50" fmla="*/ 149 w 199"/>
                <a:gd name="T51" fmla="*/ 20 h 182"/>
                <a:gd name="T52" fmla="*/ 61 w 199"/>
                <a:gd name="T53" fmla="*/ 120 h 182"/>
                <a:gd name="T54" fmla="*/ 68 w 199"/>
                <a:gd name="T55" fmla="*/ 90 h 182"/>
                <a:gd name="T56" fmla="*/ 56 w 199"/>
                <a:gd name="T57" fmla="*/ 93 h 182"/>
                <a:gd name="T58" fmla="*/ 41 w 199"/>
                <a:gd name="T59" fmla="*/ 60 h 182"/>
                <a:gd name="T60" fmla="*/ 68 w 199"/>
                <a:gd name="T61" fmla="*/ 68 h 182"/>
                <a:gd name="T62" fmla="*/ 45 w 199"/>
                <a:gd name="T63" fmla="*/ 42 h 182"/>
                <a:gd name="T64" fmla="*/ 41 w 199"/>
                <a:gd name="T65" fmla="*/ 60 h 182"/>
                <a:gd name="T66" fmla="*/ 76 w 199"/>
                <a:gd name="T67" fmla="*/ 53 h 182"/>
                <a:gd name="T68" fmla="*/ 95 w 199"/>
                <a:gd name="T69" fmla="*/ 100 h 182"/>
                <a:gd name="T70" fmla="*/ 78 w 199"/>
                <a:gd name="T71" fmla="*/ 49 h 182"/>
                <a:gd name="T72" fmla="*/ 41 w 199"/>
                <a:gd name="T73" fmla="*/ 94 h 182"/>
                <a:gd name="T74" fmla="*/ 47 w 199"/>
                <a:gd name="T75" fmla="*/ 90 h 182"/>
                <a:gd name="T76" fmla="*/ 32 w 199"/>
                <a:gd name="T77" fmla="*/ 61 h 182"/>
                <a:gd name="T78" fmla="*/ 37 w 199"/>
                <a:gd name="T79" fmla="*/ 86 h 182"/>
                <a:gd name="T80" fmla="*/ 9 w 199"/>
                <a:gd name="T81" fmla="*/ 8 h 182"/>
                <a:gd name="T82" fmla="*/ 9 w 199"/>
                <a:gd name="T83" fmla="*/ 8 h 182"/>
                <a:gd name="T84" fmla="*/ 17 w 199"/>
                <a:gd name="T85" fmla="*/ 173 h 182"/>
                <a:gd name="T86" fmla="*/ 125 w 199"/>
                <a:gd name="T87" fmla="*/ 17 h 182"/>
                <a:gd name="T88" fmla="*/ 125 w 199"/>
                <a:gd name="T89" fmla="*/ 173 h 182"/>
                <a:gd name="T90" fmla="*/ 125 w 199"/>
                <a:gd name="T91" fmla="*/ 17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9" h="182">
                  <a:moveTo>
                    <a:pt x="134" y="14"/>
                  </a:moveTo>
                  <a:cubicBezTo>
                    <a:pt x="169" y="3"/>
                    <a:pt x="199" y="31"/>
                    <a:pt x="199" y="60"/>
                  </a:cubicBezTo>
                  <a:cubicBezTo>
                    <a:pt x="199" y="68"/>
                    <a:pt x="197" y="76"/>
                    <a:pt x="194" y="83"/>
                  </a:cubicBezTo>
                  <a:cubicBezTo>
                    <a:pt x="190" y="90"/>
                    <a:pt x="185" y="96"/>
                    <a:pt x="179" y="101"/>
                  </a:cubicBezTo>
                  <a:cubicBezTo>
                    <a:pt x="172" y="106"/>
                    <a:pt x="165" y="109"/>
                    <a:pt x="157" y="110"/>
                  </a:cubicBezTo>
                  <a:cubicBezTo>
                    <a:pt x="149" y="111"/>
                    <a:pt x="142" y="110"/>
                    <a:pt x="134" y="108"/>
                  </a:cubicBezTo>
                  <a:cubicBezTo>
                    <a:pt x="134" y="110"/>
                    <a:pt x="134" y="111"/>
                    <a:pt x="134" y="112"/>
                  </a:cubicBezTo>
                  <a:cubicBezTo>
                    <a:pt x="134" y="133"/>
                    <a:pt x="134" y="154"/>
                    <a:pt x="134" y="176"/>
                  </a:cubicBezTo>
                  <a:cubicBezTo>
                    <a:pt x="134" y="181"/>
                    <a:pt x="133" y="182"/>
                    <a:pt x="128" y="182"/>
                  </a:cubicBezTo>
                  <a:cubicBezTo>
                    <a:pt x="87" y="182"/>
                    <a:pt x="47" y="182"/>
                    <a:pt x="6" y="182"/>
                  </a:cubicBezTo>
                  <a:cubicBezTo>
                    <a:pt x="1" y="182"/>
                    <a:pt x="0" y="181"/>
                    <a:pt x="0" y="176"/>
                  </a:cubicBezTo>
                  <a:cubicBezTo>
                    <a:pt x="0" y="151"/>
                    <a:pt x="0" y="127"/>
                    <a:pt x="0" y="103"/>
                  </a:cubicBezTo>
                  <a:cubicBezTo>
                    <a:pt x="0" y="71"/>
                    <a:pt x="0" y="39"/>
                    <a:pt x="0" y="7"/>
                  </a:cubicBezTo>
                  <a:cubicBezTo>
                    <a:pt x="0" y="1"/>
                    <a:pt x="1" y="0"/>
                    <a:pt x="7" y="0"/>
                  </a:cubicBezTo>
                  <a:cubicBezTo>
                    <a:pt x="47" y="0"/>
                    <a:pt x="87" y="0"/>
                    <a:pt x="127" y="0"/>
                  </a:cubicBezTo>
                  <a:cubicBezTo>
                    <a:pt x="133" y="0"/>
                    <a:pt x="134" y="1"/>
                    <a:pt x="134" y="6"/>
                  </a:cubicBezTo>
                  <a:cubicBezTo>
                    <a:pt x="134" y="9"/>
                    <a:pt x="134" y="11"/>
                    <a:pt x="134" y="14"/>
                  </a:cubicBezTo>
                  <a:close/>
                  <a:moveTo>
                    <a:pt x="125" y="135"/>
                  </a:moveTo>
                  <a:cubicBezTo>
                    <a:pt x="125" y="135"/>
                    <a:pt x="125" y="135"/>
                    <a:pt x="125" y="135"/>
                  </a:cubicBezTo>
                  <a:cubicBezTo>
                    <a:pt x="125" y="125"/>
                    <a:pt x="126" y="116"/>
                    <a:pt x="125" y="106"/>
                  </a:cubicBezTo>
                  <a:cubicBezTo>
                    <a:pt x="125" y="105"/>
                    <a:pt x="125" y="104"/>
                    <a:pt x="124" y="103"/>
                  </a:cubicBezTo>
                  <a:cubicBezTo>
                    <a:pt x="117" y="99"/>
                    <a:pt x="111" y="93"/>
                    <a:pt x="107" y="86"/>
                  </a:cubicBezTo>
                  <a:cubicBezTo>
                    <a:pt x="100" y="73"/>
                    <a:pt x="98" y="60"/>
                    <a:pt x="103" y="46"/>
                  </a:cubicBezTo>
                  <a:cubicBezTo>
                    <a:pt x="106" y="37"/>
                    <a:pt x="111" y="30"/>
                    <a:pt x="118" y="23"/>
                  </a:cubicBezTo>
                  <a:cubicBezTo>
                    <a:pt x="113" y="20"/>
                    <a:pt x="110" y="15"/>
                    <a:pt x="108" y="10"/>
                  </a:cubicBezTo>
                  <a:cubicBezTo>
                    <a:pt x="108" y="9"/>
                    <a:pt x="106" y="8"/>
                    <a:pt x="105" y="8"/>
                  </a:cubicBezTo>
                  <a:cubicBezTo>
                    <a:pt x="80" y="8"/>
                    <a:pt x="54" y="8"/>
                    <a:pt x="29" y="8"/>
                  </a:cubicBezTo>
                  <a:cubicBezTo>
                    <a:pt x="27" y="8"/>
                    <a:pt x="26" y="9"/>
                    <a:pt x="25" y="11"/>
                  </a:cubicBezTo>
                  <a:cubicBezTo>
                    <a:pt x="24" y="16"/>
                    <a:pt x="21" y="20"/>
                    <a:pt x="17" y="23"/>
                  </a:cubicBezTo>
                  <a:cubicBezTo>
                    <a:pt x="14" y="24"/>
                    <a:pt x="11" y="25"/>
                    <a:pt x="9" y="27"/>
                  </a:cubicBezTo>
                  <a:cubicBezTo>
                    <a:pt x="9" y="60"/>
                    <a:pt x="9" y="93"/>
                    <a:pt x="9" y="128"/>
                  </a:cubicBezTo>
                  <a:cubicBezTo>
                    <a:pt x="12" y="121"/>
                    <a:pt x="17" y="116"/>
                    <a:pt x="22" y="113"/>
                  </a:cubicBezTo>
                  <a:cubicBezTo>
                    <a:pt x="26" y="111"/>
                    <a:pt x="28" y="109"/>
                    <a:pt x="30" y="105"/>
                  </a:cubicBezTo>
                  <a:cubicBezTo>
                    <a:pt x="30" y="104"/>
                    <a:pt x="31" y="103"/>
                    <a:pt x="31" y="103"/>
                  </a:cubicBezTo>
                  <a:cubicBezTo>
                    <a:pt x="33" y="100"/>
                    <a:pt x="32" y="94"/>
                    <a:pt x="30" y="92"/>
                  </a:cubicBezTo>
                  <a:cubicBezTo>
                    <a:pt x="27" y="89"/>
                    <a:pt x="24" y="86"/>
                    <a:pt x="24" y="81"/>
                  </a:cubicBezTo>
                  <a:cubicBezTo>
                    <a:pt x="24" y="75"/>
                    <a:pt x="24" y="69"/>
                    <a:pt x="24" y="63"/>
                  </a:cubicBezTo>
                  <a:cubicBezTo>
                    <a:pt x="24" y="55"/>
                    <a:pt x="26" y="49"/>
                    <a:pt x="31" y="43"/>
                  </a:cubicBezTo>
                  <a:cubicBezTo>
                    <a:pt x="32" y="42"/>
                    <a:pt x="32" y="40"/>
                    <a:pt x="33" y="39"/>
                  </a:cubicBezTo>
                  <a:cubicBezTo>
                    <a:pt x="34" y="34"/>
                    <a:pt x="36" y="30"/>
                    <a:pt x="39" y="27"/>
                  </a:cubicBezTo>
                  <a:cubicBezTo>
                    <a:pt x="47" y="19"/>
                    <a:pt x="56" y="17"/>
                    <a:pt x="66" y="20"/>
                  </a:cubicBezTo>
                  <a:cubicBezTo>
                    <a:pt x="77" y="23"/>
                    <a:pt x="83" y="31"/>
                    <a:pt x="85" y="42"/>
                  </a:cubicBezTo>
                  <a:cubicBezTo>
                    <a:pt x="88" y="57"/>
                    <a:pt x="90" y="72"/>
                    <a:pt x="93" y="86"/>
                  </a:cubicBezTo>
                  <a:cubicBezTo>
                    <a:pt x="93" y="87"/>
                    <a:pt x="94" y="89"/>
                    <a:pt x="95" y="89"/>
                  </a:cubicBezTo>
                  <a:cubicBezTo>
                    <a:pt x="98" y="93"/>
                    <a:pt x="102" y="95"/>
                    <a:pt x="105" y="99"/>
                  </a:cubicBezTo>
                  <a:cubicBezTo>
                    <a:pt x="111" y="106"/>
                    <a:pt x="116" y="114"/>
                    <a:pt x="120" y="123"/>
                  </a:cubicBezTo>
                  <a:cubicBezTo>
                    <a:pt x="122" y="127"/>
                    <a:pt x="123" y="131"/>
                    <a:pt x="125" y="135"/>
                  </a:cubicBezTo>
                  <a:close/>
                  <a:moveTo>
                    <a:pt x="123" y="156"/>
                  </a:moveTo>
                  <a:cubicBezTo>
                    <a:pt x="120" y="146"/>
                    <a:pt x="116" y="135"/>
                    <a:pt x="112" y="125"/>
                  </a:cubicBezTo>
                  <a:cubicBezTo>
                    <a:pt x="107" y="126"/>
                    <a:pt x="104" y="128"/>
                    <a:pt x="100" y="129"/>
                  </a:cubicBezTo>
                  <a:cubicBezTo>
                    <a:pt x="97" y="130"/>
                    <a:pt x="95" y="129"/>
                    <a:pt x="94" y="127"/>
                  </a:cubicBezTo>
                  <a:cubicBezTo>
                    <a:pt x="93" y="124"/>
                    <a:pt x="94" y="123"/>
                    <a:pt x="96" y="122"/>
                  </a:cubicBezTo>
                  <a:cubicBezTo>
                    <a:pt x="97" y="121"/>
                    <a:pt x="98" y="121"/>
                    <a:pt x="99" y="120"/>
                  </a:cubicBezTo>
                  <a:cubicBezTo>
                    <a:pt x="102" y="119"/>
                    <a:pt x="105" y="118"/>
                    <a:pt x="108" y="117"/>
                  </a:cubicBezTo>
                  <a:cubicBezTo>
                    <a:pt x="107" y="116"/>
                    <a:pt x="107" y="115"/>
                    <a:pt x="106" y="115"/>
                  </a:cubicBezTo>
                  <a:cubicBezTo>
                    <a:pt x="105" y="113"/>
                    <a:pt x="104" y="112"/>
                    <a:pt x="103" y="110"/>
                  </a:cubicBezTo>
                  <a:cubicBezTo>
                    <a:pt x="102" y="108"/>
                    <a:pt x="101" y="108"/>
                    <a:pt x="99" y="109"/>
                  </a:cubicBezTo>
                  <a:cubicBezTo>
                    <a:pt x="85" y="112"/>
                    <a:pt x="72" y="120"/>
                    <a:pt x="62" y="131"/>
                  </a:cubicBezTo>
                  <a:cubicBezTo>
                    <a:pt x="53" y="141"/>
                    <a:pt x="45" y="153"/>
                    <a:pt x="41" y="166"/>
                  </a:cubicBezTo>
                  <a:cubicBezTo>
                    <a:pt x="41" y="169"/>
                    <a:pt x="39" y="170"/>
                    <a:pt x="37" y="170"/>
                  </a:cubicBezTo>
                  <a:cubicBezTo>
                    <a:pt x="34" y="170"/>
                    <a:pt x="32" y="167"/>
                    <a:pt x="33" y="164"/>
                  </a:cubicBezTo>
                  <a:cubicBezTo>
                    <a:pt x="36" y="158"/>
                    <a:pt x="38" y="152"/>
                    <a:pt x="41" y="147"/>
                  </a:cubicBezTo>
                  <a:cubicBezTo>
                    <a:pt x="44" y="141"/>
                    <a:pt x="48" y="136"/>
                    <a:pt x="51" y="130"/>
                  </a:cubicBezTo>
                  <a:cubicBezTo>
                    <a:pt x="43" y="128"/>
                    <a:pt x="36" y="124"/>
                    <a:pt x="30" y="119"/>
                  </a:cubicBezTo>
                  <a:cubicBezTo>
                    <a:pt x="30" y="119"/>
                    <a:pt x="28" y="119"/>
                    <a:pt x="28" y="119"/>
                  </a:cubicBezTo>
                  <a:cubicBezTo>
                    <a:pt x="21" y="123"/>
                    <a:pt x="16" y="128"/>
                    <a:pt x="14" y="135"/>
                  </a:cubicBezTo>
                  <a:cubicBezTo>
                    <a:pt x="12" y="142"/>
                    <a:pt x="11" y="149"/>
                    <a:pt x="9" y="156"/>
                  </a:cubicBezTo>
                  <a:cubicBezTo>
                    <a:pt x="10" y="156"/>
                    <a:pt x="11" y="157"/>
                    <a:pt x="12" y="157"/>
                  </a:cubicBezTo>
                  <a:cubicBezTo>
                    <a:pt x="19" y="159"/>
                    <a:pt x="23" y="164"/>
                    <a:pt x="25" y="171"/>
                  </a:cubicBezTo>
                  <a:cubicBezTo>
                    <a:pt x="26" y="173"/>
                    <a:pt x="27" y="174"/>
                    <a:pt x="29" y="174"/>
                  </a:cubicBezTo>
                  <a:cubicBezTo>
                    <a:pt x="54" y="174"/>
                    <a:pt x="79" y="174"/>
                    <a:pt x="104" y="174"/>
                  </a:cubicBezTo>
                  <a:cubicBezTo>
                    <a:pt x="105" y="174"/>
                    <a:pt x="106" y="174"/>
                    <a:pt x="108" y="174"/>
                  </a:cubicBezTo>
                  <a:cubicBezTo>
                    <a:pt x="110" y="165"/>
                    <a:pt x="115" y="159"/>
                    <a:pt x="123" y="156"/>
                  </a:cubicBezTo>
                  <a:close/>
                  <a:moveTo>
                    <a:pt x="149" y="20"/>
                  </a:moveTo>
                  <a:cubicBezTo>
                    <a:pt x="127" y="20"/>
                    <a:pt x="108" y="39"/>
                    <a:pt x="108" y="61"/>
                  </a:cubicBezTo>
                  <a:cubicBezTo>
                    <a:pt x="109" y="84"/>
                    <a:pt x="127" y="102"/>
                    <a:pt x="149" y="102"/>
                  </a:cubicBezTo>
                  <a:cubicBezTo>
                    <a:pt x="172" y="102"/>
                    <a:pt x="190" y="84"/>
                    <a:pt x="191" y="61"/>
                  </a:cubicBezTo>
                  <a:cubicBezTo>
                    <a:pt x="191" y="39"/>
                    <a:pt x="172" y="20"/>
                    <a:pt x="149" y="20"/>
                  </a:cubicBezTo>
                  <a:close/>
                  <a:moveTo>
                    <a:pt x="35" y="112"/>
                  </a:moveTo>
                  <a:cubicBezTo>
                    <a:pt x="41" y="117"/>
                    <a:pt x="47" y="120"/>
                    <a:pt x="53" y="122"/>
                  </a:cubicBezTo>
                  <a:cubicBezTo>
                    <a:pt x="56" y="123"/>
                    <a:pt x="59" y="123"/>
                    <a:pt x="61" y="120"/>
                  </a:cubicBezTo>
                  <a:cubicBezTo>
                    <a:pt x="62" y="118"/>
                    <a:pt x="64" y="117"/>
                    <a:pt x="65" y="116"/>
                  </a:cubicBezTo>
                  <a:cubicBezTo>
                    <a:pt x="67" y="115"/>
                    <a:pt x="68" y="114"/>
                    <a:pt x="68" y="111"/>
                  </a:cubicBezTo>
                  <a:cubicBezTo>
                    <a:pt x="67" y="104"/>
                    <a:pt x="68" y="97"/>
                    <a:pt x="68" y="90"/>
                  </a:cubicBezTo>
                  <a:cubicBezTo>
                    <a:pt x="68" y="89"/>
                    <a:pt x="67" y="87"/>
                    <a:pt x="67" y="86"/>
                  </a:cubicBezTo>
                  <a:cubicBezTo>
                    <a:pt x="63" y="88"/>
                    <a:pt x="60" y="89"/>
                    <a:pt x="56" y="90"/>
                  </a:cubicBezTo>
                  <a:cubicBezTo>
                    <a:pt x="56" y="91"/>
                    <a:pt x="56" y="92"/>
                    <a:pt x="56" y="93"/>
                  </a:cubicBezTo>
                  <a:cubicBezTo>
                    <a:pt x="56" y="96"/>
                    <a:pt x="54" y="98"/>
                    <a:pt x="51" y="99"/>
                  </a:cubicBezTo>
                  <a:cubicBezTo>
                    <a:pt x="44" y="101"/>
                    <a:pt x="39" y="105"/>
                    <a:pt x="35" y="112"/>
                  </a:cubicBezTo>
                  <a:close/>
                  <a:moveTo>
                    <a:pt x="41" y="60"/>
                  </a:moveTo>
                  <a:cubicBezTo>
                    <a:pt x="41" y="63"/>
                    <a:pt x="41" y="67"/>
                    <a:pt x="41" y="70"/>
                  </a:cubicBezTo>
                  <a:cubicBezTo>
                    <a:pt x="42" y="77"/>
                    <a:pt x="48" y="82"/>
                    <a:pt x="55" y="81"/>
                  </a:cubicBezTo>
                  <a:cubicBezTo>
                    <a:pt x="62" y="81"/>
                    <a:pt x="68" y="75"/>
                    <a:pt x="68" y="68"/>
                  </a:cubicBezTo>
                  <a:cubicBezTo>
                    <a:pt x="68" y="63"/>
                    <a:pt x="68" y="59"/>
                    <a:pt x="68" y="54"/>
                  </a:cubicBezTo>
                  <a:cubicBezTo>
                    <a:pt x="67" y="48"/>
                    <a:pt x="64" y="43"/>
                    <a:pt x="58" y="41"/>
                  </a:cubicBezTo>
                  <a:cubicBezTo>
                    <a:pt x="54" y="40"/>
                    <a:pt x="49" y="41"/>
                    <a:pt x="45" y="42"/>
                  </a:cubicBezTo>
                  <a:cubicBezTo>
                    <a:pt x="41" y="44"/>
                    <a:pt x="40" y="46"/>
                    <a:pt x="41" y="51"/>
                  </a:cubicBezTo>
                  <a:cubicBezTo>
                    <a:pt x="47" y="52"/>
                    <a:pt x="48" y="53"/>
                    <a:pt x="48" y="55"/>
                  </a:cubicBezTo>
                  <a:cubicBezTo>
                    <a:pt x="49" y="58"/>
                    <a:pt x="47" y="59"/>
                    <a:pt x="41" y="60"/>
                  </a:cubicBezTo>
                  <a:close/>
                  <a:moveTo>
                    <a:pt x="44" y="34"/>
                  </a:moveTo>
                  <a:cubicBezTo>
                    <a:pt x="46" y="34"/>
                    <a:pt x="47" y="33"/>
                    <a:pt x="48" y="33"/>
                  </a:cubicBezTo>
                  <a:cubicBezTo>
                    <a:pt x="62" y="30"/>
                    <a:pt x="75" y="39"/>
                    <a:pt x="76" y="53"/>
                  </a:cubicBezTo>
                  <a:cubicBezTo>
                    <a:pt x="76" y="65"/>
                    <a:pt x="76" y="76"/>
                    <a:pt x="76" y="88"/>
                  </a:cubicBezTo>
                  <a:cubicBezTo>
                    <a:pt x="76" y="95"/>
                    <a:pt x="76" y="102"/>
                    <a:pt x="76" y="109"/>
                  </a:cubicBezTo>
                  <a:cubicBezTo>
                    <a:pt x="82" y="106"/>
                    <a:pt x="88" y="103"/>
                    <a:pt x="95" y="100"/>
                  </a:cubicBezTo>
                  <a:cubicBezTo>
                    <a:pt x="93" y="99"/>
                    <a:pt x="91" y="97"/>
                    <a:pt x="89" y="96"/>
                  </a:cubicBezTo>
                  <a:cubicBezTo>
                    <a:pt x="86" y="94"/>
                    <a:pt x="85" y="92"/>
                    <a:pt x="84" y="89"/>
                  </a:cubicBezTo>
                  <a:cubicBezTo>
                    <a:pt x="82" y="76"/>
                    <a:pt x="80" y="62"/>
                    <a:pt x="78" y="49"/>
                  </a:cubicBezTo>
                  <a:cubicBezTo>
                    <a:pt x="77" y="44"/>
                    <a:pt x="76" y="39"/>
                    <a:pt x="73" y="35"/>
                  </a:cubicBezTo>
                  <a:cubicBezTo>
                    <a:pt x="67" y="25"/>
                    <a:pt x="50" y="24"/>
                    <a:pt x="44" y="34"/>
                  </a:cubicBezTo>
                  <a:close/>
                  <a:moveTo>
                    <a:pt x="41" y="94"/>
                  </a:moveTo>
                  <a:cubicBezTo>
                    <a:pt x="42" y="94"/>
                    <a:pt x="42" y="94"/>
                    <a:pt x="42" y="94"/>
                  </a:cubicBezTo>
                  <a:cubicBezTo>
                    <a:pt x="43" y="93"/>
                    <a:pt x="44" y="93"/>
                    <a:pt x="46" y="92"/>
                  </a:cubicBezTo>
                  <a:cubicBezTo>
                    <a:pt x="46" y="92"/>
                    <a:pt x="47" y="91"/>
                    <a:pt x="47" y="90"/>
                  </a:cubicBezTo>
                  <a:cubicBezTo>
                    <a:pt x="47" y="89"/>
                    <a:pt x="46" y="88"/>
                    <a:pt x="46" y="88"/>
                  </a:cubicBezTo>
                  <a:cubicBezTo>
                    <a:pt x="37" y="84"/>
                    <a:pt x="33" y="77"/>
                    <a:pt x="33" y="68"/>
                  </a:cubicBezTo>
                  <a:cubicBezTo>
                    <a:pt x="32" y="65"/>
                    <a:pt x="32" y="63"/>
                    <a:pt x="32" y="61"/>
                  </a:cubicBezTo>
                  <a:cubicBezTo>
                    <a:pt x="32" y="61"/>
                    <a:pt x="32" y="61"/>
                    <a:pt x="32" y="62"/>
                  </a:cubicBezTo>
                  <a:cubicBezTo>
                    <a:pt x="32" y="68"/>
                    <a:pt x="32" y="74"/>
                    <a:pt x="32" y="81"/>
                  </a:cubicBezTo>
                  <a:cubicBezTo>
                    <a:pt x="33" y="84"/>
                    <a:pt x="34" y="86"/>
                    <a:pt x="37" y="86"/>
                  </a:cubicBezTo>
                  <a:cubicBezTo>
                    <a:pt x="40" y="87"/>
                    <a:pt x="41" y="88"/>
                    <a:pt x="41" y="91"/>
                  </a:cubicBezTo>
                  <a:cubicBezTo>
                    <a:pt x="41" y="92"/>
                    <a:pt x="41" y="93"/>
                    <a:pt x="41" y="94"/>
                  </a:cubicBezTo>
                  <a:close/>
                  <a:moveTo>
                    <a:pt x="9" y="8"/>
                  </a:moveTo>
                  <a:cubicBezTo>
                    <a:pt x="9" y="11"/>
                    <a:pt x="9" y="14"/>
                    <a:pt x="9" y="17"/>
                  </a:cubicBezTo>
                  <a:cubicBezTo>
                    <a:pt x="13" y="16"/>
                    <a:pt x="16" y="13"/>
                    <a:pt x="17" y="8"/>
                  </a:cubicBezTo>
                  <a:cubicBezTo>
                    <a:pt x="14" y="8"/>
                    <a:pt x="11" y="8"/>
                    <a:pt x="9" y="8"/>
                  </a:cubicBezTo>
                  <a:close/>
                  <a:moveTo>
                    <a:pt x="9" y="164"/>
                  </a:moveTo>
                  <a:cubicBezTo>
                    <a:pt x="9" y="168"/>
                    <a:pt x="9" y="170"/>
                    <a:pt x="9" y="173"/>
                  </a:cubicBezTo>
                  <a:cubicBezTo>
                    <a:pt x="11" y="173"/>
                    <a:pt x="14" y="173"/>
                    <a:pt x="17" y="173"/>
                  </a:cubicBezTo>
                  <a:cubicBezTo>
                    <a:pt x="16" y="169"/>
                    <a:pt x="13" y="166"/>
                    <a:pt x="9" y="164"/>
                  </a:cubicBezTo>
                  <a:close/>
                  <a:moveTo>
                    <a:pt x="116" y="8"/>
                  </a:moveTo>
                  <a:cubicBezTo>
                    <a:pt x="118" y="13"/>
                    <a:pt x="121" y="16"/>
                    <a:pt x="125" y="17"/>
                  </a:cubicBezTo>
                  <a:cubicBezTo>
                    <a:pt x="125" y="14"/>
                    <a:pt x="125" y="11"/>
                    <a:pt x="125" y="8"/>
                  </a:cubicBezTo>
                  <a:cubicBezTo>
                    <a:pt x="122" y="8"/>
                    <a:pt x="119" y="8"/>
                    <a:pt x="116" y="8"/>
                  </a:cubicBezTo>
                  <a:close/>
                  <a:moveTo>
                    <a:pt x="125" y="173"/>
                  </a:moveTo>
                  <a:cubicBezTo>
                    <a:pt x="125" y="170"/>
                    <a:pt x="125" y="168"/>
                    <a:pt x="125" y="164"/>
                  </a:cubicBezTo>
                  <a:cubicBezTo>
                    <a:pt x="121" y="166"/>
                    <a:pt x="118" y="169"/>
                    <a:pt x="116" y="173"/>
                  </a:cubicBezTo>
                  <a:cubicBezTo>
                    <a:pt x="120" y="173"/>
                    <a:pt x="122" y="173"/>
                    <a:pt x="125" y="17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6"/>
            <p:cNvSpPr>
              <a:spLocks/>
            </p:cNvSpPr>
            <p:nvPr/>
          </p:nvSpPr>
          <p:spPr bwMode="auto">
            <a:xfrm>
              <a:off x="2081213" y="3349625"/>
              <a:ext cx="544512" cy="546100"/>
            </a:xfrm>
            <a:custGeom>
              <a:avLst/>
              <a:gdLst>
                <a:gd name="T0" fmla="*/ 34 w 34"/>
                <a:gd name="T1" fmla="*/ 4 h 34"/>
                <a:gd name="T2" fmla="*/ 31 w 34"/>
                <a:gd name="T3" fmla="*/ 8 h 34"/>
                <a:gd name="T4" fmla="*/ 9 w 34"/>
                <a:gd name="T5" fmla="*/ 31 h 34"/>
                <a:gd name="T6" fmla="*/ 3 w 34"/>
                <a:gd name="T7" fmla="*/ 33 h 34"/>
                <a:gd name="T8" fmla="*/ 2 w 34"/>
                <a:gd name="T9" fmla="*/ 27 h 34"/>
                <a:gd name="T10" fmla="*/ 26 w 34"/>
                <a:gd name="T11" fmla="*/ 1 h 34"/>
                <a:gd name="T12" fmla="*/ 31 w 34"/>
                <a:gd name="T13" fmla="*/ 1 h 34"/>
                <a:gd name="T14" fmla="*/ 34 w 34"/>
                <a:gd name="T15" fmla="*/ 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4">
                  <a:moveTo>
                    <a:pt x="34" y="4"/>
                  </a:moveTo>
                  <a:cubicBezTo>
                    <a:pt x="32" y="6"/>
                    <a:pt x="32" y="7"/>
                    <a:pt x="31" y="8"/>
                  </a:cubicBezTo>
                  <a:cubicBezTo>
                    <a:pt x="22" y="14"/>
                    <a:pt x="14" y="22"/>
                    <a:pt x="9" y="31"/>
                  </a:cubicBezTo>
                  <a:cubicBezTo>
                    <a:pt x="7" y="34"/>
                    <a:pt x="5" y="34"/>
                    <a:pt x="3" y="33"/>
                  </a:cubicBezTo>
                  <a:cubicBezTo>
                    <a:pt x="1" y="32"/>
                    <a:pt x="0" y="29"/>
                    <a:pt x="2" y="27"/>
                  </a:cubicBezTo>
                  <a:cubicBezTo>
                    <a:pt x="8" y="17"/>
                    <a:pt x="16" y="8"/>
                    <a:pt x="26" y="1"/>
                  </a:cubicBezTo>
                  <a:cubicBezTo>
                    <a:pt x="27" y="1"/>
                    <a:pt x="29" y="0"/>
                    <a:pt x="31" y="1"/>
                  </a:cubicBezTo>
                  <a:cubicBezTo>
                    <a:pt x="32" y="1"/>
                    <a:pt x="32" y="3"/>
                    <a:pt x="34" y="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7"/>
            <p:cNvSpPr>
              <a:spLocks/>
            </p:cNvSpPr>
            <p:nvPr/>
          </p:nvSpPr>
          <p:spPr bwMode="auto">
            <a:xfrm>
              <a:off x="1439863" y="3268663"/>
              <a:ext cx="225425" cy="579437"/>
            </a:xfrm>
            <a:custGeom>
              <a:avLst/>
              <a:gdLst>
                <a:gd name="T0" fmla="*/ 0 w 14"/>
                <a:gd name="T1" fmla="*/ 20 h 36"/>
                <a:gd name="T2" fmla="*/ 6 w 14"/>
                <a:gd name="T3" fmla="*/ 3 h 36"/>
                <a:gd name="T4" fmla="*/ 12 w 14"/>
                <a:gd name="T5" fmla="*/ 2 h 36"/>
                <a:gd name="T6" fmla="*/ 13 w 14"/>
                <a:gd name="T7" fmla="*/ 8 h 36"/>
                <a:gd name="T8" fmla="*/ 11 w 14"/>
                <a:gd name="T9" fmla="*/ 29 h 36"/>
                <a:gd name="T10" fmla="*/ 9 w 14"/>
                <a:gd name="T11" fmla="*/ 36 h 36"/>
                <a:gd name="T12" fmla="*/ 3 w 14"/>
                <a:gd name="T13" fmla="*/ 33 h 36"/>
                <a:gd name="T14" fmla="*/ 0 w 14"/>
                <a:gd name="T15" fmla="*/ 2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6">
                  <a:moveTo>
                    <a:pt x="0" y="20"/>
                  </a:moveTo>
                  <a:cubicBezTo>
                    <a:pt x="1" y="14"/>
                    <a:pt x="2" y="9"/>
                    <a:pt x="6" y="3"/>
                  </a:cubicBezTo>
                  <a:cubicBezTo>
                    <a:pt x="8" y="1"/>
                    <a:pt x="10" y="0"/>
                    <a:pt x="12" y="2"/>
                  </a:cubicBezTo>
                  <a:cubicBezTo>
                    <a:pt x="14" y="3"/>
                    <a:pt x="14" y="5"/>
                    <a:pt x="13" y="8"/>
                  </a:cubicBezTo>
                  <a:cubicBezTo>
                    <a:pt x="8" y="15"/>
                    <a:pt x="8" y="22"/>
                    <a:pt x="11" y="29"/>
                  </a:cubicBezTo>
                  <a:cubicBezTo>
                    <a:pt x="12" y="32"/>
                    <a:pt x="11" y="35"/>
                    <a:pt x="9" y="36"/>
                  </a:cubicBezTo>
                  <a:cubicBezTo>
                    <a:pt x="6" y="36"/>
                    <a:pt x="4" y="35"/>
                    <a:pt x="3" y="33"/>
                  </a:cubicBezTo>
                  <a:cubicBezTo>
                    <a:pt x="2" y="29"/>
                    <a:pt x="1" y="24"/>
                    <a:pt x="0" y="2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8"/>
            <p:cNvSpPr>
              <a:spLocks/>
            </p:cNvSpPr>
            <p:nvPr/>
          </p:nvSpPr>
          <p:spPr bwMode="auto">
            <a:xfrm>
              <a:off x="2978150" y="2033588"/>
              <a:ext cx="352425" cy="528637"/>
            </a:xfrm>
            <a:custGeom>
              <a:avLst/>
              <a:gdLst>
                <a:gd name="T0" fmla="*/ 8 w 22"/>
                <a:gd name="T1" fmla="*/ 8 h 33"/>
                <a:gd name="T2" fmla="*/ 8 w 22"/>
                <a:gd name="T3" fmla="*/ 27 h 33"/>
                <a:gd name="T4" fmla="*/ 5 w 22"/>
                <a:gd name="T5" fmla="*/ 32 h 33"/>
                <a:gd name="T6" fmla="*/ 0 w 22"/>
                <a:gd name="T7" fmla="*/ 28 h 33"/>
                <a:gd name="T8" fmla="*/ 0 w 22"/>
                <a:gd name="T9" fmla="*/ 4 h 33"/>
                <a:gd name="T10" fmla="*/ 4 w 22"/>
                <a:gd name="T11" fmla="*/ 0 h 33"/>
                <a:gd name="T12" fmla="*/ 14 w 22"/>
                <a:gd name="T13" fmla="*/ 0 h 33"/>
                <a:gd name="T14" fmla="*/ 22 w 22"/>
                <a:gd name="T15" fmla="*/ 9 h 33"/>
                <a:gd name="T16" fmla="*/ 22 w 22"/>
                <a:gd name="T17" fmla="*/ 29 h 33"/>
                <a:gd name="T18" fmla="*/ 18 w 22"/>
                <a:gd name="T19" fmla="*/ 33 h 33"/>
                <a:gd name="T20" fmla="*/ 14 w 22"/>
                <a:gd name="T21" fmla="*/ 28 h 33"/>
                <a:gd name="T22" fmla="*/ 14 w 22"/>
                <a:gd name="T23" fmla="*/ 13 h 33"/>
                <a:gd name="T24" fmla="*/ 8 w 22"/>
                <a:gd name="T25"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33">
                  <a:moveTo>
                    <a:pt x="8" y="8"/>
                  </a:moveTo>
                  <a:cubicBezTo>
                    <a:pt x="8" y="15"/>
                    <a:pt x="8" y="21"/>
                    <a:pt x="8" y="27"/>
                  </a:cubicBezTo>
                  <a:cubicBezTo>
                    <a:pt x="8" y="30"/>
                    <a:pt x="8" y="31"/>
                    <a:pt x="5" y="32"/>
                  </a:cubicBezTo>
                  <a:cubicBezTo>
                    <a:pt x="3" y="33"/>
                    <a:pt x="0" y="31"/>
                    <a:pt x="0" y="28"/>
                  </a:cubicBezTo>
                  <a:cubicBezTo>
                    <a:pt x="0" y="20"/>
                    <a:pt x="0" y="12"/>
                    <a:pt x="0" y="4"/>
                  </a:cubicBezTo>
                  <a:cubicBezTo>
                    <a:pt x="0" y="2"/>
                    <a:pt x="1" y="0"/>
                    <a:pt x="4" y="0"/>
                  </a:cubicBezTo>
                  <a:cubicBezTo>
                    <a:pt x="7" y="0"/>
                    <a:pt x="10" y="0"/>
                    <a:pt x="14" y="0"/>
                  </a:cubicBezTo>
                  <a:cubicBezTo>
                    <a:pt x="18" y="1"/>
                    <a:pt x="22" y="5"/>
                    <a:pt x="22" y="9"/>
                  </a:cubicBezTo>
                  <a:cubicBezTo>
                    <a:pt x="22" y="16"/>
                    <a:pt x="22" y="22"/>
                    <a:pt x="22" y="29"/>
                  </a:cubicBezTo>
                  <a:cubicBezTo>
                    <a:pt x="22" y="31"/>
                    <a:pt x="21" y="32"/>
                    <a:pt x="18" y="33"/>
                  </a:cubicBezTo>
                  <a:cubicBezTo>
                    <a:pt x="16" y="33"/>
                    <a:pt x="14" y="31"/>
                    <a:pt x="14" y="28"/>
                  </a:cubicBezTo>
                  <a:cubicBezTo>
                    <a:pt x="14" y="23"/>
                    <a:pt x="14" y="18"/>
                    <a:pt x="14" y="13"/>
                  </a:cubicBezTo>
                  <a:cubicBezTo>
                    <a:pt x="14" y="9"/>
                    <a:pt x="13" y="8"/>
                    <a:pt x="8" y="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9"/>
            <p:cNvSpPr>
              <a:spLocks/>
            </p:cNvSpPr>
            <p:nvPr/>
          </p:nvSpPr>
          <p:spPr bwMode="auto">
            <a:xfrm>
              <a:off x="3379788" y="2033588"/>
              <a:ext cx="368300" cy="528637"/>
            </a:xfrm>
            <a:custGeom>
              <a:avLst/>
              <a:gdLst>
                <a:gd name="T0" fmla="*/ 9 w 23"/>
                <a:gd name="T1" fmla="*/ 11 h 33"/>
                <a:gd name="T2" fmla="*/ 18 w 23"/>
                <a:gd name="T3" fmla="*/ 11 h 33"/>
                <a:gd name="T4" fmla="*/ 23 w 23"/>
                <a:gd name="T5" fmla="*/ 15 h 33"/>
                <a:gd name="T6" fmla="*/ 18 w 23"/>
                <a:gd name="T7" fmla="*/ 19 h 33"/>
                <a:gd name="T8" fmla="*/ 8 w 23"/>
                <a:gd name="T9" fmla="*/ 19 h 33"/>
                <a:gd name="T10" fmla="*/ 8 w 23"/>
                <a:gd name="T11" fmla="*/ 27 h 33"/>
                <a:gd name="T12" fmla="*/ 4 w 23"/>
                <a:gd name="T13" fmla="*/ 33 h 33"/>
                <a:gd name="T14" fmla="*/ 0 w 23"/>
                <a:gd name="T15" fmla="*/ 27 h 33"/>
                <a:gd name="T16" fmla="*/ 0 w 23"/>
                <a:gd name="T17" fmla="*/ 12 h 33"/>
                <a:gd name="T18" fmla="*/ 12 w 23"/>
                <a:gd name="T19" fmla="*/ 0 h 33"/>
                <a:gd name="T20" fmla="*/ 18 w 23"/>
                <a:gd name="T21" fmla="*/ 0 h 33"/>
                <a:gd name="T22" fmla="*/ 23 w 23"/>
                <a:gd name="T23" fmla="*/ 4 h 33"/>
                <a:gd name="T24" fmla="*/ 18 w 23"/>
                <a:gd name="T25" fmla="*/ 8 h 33"/>
                <a:gd name="T26" fmla="*/ 12 w 23"/>
                <a:gd name="T27" fmla="*/ 8 h 33"/>
                <a:gd name="T28" fmla="*/ 8 w 23"/>
                <a:gd name="T29" fmla="*/ 10 h 33"/>
                <a:gd name="T30" fmla="*/ 9 w 23"/>
                <a:gd name="T31"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33">
                  <a:moveTo>
                    <a:pt x="9" y="11"/>
                  </a:moveTo>
                  <a:cubicBezTo>
                    <a:pt x="12" y="11"/>
                    <a:pt x="15" y="11"/>
                    <a:pt x="18" y="11"/>
                  </a:cubicBezTo>
                  <a:cubicBezTo>
                    <a:pt x="21" y="11"/>
                    <a:pt x="23" y="13"/>
                    <a:pt x="23" y="15"/>
                  </a:cubicBezTo>
                  <a:cubicBezTo>
                    <a:pt x="23" y="17"/>
                    <a:pt x="21" y="19"/>
                    <a:pt x="18" y="19"/>
                  </a:cubicBezTo>
                  <a:cubicBezTo>
                    <a:pt x="15" y="19"/>
                    <a:pt x="12" y="19"/>
                    <a:pt x="8" y="19"/>
                  </a:cubicBezTo>
                  <a:cubicBezTo>
                    <a:pt x="8" y="22"/>
                    <a:pt x="8" y="25"/>
                    <a:pt x="8" y="27"/>
                  </a:cubicBezTo>
                  <a:cubicBezTo>
                    <a:pt x="8" y="31"/>
                    <a:pt x="7" y="33"/>
                    <a:pt x="4" y="33"/>
                  </a:cubicBezTo>
                  <a:cubicBezTo>
                    <a:pt x="2" y="33"/>
                    <a:pt x="0" y="31"/>
                    <a:pt x="0" y="27"/>
                  </a:cubicBezTo>
                  <a:cubicBezTo>
                    <a:pt x="0" y="22"/>
                    <a:pt x="0" y="17"/>
                    <a:pt x="0" y="12"/>
                  </a:cubicBezTo>
                  <a:cubicBezTo>
                    <a:pt x="0" y="5"/>
                    <a:pt x="5" y="0"/>
                    <a:pt x="12" y="0"/>
                  </a:cubicBezTo>
                  <a:cubicBezTo>
                    <a:pt x="14" y="0"/>
                    <a:pt x="16" y="0"/>
                    <a:pt x="18" y="0"/>
                  </a:cubicBezTo>
                  <a:cubicBezTo>
                    <a:pt x="21" y="0"/>
                    <a:pt x="23" y="2"/>
                    <a:pt x="23" y="4"/>
                  </a:cubicBezTo>
                  <a:cubicBezTo>
                    <a:pt x="23" y="6"/>
                    <a:pt x="21" y="8"/>
                    <a:pt x="18" y="8"/>
                  </a:cubicBezTo>
                  <a:cubicBezTo>
                    <a:pt x="16" y="8"/>
                    <a:pt x="14" y="8"/>
                    <a:pt x="12" y="8"/>
                  </a:cubicBezTo>
                  <a:cubicBezTo>
                    <a:pt x="11" y="8"/>
                    <a:pt x="10" y="9"/>
                    <a:pt x="8" y="10"/>
                  </a:cubicBezTo>
                  <a:cubicBezTo>
                    <a:pt x="8" y="10"/>
                    <a:pt x="9" y="11"/>
                    <a:pt x="9" y="1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 name="Freeform 10"/>
            <p:cNvSpPr>
              <a:spLocks/>
            </p:cNvSpPr>
            <p:nvPr/>
          </p:nvSpPr>
          <p:spPr bwMode="auto">
            <a:xfrm>
              <a:off x="3763963" y="2033588"/>
              <a:ext cx="368300" cy="528637"/>
            </a:xfrm>
            <a:custGeom>
              <a:avLst/>
              <a:gdLst>
                <a:gd name="T0" fmla="*/ 16 w 23"/>
                <a:gd name="T1" fmla="*/ 8 h 33"/>
                <a:gd name="T2" fmla="*/ 16 w 23"/>
                <a:gd name="T3" fmla="*/ 27 h 33"/>
                <a:gd name="T4" fmla="*/ 12 w 23"/>
                <a:gd name="T5" fmla="*/ 33 h 33"/>
                <a:gd name="T6" fmla="*/ 7 w 23"/>
                <a:gd name="T7" fmla="*/ 27 h 33"/>
                <a:gd name="T8" fmla="*/ 7 w 23"/>
                <a:gd name="T9" fmla="*/ 8 h 33"/>
                <a:gd name="T10" fmla="*/ 4 w 23"/>
                <a:gd name="T11" fmla="*/ 8 h 33"/>
                <a:gd name="T12" fmla="*/ 0 w 23"/>
                <a:gd name="T13" fmla="*/ 4 h 33"/>
                <a:gd name="T14" fmla="*/ 4 w 23"/>
                <a:gd name="T15" fmla="*/ 0 h 33"/>
                <a:gd name="T16" fmla="*/ 19 w 23"/>
                <a:gd name="T17" fmla="*/ 0 h 33"/>
                <a:gd name="T18" fmla="*/ 23 w 23"/>
                <a:gd name="T19" fmla="*/ 4 h 33"/>
                <a:gd name="T20" fmla="*/ 18 w 23"/>
                <a:gd name="T21" fmla="*/ 8 h 33"/>
                <a:gd name="T22" fmla="*/ 16 w 23"/>
                <a:gd name="T2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3">
                  <a:moveTo>
                    <a:pt x="16" y="8"/>
                  </a:moveTo>
                  <a:cubicBezTo>
                    <a:pt x="16" y="15"/>
                    <a:pt x="16" y="21"/>
                    <a:pt x="16" y="27"/>
                  </a:cubicBezTo>
                  <a:cubicBezTo>
                    <a:pt x="16" y="31"/>
                    <a:pt x="14" y="32"/>
                    <a:pt x="12" y="33"/>
                  </a:cubicBezTo>
                  <a:cubicBezTo>
                    <a:pt x="9" y="33"/>
                    <a:pt x="7" y="31"/>
                    <a:pt x="7" y="27"/>
                  </a:cubicBezTo>
                  <a:cubicBezTo>
                    <a:pt x="7" y="21"/>
                    <a:pt x="7" y="15"/>
                    <a:pt x="7" y="8"/>
                  </a:cubicBezTo>
                  <a:cubicBezTo>
                    <a:pt x="6" y="8"/>
                    <a:pt x="5" y="8"/>
                    <a:pt x="4" y="8"/>
                  </a:cubicBezTo>
                  <a:cubicBezTo>
                    <a:pt x="2" y="8"/>
                    <a:pt x="0" y="7"/>
                    <a:pt x="0" y="4"/>
                  </a:cubicBezTo>
                  <a:cubicBezTo>
                    <a:pt x="0" y="2"/>
                    <a:pt x="2" y="0"/>
                    <a:pt x="4" y="0"/>
                  </a:cubicBezTo>
                  <a:cubicBezTo>
                    <a:pt x="9" y="0"/>
                    <a:pt x="14" y="0"/>
                    <a:pt x="19" y="0"/>
                  </a:cubicBezTo>
                  <a:cubicBezTo>
                    <a:pt x="21" y="0"/>
                    <a:pt x="23" y="2"/>
                    <a:pt x="23" y="4"/>
                  </a:cubicBezTo>
                  <a:cubicBezTo>
                    <a:pt x="22" y="7"/>
                    <a:pt x="21" y="8"/>
                    <a:pt x="18" y="8"/>
                  </a:cubicBezTo>
                  <a:cubicBezTo>
                    <a:pt x="18" y="8"/>
                    <a:pt x="17" y="8"/>
                    <a:pt x="16" y="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11"/>
            <p:cNvSpPr>
              <a:spLocks/>
            </p:cNvSpPr>
            <p:nvPr/>
          </p:nvSpPr>
          <p:spPr bwMode="auto">
            <a:xfrm>
              <a:off x="3314700" y="2674938"/>
              <a:ext cx="465137" cy="128587"/>
            </a:xfrm>
            <a:custGeom>
              <a:avLst/>
              <a:gdLst>
                <a:gd name="T0" fmla="*/ 14 w 29"/>
                <a:gd name="T1" fmla="*/ 0 h 8"/>
                <a:gd name="T2" fmla="*/ 24 w 29"/>
                <a:gd name="T3" fmla="*/ 0 h 8"/>
                <a:gd name="T4" fmla="*/ 29 w 29"/>
                <a:gd name="T5" fmla="*/ 4 h 8"/>
                <a:gd name="T6" fmla="*/ 24 w 29"/>
                <a:gd name="T7" fmla="*/ 8 h 8"/>
                <a:gd name="T8" fmla="*/ 5 w 29"/>
                <a:gd name="T9" fmla="*/ 8 h 8"/>
                <a:gd name="T10" fmla="*/ 0 w 29"/>
                <a:gd name="T11" fmla="*/ 4 h 8"/>
                <a:gd name="T12" fmla="*/ 5 w 29"/>
                <a:gd name="T13" fmla="*/ 0 h 8"/>
                <a:gd name="T14" fmla="*/ 14 w 29"/>
                <a:gd name="T15" fmla="*/ 0 h 8"/>
                <a:gd name="T16" fmla="*/ 14 w 2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8">
                  <a:moveTo>
                    <a:pt x="14" y="0"/>
                  </a:moveTo>
                  <a:cubicBezTo>
                    <a:pt x="18" y="0"/>
                    <a:pt x="21" y="0"/>
                    <a:pt x="24" y="0"/>
                  </a:cubicBezTo>
                  <a:cubicBezTo>
                    <a:pt x="27" y="0"/>
                    <a:pt x="29" y="2"/>
                    <a:pt x="29" y="4"/>
                  </a:cubicBezTo>
                  <a:cubicBezTo>
                    <a:pt x="29" y="6"/>
                    <a:pt x="27" y="8"/>
                    <a:pt x="24" y="8"/>
                  </a:cubicBezTo>
                  <a:cubicBezTo>
                    <a:pt x="18" y="8"/>
                    <a:pt x="11" y="8"/>
                    <a:pt x="5" y="8"/>
                  </a:cubicBezTo>
                  <a:cubicBezTo>
                    <a:pt x="2" y="8"/>
                    <a:pt x="0" y="7"/>
                    <a:pt x="0" y="4"/>
                  </a:cubicBezTo>
                  <a:cubicBezTo>
                    <a:pt x="0" y="2"/>
                    <a:pt x="2" y="0"/>
                    <a:pt x="5" y="0"/>
                  </a:cubicBezTo>
                  <a:cubicBezTo>
                    <a:pt x="8" y="0"/>
                    <a:pt x="11" y="0"/>
                    <a:pt x="14" y="0"/>
                  </a:cubicBezTo>
                  <a:cubicBezTo>
                    <a:pt x="14" y="0"/>
                    <a:pt x="14" y="0"/>
                    <a:pt x="14"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5" name="Freeform 12"/>
            <p:cNvSpPr>
              <a:spLocks/>
            </p:cNvSpPr>
            <p:nvPr/>
          </p:nvSpPr>
          <p:spPr bwMode="auto">
            <a:xfrm>
              <a:off x="3314700" y="1776413"/>
              <a:ext cx="465137" cy="128587"/>
            </a:xfrm>
            <a:custGeom>
              <a:avLst/>
              <a:gdLst>
                <a:gd name="T0" fmla="*/ 14 w 29"/>
                <a:gd name="T1" fmla="*/ 0 h 8"/>
                <a:gd name="T2" fmla="*/ 24 w 29"/>
                <a:gd name="T3" fmla="*/ 0 h 8"/>
                <a:gd name="T4" fmla="*/ 29 w 29"/>
                <a:gd name="T5" fmla="*/ 4 h 8"/>
                <a:gd name="T6" fmla="*/ 24 w 29"/>
                <a:gd name="T7" fmla="*/ 8 h 8"/>
                <a:gd name="T8" fmla="*/ 5 w 29"/>
                <a:gd name="T9" fmla="*/ 8 h 8"/>
                <a:gd name="T10" fmla="*/ 0 w 29"/>
                <a:gd name="T11" fmla="*/ 4 h 8"/>
                <a:gd name="T12" fmla="*/ 5 w 29"/>
                <a:gd name="T13" fmla="*/ 0 h 8"/>
                <a:gd name="T14" fmla="*/ 14 w 29"/>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8">
                  <a:moveTo>
                    <a:pt x="14" y="0"/>
                  </a:moveTo>
                  <a:cubicBezTo>
                    <a:pt x="18" y="0"/>
                    <a:pt x="21" y="0"/>
                    <a:pt x="24" y="0"/>
                  </a:cubicBezTo>
                  <a:cubicBezTo>
                    <a:pt x="27" y="0"/>
                    <a:pt x="29" y="2"/>
                    <a:pt x="29" y="4"/>
                  </a:cubicBezTo>
                  <a:cubicBezTo>
                    <a:pt x="29" y="7"/>
                    <a:pt x="27" y="8"/>
                    <a:pt x="24" y="8"/>
                  </a:cubicBezTo>
                  <a:cubicBezTo>
                    <a:pt x="18" y="8"/>
                    <a:pt x="11" y="8"/>
                    <a:pt x="5" y="8"/>
                  </a:cubicBezTo>
                  <a:cubicBezTo>
                    <a:pt x="2" y="8"/>
                    <a:pt x="0" y="7"/>
                    <a:pt x="0" y="4"/>
                  </a:cubicBezTo>
                  <a:cubicBezTo>
                    <a:pt x="0" y="2"/>
                    <a:pt x="2" y="0"/>
                    <a:pt x="5" y="0"/>
                  </a:cubicBezTo>
                  <a:cubicBezTo>
                    <a:pt x="8" y="0"/>
                    <a:pt x="11" y="0"/>
                    <a:pt x="14"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6" name="Freeform 13"/>
            <p:cNvSpPr>
              <a:spLocks/>
            </p:cNvSpPr>
            <p:nvPr/>
          </p:nvSpPr>
          <p:spPr bwMode="auto">
            <a:xfrm>
              <a:off x="1952625" y="2128838"/>
              <a:ext cx="257175" cy="322262"/>
            </a:xfrm>
            <a:custGeom>
              <a:avLst/>
              <a:gdLst>
                <a:gd name="T0" fmla="*/ 8 w 16"/>
                <a:gd name="T1" fmla="*/ 9 h 20"/>
                <a:gd name="T2" fmla="*/ 8 w 16"/>
                <a:gd name="T3" fmla="*/ 16 h 20"/>
                <a:gd name="T4" fmla="*/ 4 w 16"/>
                <a:gd name="T5" fmla="*/ 20 h 20"/>
                <a:gd name="T6" fmla="*/ 0 w 16"/>
                <a:gd name="T7" fmla="*/ 16 h 20"/>
                <a:gd name="T8" fmla="*/ 0 w 16"/>
                <a:gd name="T9" fmla="*/ 5 h 20"/>
                <a:gd name="T10" fmla="*/ 4 w 16"/>
                <a:gd name="T11" fmla="*/ 0 h 20"/>
                <a:gd name="T12" fmla="*/ 12 w 16"/>
                <a:gd name="T13" fmla="*/ 0 h 20"/>
                <a:gd name="T14" fmla="*/ 16 w 16"/>
                <a:gd name="T15" fmla="*/ 5 h 20"/>
                <a:gd name="T16" fmla="*/ 12 w 16"/>
                <a:gd name="T17" fmla="*/ 9 h 20"/>
                <a:gd name="T18" fmla="*/ 8 w 16"/>
                <a:gd name="T1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0">
                  <a:moveTo>
                    <a:pt x="8" y="9"/>
                  </a:moveTo>
                  <a:cubicBezTo>
                    <a:pt x="8" y="11"/>
                    <a:pt x="8" y="14"/>
                    <a:pt x="8" y="16"/>
                  </a:cubicBezTo>
                  <a:cubicBezTo>
                    <a:pt x="8" y="19"/>
                    <a:pt x="6" y="20"/>
                    <a:pt x="4" y="20"/>
                  </a:cubicBezTo>
                  <a:cubicBezTo>
                    <a:pt x="2" y="20"/>
                    <a:pt x="0" y="19"/>
                    <a:pt x="0" y="16"/>
                  </a:cubicBezTo>
                  <a:cubicBezTo>
                    <a:pt x="0" y="12"/>
                    <a:pt x="0" y="9"/>
                    <a:pt x="0" y="5"/>
                  </a:cubicBezTo>
                  <a:cubicBezTo>
                    <a:pt x="0" y="2"/>
                    <a:pt x="2" y="1"/>
                    <a:pt x="4" y="0"/>
                  </a:cubicBezTo>
                  <a:cubicBezTo>
                    <a:pt x="7" y="0"/>
                    <a:pt x="9" y="0"/>
                    <a:pt x="12" y="0"/>
                  </a:cubicBezTo>
                  <a:cubicBezTo>
                    <a:pt x="14" y="1"/>
                    <a:pt x="16" y="2"/>
                    <a:pt x="16" y="5"/>
                  </a:cubicBezTo>
                  <a:cubicBezTo>
                    <a:pt x="16" y="7"/>
                    <a:pt x="14" y="9"/>
                    <a:pt x="12" y="9"/>
                  </a:cubicBezTo>
                  <a:cubicBezTo>
                    <a:pt x="11" y="9"/>
                    <a:pt x="10" y="9"/>
                    <a:pt x="8" y="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grpSp>
      <p:pic>
        <p:nvPicPr>
          <p:cNvPr id="18" name="Imagen 17"/>
          <p:cNvPicPr>
            <a:picLocks noChangeAspect="1"/>
          </p:cNvPicPr>
          <p:nvPr/>
        </p:nvPicPr>
        <p:blipFill>
          <a:blip r:embed="rId3"/>
          <a:stretch>
            <a:fillRect/>
          </a:stretch>
        </p:blipFill>
        <p:spPr>
          <a:xfrm>
            <a:off x="5988946" y="725698"/>
            <a:ext cx="1626455" cy="1797661"/>
          </a:xfrm>
          <a:prstGeom prst="rect">
            <a:avLst/>
          </a:prstGeom>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7730"/>
        <p:cNvGrpSpPr/>
        <p:nvPr/>
      </p:nvGrpSpPr>
      <p:grpSpPr>
        <a:xfrm>
          <a:off x="0" y="0"/>
          <a:ext cx="0" cy="0"/>
          <a:chOff x="0" y="0"/>
          <a:chExt cx="0" cy="0"/>
        </a:xfrm>
      </p:grpSpPr>
      <p:sp>
        <p:nvSpPr>
          <p:cNvPr id="17731" name="Google Shape;17731;p48"/>
          <p:cNvSpPr txBox="1">
            <a:spLocks noGrp="1"/>
          </p:cNvSpPr>
          <p:nvPr>
            <p:ph type="title"/>
          </p:nvPr>
        </p:nvSpPr>
        <p:spPr>
          <a:xfrm>
            <a:off x="720000" y="539400"/>
            <a:ext cx="7704000" cy="52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Offense positions</a:t>
            </a:r>
            <a:endParaRPr/>
          </a:p>
        </p:txBody>
      </p:sp>
      <p:sp>
        <p:nvSpPr>
          <p:cNvPr id="17732" name="Google Shape;17732;p48"/>
          <p:cNvSpPr/>
          <p:nvPr/>
        </p:nvSpPr>
        <p:spPr>
          <a:xfrm>
            <a:off x="1870700" y="18628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48"/>
          <p:cNvSpPr/>
          <p:nvPr/>
        </p:nvSpPr>
        <p:spPr>
          <a:xfrm>
            <a:off x="2858400" y="18628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48"/>
          <p:cNvSpPr/>
          <p:nvPr/>
        </p:nvSpPr>
        <p:spPr>
          <a:xfrm flipH="1">
            <a:off x="6809200" y="18628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48"/>
          <p:cNvSpPr/>
          <p:nvPr/>
        </p:nvSpPr>
        <p:spPr>
          <a:xfrm>
            <a:off x="3846100" y="18628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48"/>
          <p:cNvSpPr/>
          <p:nvPr/>
        </p:nvSpPr>
        <p:spPr>
          <a:xfrm>
            <a:off x="4833800" y="18628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48"/>
          <p:cNvSpPr/>
          <p:nvPr/>
        </p:nvSpPr>
        <p:spPr>
          <a:xfrm>
            <a:off x="5821500" y="18628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48"/>
          <p:cNvSpPr/>
          <p:nvPr/>
        </p:nvSpPr>
        <p:spPr>
          <a:xfrm>
            <a:off x="4114800" y="30907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48"/>
          <p:cNvSpPr/>
          <p:nvPr/>
        </p:nvSpPr>
        <p:spPr>
          <a:xfrm>
            <a:off x="4114800" y="36241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48"/>
          <p:cNvSpPr/>
          <p:nvPr/>
        </p:nvSpPr>
        <p:spPr>
          <a:xfrm>
            <a:off x="4114800" y="41575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48"/>
          <p:cNvSpPr txBox="1"/>
          <p:nvPr/>
        </p:nvSpPr>
        <p:spPr>
          <a:xfrm>
            <a:off x="711588" y="1827575"/>
            <a:ext cx="1184400" cy="527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rgbClr val="2C325B"/>
                </a:solidFill>
                <a:latin typeface="Bungee"/>
                <a:ea typeface="Bungee"/>
                <a:cs typeface="Bungee"/>
                <a:sym typeface="Bungee"/>
              </a:rPr>
              <a:t>Wide receiver</a:t>
            </a:r>
            <a:endParaRPr>
              <a:solidFill>
                <a:srgbClr val="2C325B"/>
              </a:solidFill>
              <a:latin typeface="Bungee"/>
              <a:ea typeface="Bungee"/>
              <a:cs typeface="Bungee"/>
              <a:sym typeface="Bungee"/>
            </a:endParaRPr>
          </a:p>
        </p:txBody>
      </p:sp>
      <p:sp>
        <p:nvSpPr>
          <p:cNvPr id="17742" name="Google Shape;17742;p48"/>
          <p:cNvSpPr txBox="1"/>
          <p:nvPr/>
        </p:nvSpPr>
        <p:spPr>
          <a:xfrm>
            <a:off x="7248000" y="1827575"/>
            <a:ext cx="11844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2C325B"/>
                </a:solidFill>
                <a:latin typeface="Bungee"/>
                <a:ea typeface="Bungee"/>
                <a:cs typeface="Bungee"/>
                <a:sym typeface="Bungee"/>
              </a:rPr>
              <a:t>Tight</a:t>
            </a:r>
            <a:endParaRPr>
              <a:solidFill>
                <a:srgbClr val="2C325B"/>
              </a:solidFill>
              <a:latin typeface="Bungee"/>
              <a:ea typeface="Bungee"/>
              <a:cs typeface="Bungee"/>
              <a:sym typeface="Bungee"/>
            </a:endParaRPr>
          </a:p>
          <a:p>
            <a:pPr marL="0" lvl="0" indent="0" algn="l" rtl="0">
              <a:spcBef>
                <a:spcPts val="0"/>
              </a:spcBef>
              <a:spcAft>
                <a:spcPts val="0"/>
              </a:spcAft>
              <a:buNone/>
            </a:pPr>
            <a:r>
              <a:rPr lang="en">
                <a:solidFill>
                  <a:srgbClr val="2C325B"/>
                </a:solidFill>
                <a:latin typeface="Bungee"/>
                <a:ea typeface="Bungee"/>
                <a:cs typeface="Bungee"/>
                <a:sym typeface="Bungee"/>
              </a:rPr>
              <a:t>end</a:t>
            </a:r>
            <a:endParaRPr>
              <a:solidFill>
                <a:srgbClr val="2C325B"/>
              </a:solidFill>
              <a:latin typeface="Bungee"/>
              <a:ea typeface="Bungee"/>
              <a:cs typeface="Bungee"/>
              <a:sym typeface="Bungee"/>
            </a:endParaRPr>
          </a:p>
        </p:txBody>
      </p:sp>
      <p:sp>
        <p:nvSpPr>
          <p:cNvPr id="17743" name="Google Shape;17743;p48"/>
          <p:cNvSpPr txBox="1"/>
          <p:nvPr/>
        </p:nvSpPr>
        <p:spPr>
          <a:xfrm>
            <a:off x="4676624" y="3245975"/>
            <a:ext cx="1647000" cy="21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2C325B"/>
                </a:solidFill>
                <a:latin typeface="Bungee"/>
                <a:ea typeface="Bungee"/>
                <a:cs typeface="Bungee"/>
                <a:sym typeface="Bungee"/>
              </a:rPr>
              <a:t>quarterback</a:t>
            </a:r>
            <a:endParaRPr>
              <a:solidFill>
                <a:srgbClr val="2C325B"/>
              </a:solidFill>
              <a:latin typeface="Bungee"/>
              <a:ea typeface="Bungee"/>
              <a:cs typeface="Bungee"/>
              <a:sym typeface="Bungee"/>
            </a:endParaRPr>
          </a:p>
        </p:txBody>
      </p:sp>
      <p:sp>
        <p:nvSpPr>
          <p:cNvPr id="17744" name="Google Shape;17744;p48"/>
          <p:cNvSpPr txBox="1"/>
          <p:nvPr/>
        </p:nvSpPr>
        <p:spPr>
          <a:xfrm>
            <a:off x="3599971" y="2367650"/>
            <a:ext cx="936000" cy="21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2C325B"/>
                </a:solidFill>
                <a:latin typeface="Bungee"/>
                <a:ea typeface="Bungee"/>
                <a:cs typeface="Bungee"/>
                <a:sym typeface="Bungee"/>
              </a:rPr>
              <a:t>Guard</a:t>
            </a:r>
            <a:endParaRPr>
              <a:solidFill>
                <a:srgbClr val="2C325B"/>
              </a:solidFill>
              <a:latin typeface="Bungee"/>
              <a:ea typeface="Bungee"/>
              <a:cs typeface="Bungee"/>
              <a:sym typeface="Bungee"/>
            </a:endParaRPr>
          </a:p>
        </p:txBody>
      </p:sp>
      <p:sp>
        <p:nvSpPr>
          <p:cNvPr id="17745" name="Google Shape;17745;p48"/>
          <p:cNvSpPr txBox="1"/>
          <p:nvPr/>
        </p:nvSpPr>
        <p:spPr>
          <a:xfrm>
            <a:off x="4608029" y="2367650"/>
            <a:ext cx="936000" cy="21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2C325B"/>
                </a:solidFill>
                <a:latin typeface="Bungee"/>
                <a:ea typeface="Bungee"/>
                <a:cs typeface="Bungee"/>
                <a:sym typeface="Bungee"/>
              </a:rPr>
              <a:t>Guard</a:t>
            </a:r>
            <a:endParaRPr>
              <a:solidFill>
                <a:srgbClr val="2C325B"/>
              </a:solidFill>
              <a:latin typeface="Bungee"/>
              <a:ea typeface="Bungee"/>
              <a:cs typeface="Bungee"/>
              <a:sym typeface="Bungee"/>
            </a:endParaRPr>
          </a:p>
        </p:txBody>
      </p:sp>
      <p:sp>
        <p:nvSpPr>
          <p:cNvPr id="17746" name="Google Shape;17746;p48"/>
          <p:cNvSpPr txBox="1"/>
          <p:nvPr/>
        </p:nvSpPr>
        <p:spPr>
          <a:xfrm>
            <a:off x="5616088" y="2367650"/>
            <a:ext cx="936000" cy="21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2C325B"/>
                </a:solidFill>
                <a:latin typeface="Bungee"/>
                <a:ea typeface="Bungee"/>
                <a:cs typeface="Bungee"/>
                <a:sym typeface="Bungee"/>
              </a:rPr>
              <a:t>tackle</a:t>
            </a:r>
            <a:endParaRPr>
              <a:solidFill>
                <a:srgbClr val="2C325B"/>
              </a:solidFill>
              <a:latin typeface="Bungee"/>
              <a:ea typeface="Bungee"/>
              <a:cs typeface="Bungee"/>
              <a:sym typeface="Bungee"/>
            </a:endParaRPr>
          </a:p>
        </p:txBody>
      </p:sp>
      <p:sp>
        <p:nvSpPr>
          <p:cNvPr id="17747" name="Google Shape;17747;p48"/>
          <p:cNvSpPr/>
          <p:nvPr/>
        </p:nvSpPr>
        <p:spPr>
          <a:xfrm flipH="1">
            <a:off x="6809200" y="3090725"/>
            <a:ext cx="457200" cy="457200"/>
          </a:xfrm>
          <a:prstGeom prst="donut">
            <a:avLst>
              <a:gd name="adj" fmla="val 24655"/>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48"/>
          <p:cNvSpPr txBox="1"/>
          <p:nvPr/>
        </p:nvSpPr>
        <p:spPr>
          <a:xfrm flipH="1">
            <a:off x="7248000" y="3055475"/>
            <a:ext cx="1184400" cy="527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2C325B"/>
                </a:solidFill>
                <a:latin typeface="Bungee"/>
                <a:ea typeface="Bungee"/>
                <a:cs typeface="Bungee"/>
                <a:sym typeface="Bungee"/>
              </a:rPr>
              <a:t>Wide receiver</a:t>
            </a:r>
            <a:endParaRPr>
              <a:solidFill>
                <a:srgbClr val="2C325B"/>
              </a:solidFill>
              <a:latin typeface="Bungee"/>
              <a:ea typeface="Bungee"/>
              <a:cs typeface="Bungee"/>
              <a:sym typeface="Bungee"/>
            </a:endParaRPr>
          </a:p>
        </p:txBody>
      </p:sp>
      <p:sp>
        <p:nvSpPr>
          <p:cNvPr id="17749" name="Google Shape;17749;p48"/>
          <p:cNvSpPr txBox="1"/>
          <p:nvPr/>
        </p:nvSpPr>
        <p:spPr>
          <a:xfrm>
            <a:off x="4676624" y="3744125"/>
            <a:ext cx="1647000" cy="21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2C325B"/>
                </a:solidFill>
                <a:latin typeface="Bungee"/>
                <a:ea typeface="Bungee"/>
                <a:cs typeface="Bungee"/>
                <a:sym typeface="Bungee"/>
              </a:rPr>
              <a:t>fullback</a:t>
            </a:r>
            <a:endParaRPr>
              <a:solidFill>
                <a:srgbClr val="2C325B"/>
              </a:solidFill>
              <a:latin typeface="Bungee"/>
              <a:ea typeface="Bungee"/>
              <a:cs typeface="Bungee"/>
              <a:sym typeface="Bungee"/>
            </a:endParaRPr>
          </a:p>
        </p:txBody>
      </p:sp>
      <p:sp>
        <p:nvSpPr>
          <p:cNvPr id="17750" name="Google Shape;17750;p48"/>
          <p:cNvSpPr txBox="1"/>
          <p:nvPr/>
        </p:nvSpPr>
        <p:spPr>
          <a:xfrm>
            <a:off x="4676624" y="4242275"/>
            <a:ext cx="1647000" cy="21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rgbClr val="2C325B"/>
                </a:solidFill>
                <a:latin typeface="Bungee"/>
                <a:ea typeface="Bungee"/>
                <a:cs typeface="Bungee"/>
                <a:sym typeface="Bungee"/>
              </a:rPr>
              <a:t>halfback</a:t>
            </a:r>
            <a:endParaRPr>
              <a:solidFill>
                <a:srgbClr val="2C325B"/>
              </a:solidFill>
              <a:latin typeface="Bungee"/>
              <a:ea typeface="Bungee"/>
              <a:cs typeface="Bungee"/>
              <a:sym typeface="Bungee"/>
            </a:endParaRPr>
          </a:p>
        </p:txBody>
      </p:sp>
      <p:sp>
        <p:nvSpPr>
          <p:cNvPr id="17751" name="Google Shape;17751;p48"/>
          <p:cNvSpPr txBox="1"/>
          <p:nvPr/>
        </p:nvSpPr>
        <p:spPr>
          <a:xfrm>
            <a:off x="2591913" y="2367650"/>
            <a:ext cx="936000" cy="21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2C325B"/>
                </a:solidFill>
                <a:latin typeface="Bungee"/>
                <a:ea typeface="Bungee"/>
                <a:cs typeface="Bungee"/>
                <a:sym typeface="Bungee"/>
              </a:rPr>
              <a:t>tackle</a:t>
            </a:r>
            <a:endParaRPr>
              <a:solidFill>
                <a:srgbClr val="2C325B"/>
              </a:solidFill>
              <a:latin typeface="Bungee"/>
              <a:ea typeface="Bungee"/>
              <a:cs typeface="Bungee"/>
              <a:sym typeface="Bungee"/>
            </a:endParaRPr>
          </a:p>
        </p:txBody>
      </p:sp>
      <p:sp>
        <p:nvSpPr>
          <p:cNvPr id="1620" name="Rectángulo 1619"/>
          <p:cNvSpPr/>
          <p:nvPr/>
        </p:nvSpPr>
        <p:spPr>
          <a:xfrm>
            <a:off x="157773" y="176464"/>
            <a:ext cx="8839200" cy="890336"/>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2" name="Grupo 11"/>
          <p:cNvGrpSpPr/>
          <p:nvPr/>
        </p:nvGrpSpPr>
        <p:grpSpPr>
          <a:xfrm>
            <a:off x="851100" y="2672034"/>
            <a:ext cx="2778124" cy="2179638"/>
            <a:chOff x="914401" y="2789238"/>
            <a:chExt cx="2778124" cy="2179638"/>
          </a:xfrm>
        </p:grpSpPr>
        <p:sp>
          <p:nvSpPr>
            <p:cNvPr id="5" name="Freeform 5"/>
            <p:cNvSpPr>
              <a:spLocks noEditPoints="1"/>
            </p:cNvSpPr>
            <p:nvPr/>
          </p:nvSpPr>
          <p:spPr bwMode="auto">
            <a:xfrm>
              <a:off x="914401" y="2789238"/>
              <a:ext cx="2778124" cy="2179638"/>
            </a:xfrm>
            <a:custGeom>
              <a:avLst/>
              <a:gdLst>
                <a:gd name="T0" fmla="*/ 440 w 738"/>
                <a:gd name="T1" fmla="*/ 502 h 578"/>
                <a:gd name="T2" fmla="*/ 308 w 738"/>
                <a:gd name="T3" fmla="*/ 514 h 578"/>
                <a:gd name="T4" fmla="*/ 113 w 738"/>
                <a:gd name="T5" fmla="*/ 502 h 578"/>
                <a:gd name="T6" fmla="*/ 13 w 738"/>
                <a:gd name="T7" fmla="*/ 524 h 578"/>
                <a:gd name="T8" fmla="*/ 30 w 738"/>
                <a:gd name="T9" fmla="*/ 452 h 578"/>
                <a:gd name="T10" fmla="*/ 15 w 738"/>
                <a:gd name="T11" fmla="*/ 360 h 578"/>
                <a:gd name="T12" fmla="*/ 12 w 738"/>
                <a:gd name="T13" fmla="*/ 292 h 578"/>
                <a:gd name="T14" fmla="*/ 20 w 738"/>
                <a:gd name="T15" fmla="*/ 182 h 578"/>
                <a:gd name="T16" fmla="*/ 30 w 738"/>
                <a:gd name="T17" fmla="*/ 85 h 578"/>
                <a:gd name="T18" fmla="*/ 6 w 738"/>
                <a:gd name="T19" fmla="*/ 19 h 578"/>
                <a:gd name="T20" fmla="*/ 72 w 738"/>
                <a:gd name="T21" fmla="*/ 21 h 578"/>
                <a:gd name="T22" fmla="*/ 233 w 738"/>
                <a:gd name="T23" fmla="*/ 22 h 578"/>
                <a:gd name="T24" fmla="*/ 393 w 738"/>
                <a:gd name="T25" fmla="*/ 21 h 578"/>
                <a:gd name="T26" fmla="*/ 555 w 738"/>
                <a:gd name="T27" fmla="*/ 20 h 578"/>
                <a:gd name="T28" fmla="*/ 647 w 738"/>
                <a:gd name="T29" fmla="*/ 9 h 578"/>
                <a:gd name="T30" fmla="*/ 684 w 738"/>
                <a:gd name="T31" fmla="*/ 56 h 578"/>
                <a:gd name="T32" fmla="*/ 686 w 738"/>
                <a:gd name="T33" fmla="*/ 119 h 578"/>
                <a:gd name="T34" fmla="*/ 676 w 738"/>
                <a:gd name="T35" fmla="*/ 227 h 578"/>
                <a:gd name="T36" fmla="*/ 677 w 738"/>
                <a:gd name="T37" fmla="*/ 307 h 578"/>
                <a:gd name="T38" fmla="*/ 699 w 738"/>
                <a:gd name="T39" fmla="*/ 517 h 578"/>
                <a:gd name="T40" fmla="*/ 495 w 738"/>
                <a:gd name="T41" fmla="*/ 339 h 578"/>
                <a:gd name="T42" fmla="*/ 76 w 738"/>
                <a:gd name="T43" fmla="*/ 72 h 578"/>
                <a:gd name="T44" fmla="*/ 658 w 738"/>
                <a:gd name="T45" fmla="*/ 325 h 578"/>
                <a:gd name="T46" fmla="*/ 672 w 738"/>
                <a:gd name="T47" fmla="*/ 241 h 578"/>
                <a:gd name="T48" fmla="*/ 683 w 738"/>
                <a:gd name="T49" fmla="*/ 153 h 578"/>
                <a:gd name="T50" fmla="*/ 671 w 738"/>
                <a:gd name="T51" fmla="*/ 53 h 578"/>
                <a:gd name="T52" fmla="*/ 655 w 738"/>
                <a:gd name="T53" fmla="*/ 18 h 578"/>
                <a:gd name="T54" fmla="*/ 550 w 738"/>
                <a:gd name="T55" fmla="*/ 30 h 578"/>
                <a:gd name="T56" fmla="*/ 440 w 738"/>
                <a:gd name="T57" fmla="*/ 44 h 578"/>
                <a:gd name="T58" fmla="*/ 310 w 738"/>
                <a:gd name="T59" fmla="*/ 33 h 578"/>
                <a:gd name="T60" fmla="*/ 153 w 738"/>
                <a:gd name="T61" fmla="*/ 29 h 578"/>
                <a:gd name="T62" fmla="*/ 55 w 738"/>
                <a:gd name="T63" fmla="*/ 24 h 578"/>
                <a:gd name="T64" fmla="*/ 20 w 738"/>
                <a:gd name="T65" fmla="*/ 40 h 578"/>
                <a:gd name="T66" fmla="*/ 27 w 738"/>
                <a:gd name="T67" fmla="*/ 122 h 578"/>
                <a:gd name="T68" fmla="*/ 42 w 738"/>
                <a:gd name="T69" fmla="*/ 212 h 578"/>
                <a:gd name="T70" fmla="*/ 30 w 738"/>
                <a:gd name="T71" fmla="*/ 296 h 578"/>
                <a:gd name="T72" fmla="*/ 24 w 738"/>
                <a:gd name="T73" fmla="*/ 409 h 578"/>
                <a:gd name="T74" fmla="*/ 26 w 738"/>
                <a:gd name="T75" fmla="*/ 487 h 578"/>
                <a:gd name="T76" fmla="*/ 46 w 738"/>
                <a:gd name="T77" fmla="*/ 517 h 578"/>
                <a:gd name="T78" fmla="*/ 226 w 738"/>
                <a:gd name="T79" fmla="*/ 503 h 578"/>
                <a:gd name="T80" fmla="*/ 387 w 738"/>
                <a:gd name="T81" fmla="*/ 505 h 578"/>
                <a:gd name="T82" fmla="*/ 453 w 738"/>
                <a:gd name="T83" fmla="*/ 476 h 578"/>
                <a:gd name="T84" fmla="*/ 70 w 738"/>
                <a:gd name="T85" fmla="*/ 469 h 578"/>
                <a:gd name="T86" fmla="*/ 631 w 738"/>
                <a:gd name="T87" fmla="*/ 73 h 578"/>
                <a:gd name="T88" fmla="*/ 633 w 738"/>
                <a:gd name="T89" fmla="*/ 313 h 578"/>
                <a:gd name="T90" fmla="*/ 713 w 738"/>
                <a:gd name="T91" fmla="*/ 442 h 578"/>
                <a:gd name="T92" fmla="*/ 585 w 738"/>
                <a:gd name="T93" fmla="*/ 568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8" h="578">
                  <a:moveTo>
                    <a:pt x="586" y="578"/>
                  </a:moveTo>
                  <a:cubicBezTo>
                    <a:pt x="539" y="577"/>
                    <a:pt x="502" y="558"/>
                    <a:pt x="475" y="521"/>
                  </a:cubicBezTo>
                  <a:cubicBezTo>
                    <a:pt x="466" y="509"/>
                    <a:pt x="454" y="504"/>
                    <a:pt x="440" y="502"/>
                  </a:cubicBezTo>
                  <a:cubicBezTo>
                    <a:pt x="424" y="500"/>
                    <a:pt x="409" y="503"/>
                    <a:pt x="395" y="513"/>
                  </a:cubicBezTo>
                  <a:cubicBezTo>
                    <a:pt x="375" y="527"/>
                    <a:pt x="352" y="531"/>
                    <a:pt x="328" y="524"/>
                  </a:cubicBezTo>
                  <a:cubicBezTo>
                    <a:pt x="321" y="522"/>
                    <a:pt x="314" y="518"/>
                    <a:pt x="308" y="514"/>
                  </a:cubicBezTo>
                  <a:cubicBezTo>
                    <a:pt x="282" y="497"/>
                    <a:pt x="256" y="497"/>
                    <a:pt x="230" y="514"/>
                  </a:cubicBezTo>
                  <a:cubicBezTo>
                    <a:pt x="202" y="532"/>
                    <a:pt x="173" y="532"/>
                    <a:pt x="145" y="515"/>
                  </a:cubicBezTo>
                  <a:cubicBezTo>
                    <a:pt x="135" y="508"/>
                    <a:pt x="125" y="503"/>
                    <a:pt x="113" y="502"/>
                  </a:cubicBezTo>
                  <a:cubicBezTo>
                    <a:pt x="99" y="501"/>
                    <a:pt x="87" y="504"/>
                    <a:pt x="76" y="511"/>
                  </a:cubicBezTo>
                  <a:cubicBezTo>
                    <a:pt x="68" y="517"/>
                    <a:pt x="60" y="522"/>
                    <a:pt x="51" y="527"/>
                  </a:cubicBezTo>
                  <a:cubicBezTo>
                    <a:pt x="38" y="535"/>
                    <a:pt x="25" y="533"/>
                    <a:pt x="13" y="524"/>
                  </a:cubicBezTo>
                  <a:cubicBezTo>
                    <a:pt x="3" y="516"/>
                    <a:pt x="0" y="507"/>
                    <a:pt x="6" y="495"/>
                  </a:cubicBezTo>
                  <a:cubicBezTo>
                    <a:pt x="11" y="487"/>
                    <a:pt x="17" y="480"/>
                    <a:pt x="22" y="472"/>
                  </a:cubicBezTo>
                  <a:cubicBezTo>
                    <a:pt x="25" y="466"/>
                    <a:pt x="29" y="459"/>
                    <a:pt x="30" y="452"/>
                  </a:cubicBezTo>
                  <a:cubicBezTo>
                    <a:pt x="32" y="444"/>
                    <a:pt x="30" y="435"/>
                    <a:pt x="24" y="428"/>
                  </a:cubicBezTo>
                  <a:cubicBezTo>
                    <a:pt x="21" y="424"/>
                    <a:pt x="18" y="421"/>
                    <a:pt x="15" y="417"/>
                  </a:cubicBezTo>
                  <a:cubicBezTo>
                    <a:pt x="2" y="400"/>
                    <a:pt x="2" y="377"/>
                    <a:pt x="15" y="360"/>
                  </a:cubicBezTo>
                  <a:cubicBezTo>
                    <a:pt x="18" y="356"/>
                    <a:pt x="21" y="353"/>
                    <a:pt x="24" y="349"/>
                  </a:cubicBezTo>
                  <a:cubicBezTo>
                    <a:pt x="34" y="335"/>
                    <a:pt x="33" y="319"/>
                    <a:pt x="23" y="306"/>
                  </a:cubicBezTo>
                  <a:cubicBezTo>
                    <a:pt x="19" y="301"/>
                    <a:pt x="15" y="297"/>
                    <a:pt x="12" y="292"/>
                  </a:cubicBezTo>
                  <a:cubicBezTo>
                    <a:pt x="2" y="277"/>
                    <a:pt x="3" y="256"/>
                    <a:pt x="13" y="242"/>
                  </a:cubicBezTo>
                  <a:cubicBezTo>
                    <a:pt x="15" y="238"/>
                    <a:pt x="18" y="235"/>
                    <a:pt x="20" y="232"/>
                  </a:cubicBezTo>
                  <a:cubicBezTo>
                    <a:pt x="35" y="215"/>
                    <a:pt x="35" y="199"/>
                    <a:pt x="20" y="182"/>
                  </a:cubicBezTo>
                  <a:cubicBezTo>
                    <a:pt x="14" y="174"/>
                    <a:pt x="8" y="166"/>
                    <a:pt x="6" y="155"/>
                  </a:cubicBezTo>
                  <a:cubicBezTo>
                    <a:pt x="3" y="139"/>
                    <a:pt x="8" y="125"/>
                    <a:pt x="19" y="113"/>
                  </a:cubicBezTo>
                  <a:cubicBezTo>
                    <a:pt x="26" y="105"/>
                    <a:pt x="33" y="96"/>
                    <a:pt x="30" y="85"/>
                  </a:cubicBezTo>
                  <a:cubicBezTo>
                    <a:pt x="29" y="77"/>
                    <a:pt x="25" y="69"/>
                    <a:pt x="21" y="62"/>
                  </a:cubicBezTo>
                  <a:cubicBezTo>
                    <a:pt x="18" y="56"/>
                    <a:pt x="14" y="51"/>
                    <a:pt x="10" y="46"/>
                  </a:cubicBezTo>
                  <a:cubicBezTo>
                    <a:pt x="5" y="38"/>
                    <a:pt x="0" y="29"/>
                    <a:pt x="6" y="19"/>
                  </a:cubicBezTo>
                  <a:cubicBezTo>
                    <a:pt x="11" y="9"/>
                    <a:pt x="21" y="4"/>
                    <a:pt x="33" y="3"/>
                  </a:cubicBezTo>
                  <a:cubicBezTo>
                    <a:pt x="41" y="2"/>
                    <a:pt x="49" y="6"/>
                    <a:pt x="56" y="10"/>
                  </a:cubicBezTo>
                  <a:cubicBezTo>
                    <a:pt x="61" y="14"/>
                    <a:pt x="67" y="17"/>
                    <a:pt x="72" y="21"/>
                  </a:cubicBezTo>
                  <a:cubicBezTo>
                    <a:pt x="95" y="37"/>
                    <a:pt x="118" y="37"/>
                    <a:pt x="142" y="22"/>
                  </a:cubicBezTo>
                  <a:cubicBezTo>
                    <a:pt x="159" y="11"/>
                    <a:pt x="177" y="5"/>
                    <a:pt x="198" y="8"/>
                  </a:cubicBezTo>
                  <a:cubicBezTo>
                    <a:pt x="211" y="10"/>
                    <a:pt x="222" y="15"/>
                    <a:pt x="233" y="22"/>
                  </a:cubicBezTo>
                  <a:cubicBezTo>
                    <a:pt x="250" y="34"/>
                    <a:pt x="269" y="36"/>
                    <a:pt x="288" y="30"/>
                  </a:cubicBezTo>
                  <a:cubicBezTo>
                    <a:pt x="295" y="28"/>
                    <a:pt x="302" y="24"/>
                    <a:pt x="308" y="20"/>
                  </a:cubicBezTo>
                  <a:cubicBezTo>
                    <a:pt x="337" y="3"/>
                    <a:pt x="365" y="2"/>
                    <a:pt x="393" y="21"/>
                  </a:cubicBezTo>
                  <a:cubicBezTo>
                    <a:pt x="411" y="33"/>
                    <a:pt x="430" y="36"/>
                    <a:pt x="451" y="30"/>
                  </a:cubicBezTo>
                  <a:cubicBezTo>
                    <a:pt x="458" y="28"/>
                    <a:pt x="465" y="24"/>
                    <a:pt x="471" y="20"/>
                  </a:cubicBezTo>
                  <a:cubicBezTo>
                    <a:pt x="499" y="3"/>
                    <a:pt x="527" y="3"/>
                    <a:pt x="555" y="20"/>
                  </a:cubicBezTo>
                  <a:cubicBezTo>
                    <a:pt x="566" y="27"/>
                    <a:pt x="577" y="32"/>
                    <a:pt x="591" y="33"/>
                  </a:cubicBezTo>
                  <a:cubicBezTo>
                    <a:pt x="602" y="34"/>
                    <a:pt x="612" y="31"/>
                    <a:pt x="622" y="25"/>
                  </a:cubicBezTo>
                  <a:cubicBezTo>
                    <a:pt x="630" y="20"/>
                    <a:pt x="638" y="14"/>
                    <a:pt x="647" y="9"/>
                  </a:cubicBezTo>
                  <a:cubicBezTo>
                    <a:pt x="662" y="0"/>
                    <a:pt x="675" y="1"/>
                    <a:pt x="689" y="12"/>
                  </a:cubicBezTo>
                  <a:cubicBezTo>
                    <a:pt x="697" y="18"/>
                    <a:pt x="700" y="27"/>
                    <a:pt x="695" y="37"/>
                  </a:cubicBezTo>
                  <a:cubicBezTo>
                    <a:pt x="692" y="44"/>
                    <a:pt x="687" y="50"/>
                    <a:pt x="684" y="56"/>
                  </a:cubicBezTo>
                  <a:cubicBezTo>
                    <a:pt x="680" y="62"/>
                    <a:pt x="675" y="69"/>
                    <a:pt x="672" y="76"/>
                  </a:cubicBezTo>
                  <a:cubicBezTo>
                    <a:pt x="667" y="86"/>
                    <a:pt x="669" y="97"/>
                    <a:pt x="676" y="106"/>
                  </a:cubicBezTo>
                  <a:cubicBezTo>
                    <a:pt x="679" y="110"/>
                    <a:pt x="682" y="114"/>
                    <a:pt x="686" y="119"/>
                  </a:cubicBezTo>
                  <a:cubicBezTo>
                    <a:pt x="699" y="136"/>
                    <a:pt x="699" y="158"/>
                    <a:pt x="686" y="175"/>
                  </a:cubicBezTo>
                  <a:cubicBezTo>
                    <a:pt x="683" y="179"/>
                    <a:pt x="679" y="182"/>
                    <a:pt x="676" y="186"/>
                  </a:cubicBezTo>
                  <a:cubicBezTo>
                    <a:pt x="667" y="199"/>
                    <a:pt x="667" y="215"/>
                    <a:pt x="676" y="227"/>
                  </a:cubicBezTo>
                  <a:cubicBezTo>
                    <a:pt x="679" y="231"/>
                    <a:pt x="682" y="235"/>
                    <a:pt x="685" y="239"/>
                  </a:cubicBezTo>
                  <a:cubicBezTo>
                    <a:pt x="699" y="256"/>
                    <a:pt x="699" y="278"/>
                    <a:pt x="686" y="295"/>
                  </a:cubicBezTo>
                  <a:cubicBezTo>
                    <a:pt x="683" y="299"/>
                    <a:pt x="680" y="303"/>
                    <a:pt x="677" y="307"/>
                  </a:cubicBezTo>
                  <a:cubicBezTo>
                    <a:pt x="672" y="313"/>
                    <a:pt x="670" y="320"/>
                    <a:pt x="670" y="327"/>
                  </a:cubicBezTo>
                  <a:cubicBezTo>
                    <a:pt x="669" y="332"/>
                    <a:pt x="671" y="335"/>
                    <a:pt x="674" y="338"/>
                  </a:cubicBezTo>
                  <a:cubicBezTo>
                    <a:pt x="727" y="383"/>
                    <a:pt x="738" y="460"/>
                    <a:pt x="699" y="517"/>
                  </a:cubicBezTo>
                  <a:cubicBezTo>
                    <a:pt x="672" y="557"/>
                    <a:pt x="633" y="577"/>
                    <a:pt x="586" y="578"/>
                  </a:cubicBezTo>
                  <a:close/>
                  <a:moveTo>
                    <a:pt x="450" y="463"/>
                  </a:moveTo>
                  <a:cubicBezTo>
                    <a:pt x="444" y="414"/>
                    <a:pt x="458" y="371"/>
                    <a:pt x="495" y="339"/>
                  </a:cubicBezTo>
                  <a:cubicBezTo>
                    <a:pt x="533" y="306"/>
                    <a:pt x="577" y="298"/>
                    <a:pt x="624" y="310"/>
                  </a:cubicBezTo>
                  <a:cubicBezTo>
                    <a:pt x="624" y="230"/>
                    <a:pt x="624" y="151"/>
                    <a:pt x="624" y="72"/>
                  </a:cubicBezTo>
                  <a:cubicBezTo>
                    <a:pt x="441" y="72"/>
                    <a:pt x="259" y="72"/>
                    <a:pt x="76" y="72"/>
                  </a:cubicBezTo>
                  <a:cubicBezTo>
                    <a:pt x="76" y="203"/>
                    <a:pt x="76" y="332"/>
                    <a:pt x="76" y="463"/>
                  </a:cubicBezTo>
                  <a:cubicBezTo>
                    <a:pt x="201" y="463"/>
                    <a:pt x="325" y="463"/>
                    <a:pt x="450" y="463"/>
                  </a:cubicBezTo>
                  <a:close/>
                  <a:moveTo>
                    <a:pt x="658" y="325"/>
                  </a:moveTo>
                  <a:cubicBezTo>
                    <a:pt x="658" y="311"/>
                    <a:pt x="665" y="301"/>
                    <a:pt x="674" y="292"/>
                  </a:cubicBezTo>
                  <a:cubicBezTo>
                    <a:pt x="682" y="283"/>
                    <a:pt x="685" y="274"/>
                    <a:pt x="683" y="262"/>
                  </a:cubicBezTo>
                  <a:cubicBezTo>
                    <a:pt x="682" y="254"/>
                    <a:pt x="678" y="247"/>
                    <a:pt x="672" y="241"/>
                  </a:cubicBezTo>
                  <a:cubicBezTo>
                    <a:pt x="663" y="231"/>
                    <a:pt x="657" y="219"/>
                    <a:pt x="658" y="204"/>
                  </a:cubicBezTo>
                  <a:cubicBezTo>
                    <a:pt x="659" y="192"/>
                    <a:pt x="664" y="182"/>
                    <a:pt x="672" y="173"/>
                  </a:cubicBezTo>
                  <a:cubicBezTo>
                    <a:pt x="678" y="167"/>
                    <a:pt x="682" y="161"/>
                    <a:pt x="683" y="153"/>
                  </a:cubicBezTo>
                  <a:cubicBezTo>
                    <a:pt x="685" y="140"/>
                    <a:pt x="681" y="130"/>
                    <a:pt x="673" y="121"/>
                  </a:cubicBezTo>
                  <a:cubicBezTo>
                    <a:pt x="663" y="110"/>
                    <a:pt x="657" y="98"/>
                    <a:pt x="658" y="82"/>
                  </a:cubicBezTo>
                  <a:cubicBezTo>
                    <a:pt x="660" y="71"/>
                    <a:pt x="665" y="62"/>
                    <a:pt x="671" y="53"/>
                  </a:cubicBezTo>
                  <a:cubicBezTo>
                    <a:pt x="676" y="47"/>
                    <a:pt x="680" y="40"/>
                    <a:pt x="684" y="34"/>
                  </a:cubicBezTo>
                  <a:cubicBezTo>
                    <a:pt x="687" y="29"/>
                    <a:pt x="686" y="24"/>
                    <a:pt x="681" y="21"/>
                  </a:cubicBezTo>
                  <a:cubicBezTo>
                    <a:pt x="673" y="14"/>
                    <a:pt x="664" y="12"/>
                    <a:pt x="655" y="18"/>
                  </a:cubicBezTo>
                  <a:cubicBezTo>
                    <a:pt x="646" y="23"/>
                    <a:pt x="638" y="28"/>
                    <a:pt x="630" y="34"/>
                  </a:cubicBezTo>
                  <a:cubicBezTo>
                    <a:pt x="617" y="42"/>
                    <a:pt x="603" y="46"/>
                    <a:pt x="588" y="44"/>
                  </a:cubicBezTo>
                  <a:cubicBezTo>
                    <a:pt x="574" y="43"/>
                    <a:pt x="562" y="38"/>
                    <a:pt x="550" y="30"/>
                  </a:cubicBezTo>
                  <a:cubicBezTo>
                    <a:pt x="538" y="22"/>
                    <a:pt x="524" y="18"/>
                    <a:pt x="509" y="19"/>
                  </a:cubicBezTo>
                  <a:cubicBezTo>
                    <a:pt x="496" y="20"/>
                    <a:pt x="486" y="24"/>
                    <a:pt x="476" y="31"/>
                  </a:cubicBezTo>
                  <a:cubicBezTo>
                    <a:pt x="465" y="38"/>
                    <a:pt x="453" y="43"/>
                    <a:pt x="440" y="44"/>
                  </a:cubicBezTo>
                  <a:cubicBezTo>
                    <a:pt x="421" y="46"/>
                    <a:pt x="404" y="42"/>
                    <a:pt x="388" y="31"/>
                  </a:cubicBezTo>
                  <a:cubicBezTo>
                    <a:pt x="375" y="22"/>
                    <a:pt x="360" y="18"/>
                    <a:pt x="344" y="19"/>
                  </a:cubicBezTo>
                  <a:cubicBezTo>
                    <a:pt x="331" y="20"/>
                    <a:pt x="320" y="26"/>
                    <a:pt x="310" y="33"/>
                  </a:cubicBezTo>
                  <a:cubicBezTo>
                    <a:pt x="292" y="45"/>
                    <a:pt x="272" y="48"/>
                    <a:pt x="251" y="43"/>
                  </a:cubicBezTo>
                  <a:cubicBezTo>
                    <a:pt x="241" y="40"/>
                    <a:pt x="231" y="34"/>
                    <a:pt x="222" y="29"/>
                  </a:cubicBezTo>
                  <a:cubicBezTo>
                    <a:pt x="199" y="16"/>
                    <a:pt x="176" y="15"/>
                    <a:pt x="153" y="29"/>
                  </a:cubicBezTo>
                  <a:cubicBezTo>
                    <a:pt x="150" y="31"/>
                    <a:pt x="146" y="33"/>
                    <a:pt x="142" y="35"/>
                  </a:cubicBezTo>
                  <a:cubicBezTo>
                    <a:pt x="119" y="48"/>
                    <a:pt x="96" y="49"/>
                    <a:pt x="72" y="35"/>
                  </a:cubicBezTo>
                  <a:cubicBezTo>
                    <a:pt x="67" y="31"/>
                    <a:pt x="61" y="27"/>
                    <a:pt x="55" y="24"/>
                  </a:cubicBezTo>
                  <a:cubicBezTo>
                    <a:pt x="50" y="20"/>
                    <a:pt x="44" y="17"/>
                    <a:pt x="38" y="15"/>
                  </a:cubicBezTo>
                  <a:cubicBezTo>
                    <a:pt x="29" y="13"/>
                    <a:pt x="22" y="17"/>
                    <a:pt x="17" y="24"/>
                  </a:cubicBezTo>
                  <a:cubicBezTo>
                    <a:pt x="12" y="29"/>
                    <a:pt x="17" y="35"/>
                    <a:pt x="20" y="40"/>
                  </a:cubicBezTo>
                  <a:cubicBezTo>
                    <a:pt x="25" y="47"/>
                    <a:pt x="30" y="54"/>
                    <a:pt x="35" y="62"/>
                  </a:cubicBezTo>
                  <a:cubicBezTo>
                    <a:pt x="42" y="74"/>
                    <a:pt x="45" y="87"/>
                    <a:pt x="40" y="100"/>
                  </a:cubicBezTo>
                  <a:cubicBezTo>
                    <a:pt x="37" y="108"/>
                    <a:pt x="32" y="115"/>
                    <a:pt x="27" y="122"/>
                  </a:cubicBezTo>
                  <a:cubicBezTo>
                    <a:pt x="20" y="130"/>
                    <a:pt x="16" y="140"/>
                    <a:pt x="17" y="151"/>
                  </a:cubicBezTo>
                  <a:cubicBezTo>
                    <a:pt x="18" y="160"/>
                    <a:pt x="23" y="167"/>
                    <a:pt x="29" y="174"/>
                  </a:cubicBezTo>
                  <a:cubicBezTo>
                    <a:pt x="39" y="184"/>
                    <a:pt x="43" y="197"/>
                    <a:pt x="42" y="212"/>
                  </a:cubicBezTo>
                  <a:cubicBezTo>
                    <a:pt x="41" y="223"/>
                    <a:pt x="36" y="233"/>
                    <a:pt x="28" y="241"/>
                  </a:cubicBezTo>
                  <a:cubicBezTo>
                    <a:pt x="20" y="250"/>
                    <a:pt x="16" y="260"/>
                    <a:pt x="17" y="273"/>
                  </a:cubicBezTo>
                  <a:cubicBezTo>
                    <a:pt x="18" y="282"/>
                    <a:pt x="24" y="289"/>
                    <a:pt x="30" y="296"/>
                  </a:cubicBezTo>
                  <a:cubicBezTo>
                    <a:pt x="47" y="316"/>
                    <a:pt x="47" y="339"/>
                    <a:pt x="30" y="360"/>
                  </a:cubicBezTo>
                  <a:cubicBezTo>
                    <a:pt x="28" y="362"/>
                    <a:pt x="25" y="365"/>
                    <a:pt x="23" y="368"/>
                  </a:cubicBezTo>
                  <a:cubicBezTo>
                    <a:pt x="14" y="380"/>
                    <a:pt x="14" y="396"/>
                    <a:pt x="24" y="409"/>
                  </a:cubicBezTo>
                  <a:cubicBezTo>
                    <a:pt x="26" y="412"/>
                    <a:pt x="30" y="416"/>
                    <a:pt x="33" y="420"/>
                  </a:cubicBezTo>
                  <a:cubicBezTo>
                    <a:pt x="43" y="434"/>
                    <a:pt x="46" y="449"/>
                    <a:pt x="39" y="465"/>
                  </a:cubicBezTo>
                  <a:cubicBezTo>
                    <a:pt x="35" y="473"/>
                    <a:pt x="30" y="480"/>
                    <a:pt x="26" y="487"/>
                  </a:cubicBezTo>
                  <a:cubicBezTo>
                    <a:pt x="23" y="491"/>
                    <a:pt x="19" y="496"/>
                    <a:pt x="17" y="501"/>
                  </a:cubicBezTo>
                  <a:cubicBezTo>
                    <a:pt x="13" y="507"/>
                    <a:pt x="14" y="510"/>
                    <a:pt x="20" y="515"/>
                  </a:cubicBezTo>
                  <a:cubicBezTo>
                    <a:pt x="28" y="521"/>
                    <a:pt x="37" y="522"/>
                    <a:pt x="46" y="517"/>
                  </a:cubicBezTo>
                  <a:cubicBezTo>
                    <a:pt x="53" y="513"/>
                    <a:pt x="60" y="508"/>
                    <a:pt x="66" y="504"/>
                  </a:cubicBezTo>
                  <a:cubicBezTo>
                    <a:pt x="93" y="485"/>
                    <a:pt x="121" y="485"/>
                    <a:pt x="148" y="503"/>
                  </a:cubicBezTo>
                  <a:cubicBezTo>
                    <a:pt x="174" y="520"/>
                    <a:pt x="200" y="520"/>
                    <a:pt x="226" y="503"/>
                  </a:cubicBezTo>
                  <a:cubicBezTo>
                    <a:pt x="254" y="485"/>
                    <a:pt x="282" y="485"/>
                    <a:pt x="311" y="503"/>
                  </a:cubicBezTo>
                  <a:cubicBezTo>
                    <a:pt x="316" y="506"/>
                    <a:pt x="322" y="510"/>
                    <a:pt x="328" y="512"/>
                  </a:cubicBezTo>
                  <a:cubicBezTo>
                    <a:pt x="349" y="519"/>
                    <a:pt x="368" y="517"/>
                    <a:pt x="387" y="505"/>
                  </a:cubicBezTo>
                  <a:cubicBezTo>
                    <a:pt x="404" y="492"/>
                    <a:pt x="423" y="488"/>
                    <a:pt x="445" y="491"/>
                  </a:cubicBezTo>
                  <a:cubicBezTo>
                    <a:pt x="449" y="492"/>
                    <a:pt x="454" y="493"/>
                    <a:pt x="459" y="494"/>
                  </a:cubicBezTo>
                  <a:cubicBezTo>
                    <a:pt x="457" y="488"/>
                    <a:pt x="455" y="482"/>
                    <a:pt x="453" y="476"/>
                  </a:cubicBezTo>
                  <a:cubicBezTo>
                    <a:pt x="452" y="470"/>
                    <a:pt x="450" y="469"/>
                    <a:pt x="444" y="469"/>
                  </a:cubicBezTo>
                  <a:cubicBezTo>
                    <a:pt x="322" y="469"/>
                    <a:pt x="200" y="469"/>
                    <a:pt x="78" y="469"/>
                  </a:cubicBezTo>
                  <a:cubicBezTo>
                    <a:pt x="75" y="469"/>
                    <a:pt x="73" y="469"/>
                    <a:pt x="70" y="469"/>
                  </a:cubicBezTo>
                  <a:cubicBezTo>
                    <a:pt x="70" y="334"/>
                    <a:pt x="70" y="200"/>
                    <a:pt x="70" y="66"/>
                  </a:cubicBezTo>
                  <a:cubicBezTo>
                    <a:pt x="257" y="66"/>
                    <a:pt x="443" y="66"/>
                    <a:pt x="631" y="66"/>
                  </a:cubicBezTo>
                  <a:cubicBezTo>
                    <a:pt x="631" y="69"/>
                    <a:pt x="631" y="71"/>
                    <a:pt x="631" y="73"/>
                  </a:cubicBezTo>
                  <a:cubicBezTo>
                    <a:pt x="631" y="139"/>
                    <a:pt x="631" y="205"/>
                    <a:pt x="631" y="271"/>
                  </a:cubicBezTo>
                  <a:cubicBezTo>
                    <a:pt x="631" y="283"/>
                    <a:pt x="630" y="295"/>
                    <a:pt x="631" y="308"/>
                  </a:cubicBezTo>
                  <a:cubicBezTo>
                    <a:pt x="631" y="310"/>
                    <a:pt x="632" y="312"/>
                    <a:pt x="633" y="313"/>
                  </a:cubicBezTo>
                  <a:cubicBezTo>
                    <a:pt x="641" y="317"/>
                    <a:pt x="649" y="321"/>
                    <a:pt x="658" y="325"/>
                  </a:cubicBezTo>
                  <a:close/>
                  <a:moveTo>
                    <a:pt x="585" y="568"/>
                  </a:moveTo>
                  <a:cubicBezTo>
                    <a:pt x="655" y="569"/>
                    <a:pt x="712" y="512"/>
                    <a:pt x="713" y="442"/>
                  </a:cubicBezTo>
                  <a:cubicBezTo>
                    <a:pt x="713" y="372"/>
                    <a:pt x="656" y="314"/>
                    <a:pt x="586" y="314"/>
                  </a:cubicBezTo>
                  <a:cubicBezTo>
                    <a:pt x="516" y="314"/>
                    <a:pt x="458" y="371"/>
                    <a:pt x="458" y="441"/>
                  </a:cubicBezTo>
                  <a:cubicBezTo>
                    <a:pt x="458" y="511"/>
                    <a:pt x="515" y="568"/>
                    <a:pt x="585" y="568"/>
                  </a:cubicBezTo>
                  <a:close/>
                </a:path>
              </a:pathLst>
            </a:custGeom>
            <a:solidFill>
              <a:srgbClr val="C81D31"/>
            </a:solidFill>
            <a:ln w="9525">
              <a:noFill/>
              <a:round/>
              <a:headEnd/>
              <a:tailEnd/>
            </a:ln>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p:cNvSpPr>
            <p:nvPr/>
          </p:nvSpPr>
          <p:spPr bwMode="auto">
            <a:xfrm>
              <a:off x="1524000" y="3486150"/>
              <a:ext cx="422275" cy="490538"/>
            </a:xfrm>
            <a:custGeom>
              <a:avLst/>
              <a:gdLst>
                <a:gd name="T0" fmla="*/ 27 w 112"/>
                <a:gd name="T1" fmla="*/ 46 h 130"/>
                <a:gd name="T2" fmla="*/ 27 w 112"/>
                <a:gd name="T3" fmla="*/ 129 h 130"/>
                <a:gd name="T4" fmla="*/ 0 w 112"/>
                <a:gd name="T5" fmla="*/ 129 h 130"/>
                <a:gd name="T6" fmla="*/ 0 w 112"/>
                <a:gd name="T7" fmla="*/ 0 h 130"/>
                <a:gd name="T8" fmla="*/ 22 w 112"/>
                <a:gd name="T9" fmla="*/ 0 h 130"/>
                <a:gd name="T10" fmla="*/ 27 w 112"/>
                <a:gd name="T11" fmla="*/ 4 h 130"/>
                <a:gd name="T12" fmla="*/ 79 w 112"/>
                <a:gd name="T13" fmla="*/ 78 h 130"/>
                <a:gd name="T14" fmla="*/ 85 w 112"/>
                <a:gd name="T15" fmla="*/ 84 h 130"/>
                <a:gd name="T16" fmla="*/ 85 w 112"/>
                <a:gd name="T17" fmla="*/ 1 h 130"/>
                <a:gd name="T18" fmla="*/ 112 w 112"/>
                <a:gd name="T19" fmla="*/ 1 h 130"/>
                <a:gd name="T20" fmla="*/ 112 w 112"/>
                <a:gd name="T21" fmla="*/ 130 h 130"/>
                <a:gd name="T22" fmla="*/ 90 w 112"/>
                <a:gd name="T23" fmla="*/ 130 h 130"/>
                <a:gd name="T24" fmla="*/ 84 w 112"/>
                <a:gd name="T25" fmla="*/ 124 h 130"/>
                <a:gd name="T26" fmla="*/ 32 w 112"/>
                <a:gd name="T27" fmla="*/ 51 h 130"/>
                <a:gd name="T28" fmla="*/ 29 w 112"/>
                <a:gd name="T29" fmla="*/ 46 h 130"/>
                <a:gd name="T30" fmla="*/ 27 w 112"/>
                <a:gd name="T31" fmla="*/ 4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30">
                  <a:moveTo>
                    <a:pt x="27" y="46"/>
                  </a:moveTo>
                  <a:cubicBezTo>
                    <a:pt x="27" y="74"/>
                    <a:pt x="27" y="101"/>
                    <a:pt x="27" y="129"/>
                  </a:cubicBezTo>
                  <a:cubicBezTo>
                    <a:pt x="18" y="129"/>
                    <a:pt x="10" y="129"/>
                    <a:pt x="0" y="129"/>
                  </a:cubicBezTo>
                  <a:cubicBezTo>
                    <a:pt x="0" y="87"/>
                    <a:pt x="0" y="44"/>
                    <a:pt x="0" y="0"/>
                  </a:cubicBezTo>
                  <a:cubicBezTo>
                    <a:pt x="8" y="0"/>
                    <a:pt x="15" y="0"/>
                    <a:pt x="22" y="0"/>
                  </a:cubicBezTo>
                  <a:cubicBezTo>
                    <a:pt x="24" y="1"/>
                    <a:pt x="25" y="3"/>
                    <a:pt x="27" y="4"/>
                  </a:cubicBezTo>
                  <a:cubicBezTo>
                    <a:pt x="44" y="29"/>
                    <a:pt x="62" y="53"/>
                    <a:pt x="79" y="78"/>
                  </a:cubicBezTo>
                  <a:cubicBezTo>
                    <a:pt x="81" y="80"/>
                    <a:pt x="82" y="82"/>
                    <a:pt x="85" y="84"/>
                  </a:cubicBezTo>
                  <a:cubicBezTo>
                    <a:pt x="85" y="56"/>
                    <a:pt x="85" y="28"/>
                    <a:pt x="85" y="1"/>
                  </a:cubicBezTo>
                  <a:cubicBezTo>
                    <a:pt x="94" y="1"/>
                    <a:pt x="103" y="1"/>
                    <a:pt x="112" y="1"/>
                  </a:cubicBezTo>
                  <a:cubicBezTo>
                    <a:pt x="112" y="44"/>
                    <a:pt x="112" y="86"/>
                    <a:pt x="112" y="130"/>
                  </a:cubicBezTo>
                  <a:cubicBezTo>
                    <a:pt x="105" y="130"/>
                    <a:pt x="97" y="130"/>
                    <a:pt x="90" y="130"/>
                  </a:cubicBezTo>
                  <a:cubicBezTo>
                    <a:pt x="88" y="130"/>
                    <a:pt x="86" y="126"/>
                    <a:pt x="84" y="124"/>
                  </a:cubicBezTo>
                  <a:cubicBezTo>
                    <a:pt x="67" y="100"/>
                    <a:pt x="50" y="75"/>
                    <a:pt x="32" y="51"/>
                  </a:cubicBezTo>
                  <a:cubicBezTo>
                    <a:pt x="31" y="49"/>
                    <a:pt x="30" y="47"/>
                    <a:pt x="29" y="46"/>
                  </a:cubicBezTo>
                  <a:cubicBezTo>
                    <a:pt x="28" y="46"/>
                    <a:pt x="28" y="46"/>
                    <a:pt x="27" y="46"/>
                  </a:cubicBezTo>
                  <a:close/>
                </a:path>
              </a:pathLst>
            </a:custGeom>
            <a:solidFill>
              <a:srgbClr val="C81D31"/>
            </a:solidFill>
            <a:ln w="9525">
              <a:noFill/>
              <a:round/>
              <a:headEnd/>
              <a:tailEnd/>
            </a:ln>
          </p:spPr>
          <p:txBody>
            <a:bodyPr vert="horz" wrap="square" lIns="91440" tIns="45720" rIns="91440" bIns="45720" numCol="1" anchor="t" anchorCtr="0" compatLnSpc="1">
              <a:prstTxWarp prst="textNoShape">
                <a:avLst/>
              </a:prstTxWarp>
            </a:bodyPr>
            <a:lstStyle/>
            <a:p>
              <a:endParaRPr lang="es-AR"/>
            </a:p>
          </p:txBody>
        </p:sp>
        <p:sp>
          <p:nvSpPr>
            <p:cNvPr id="7" name="Freeform 7"/>
            <p:cNvSpPr>
              <a:spLocks/>
            </p:cNvSpPr>
            <p:nvPr/>
          </p:nvSpPr>
          <p:spPr bwMode="auto">
            <a:xfrm>
              <a:off x="2089150" y="3486150"/>
              <a:ext cx="342900" cy="490538"/>
            </a:xfrm>
            <a:custGeom>
              <a:avLst/>
              <a:gdLst>
                <a:gd name="T0" fmla="*/ 0 w 91"/>
                <a:gd name="T1" fmla="*/ 0 h 130"/>
                <a:gd name="T2" fmla="*/ 91 w 91"/>
                <a:gd name="T3" fmla="*/ 0 h 130"/>
                <a:gd name="T4" fmla="*/ 91 w 91"/>
                <a:gd name="T5" fmla="*/ 21 h 130"/>
                <a:gd name="T6" fmla="*/ 28 w 91"/>
                <a:gd name="T7" fmla="*/ 21 h 130"/>
                <a:gd name="T8" fmla="*/ 28 w 91"/>
                <a:gd name="T9" fmla="*/ 54 h 130"/>
                <a:gd name="T10" fmla="*/ 84 w 91"/>
                <a:gd name="T11" fmla="*/ 54 h 130"/>
                <a:gd name="T12" fmla="*/ 84 w 91"/>
                <a:gd name="T13" fmla="*/ 75 h 130"/>
                <a:gd name="T14" fmla="*/ 27 w 91"/>
                <a:gd name="T15" fmla="*/ 75 h 130"/>
                <a:gd name="T16" fmla="*/ 27 w 91"/>
                <a:gd name="T17" fmla="*/ 130 h 130"/>
                <a:gd name="T18" fmla="*/ 0 w 91"/>
                <a:gd name="T19" fmla="*/ 130 h 130"/>
                <a:gd name="T20" fmla="*/ 0 w 91"/>
                <a:gd name="T2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30">
                  <a:moveTo>
                    <a:pt x="0" y="0"/>
                  </a:moveTo>
                  <a:cubicBezTo>
                    <a:pt x="31" y="0"/>
                    <a:pt x="61" y="0"/>
                    <a:pt x="91" y="0"/>
                  </a:cubicBezTo>
                  <a:cubicBezTo>
                    <a:pt x="91" y="7"/>
                    <a:pt x="91" y="14"/>
                    <a:pt x="91" y="21"/>
                  </a:cubicBezTo>
                  <a:cubicBezTo>
                    <a:pt x="70" y="21"/>
                    <a:pt x="49" y="21"/>
                    <a:pt x="28" y="21"/>
                  </a:cubicBezTo>
                  <a:cubicBezTo>
                    <a:pt x="28" y="32"/>
                    <a:pt x="28" y="43"/>
                    <a:pt x="28" y="54"/>
                  </a:cubicBezTo>
                  <a:cubicBezTo>
                    <a:pt x="46" y="54"/>
                    <a:pt x="65" y="54"/>
                    <a:pt x="84" y="54"/>
                  </a:cubicBezTo>
                  <a:cubicBezTo>
                    <a:pt x="84" y="62"/>
                    <a:pt x="84" y="68"/>
                    <a:pt x="84" y="75"/>
                  </a:cubicBezTo>
                  <a:cubicBezTo>
                    <a:pt x="65" y="75"/>
                    <a:pt x="47" y="75"/>
                    <a:pt x="27" y="75"/>
                  </a:cubicBezTo>
                  <a:cubicBezTo>
                    <a:pt x="27" y="94"/>
                    <a:pt x="27" y="112"/>
                    <a:pt x="27" y="130"/>
                  </a:cubicBezTo>
                  <a:cubicBezTo>
                    <a:pt x="18" y="130"/>
                    <a:pt x="9" y="130"/>
                    <a:pt x="0" y="130"/>
                  </a:cubicBezTo>
                  <a:cubicBezTo>
                    <a:pt x="0" y="87"/>
                    <a:pt x="0" y="44"/>
                    <a:pt x="0" y="0"/>
                  </a:cubicBezTo>
                  <a:close/>
                </a:path>
              </a:pathLst>
            </a:custGeom>
            <a:solidFill>
              <a:srgbClr val="C81D31"/>
            </a:solidFill>
            <a:ln w="9525">
              <a:noFill/>
              <a:round/>
              <a:headEnd/>
              <a:tailEnd/>
            </a:ln>
          </p:spPr>
          <p:txBody>
            <a:bodyPr vert="horz" wrap="square" lIns="91440" tIns="45720" rIns="91440" bIns="45720" numCol="1" anchor="t" anchorCtr="0" compatLnSpc="1">
              <a:prstTxWarp prst="textNoShape">
                <a:avLst/>
              </a:prstTxWarp>
            </a:bodyPr>
            <a:lstStyle/>
            <a:p>
              <a:endParaRPr lang="es-AR"/>
            </a:p>
          </p:txBody>
        </p:sp>
        <p:sp>
          <p:nvSpPr>
            <p:cNvPr id="8" name="Freeform 8"/>
            <p:cNvSpPr>
              <a:spLocks/>
            </p:cNvSpPr>
            <p:nvPr/>
          </p:nvSpPr>
          <p:spPr bwMode="auto">
            <a:xfrm>
              <a:off x="2517775" y="3490913"/>
              <a:ext cx="400050" cy="485775"/>
            </a:xfrm>
            <a:custGeom>
              <a:avLst/>
              <a:gdLst>
                <a:gd name="T0" fmla="*/ 106 w 106"/>
                <a:gd name="T1" fmla="*/ 20 h 129"/>
                <a:gd name="T2" fmla="*/ 67 w 106"/>
                <a:gd name="T3" fmla="*/ 20 h 129"/>
                <a:gd name="T4" fmla="*/ 67 w 106"/>
                <a:gd name="T5" fmla="*/ 129 h 129"/>
                <a:gd name="T6" fmla="*/ 40 w 106"/>
                <a:gd name="T7" fmla="*/ 129 h 129"/>
                <a:gd name="T8" fmla="*/ 40 w 106"/>
                <a:gd name="T9" fmla="*/ 21 h 129"/>
                <a:gd name="T10" fmla="*/ 0 w 106"/>
                <a:gd name="T11" fmla="*/ 21 h 129"/>
                <a:gd name="T12" fmla="*/ 0 w 106"/>
                <a:gd name="T13" fmla="*/ 0 h 129"/>
                <a:gd name="T14" fmla="*/ 106 w 106"/>
                <a:gd name="T15" fmla="*/ 0 h 129"/>
                <a:gd name="T16" fmla="*/ 106 w 106"/>
                <a:gd name="T17" fmla="*/ 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29">
                  <a:moveTo>
                    <a:pt x="106" y="20"/>
                  </a:moveTo>
                  <a:cubicBezTo>
                    <a:pt x="93" y="20"/>
                    <a:pt x="80" y="20"/>
                    <a:pt x="67" y="20"/>
                  </a:cubicBezTo>
                  <a:cubicBezTo>
                    <a:pt x="67" y="57"/>
                    <a:pt x="67" y="92"/>
                    <a:pt x="67" y="129"/>
                  </a:cubicBezTo>
                  <a:cubicBezTo>
                    <a:pt x="57" y="129"/>
                    <a:pt x="49" y="129"/>
                    <a:pt x="40" y="129"/>
                  </a:cubicBezTo>
                  <a:cubicBezTo>
                    <a:pt x="40" y="93"/>
                    <a:pt x="40" y="57"/>
                    <a:pt x="40" y="21"/>
                  </a:cubicBezTo>
                  <a:cubicBezTo>
                    <a:pt x="26" y="21"/>
                    <a:pt x="13" y="21"/>
                    <a:pt x="0" y="21"/>
                  </a:cubicBezTo>
                  <a:cubicBezTo>
                    <a:pt x="0" y="13"/>
                    <a:pt x="0" y="7"/>
                    <a:pt x="0" y="0"/>
                  </a:cubicBezTo>
                  <a:cubicBezTo>
                    <a:pt x="35" y="0"/>
                    <a:pt x="70" y="0"/>
                    <a:pt x="106" y="0"/>
                  </a:cubicBezTo>
                  <a:cubicBezTo>
                    <a:pt x="106" y="6"/>
                    <a:pt x="106" y="13"/>
                    <a:pt x="106" y="20"/>
                  </a:cubicBezTo>
                  <a:close/>
                </a:path>
              </a:pathLst>
            </a:custGeom>
            <a:solidFill>
              <a:srgbClr val="C81D31"/>
            </a:solidFill>
            <a:ln w="9525">
              <a:noFill/>
              <a:round/>
              <a:headEnd/>
              <a:tailEnd/>
            </a:ln>
          </p:spPr>
          <p:txBody>
            <a:bodyPr vert="horz" wrap="square" lIns="91440" tIns="45720" rIns="91440" bIns="45720" numCol="1" anchor="t" anchorCtr="0" compatLnSpc="1">
              <a:prstTxWarp prst="textNoShape">
                <a:avLst/>
              </a:prstTxWarp>
            </a:bodyPr>
            <a:lstStyle/>
            <a:p>
              <a:endParaRPr lang="es-AR"/>
            </a:p>
          </p:txBody>
        </p:sp>
        <p:sp>
          <p:nvSpPr>
            <p:cNvPr id="9" name="Freeform 9"/>
            <p:cNvSpPr>
              <a:spLocks noEditPoints="1"/>
            </p:cNvSpPr>
            <p:nvPr/>
          </p:nvSpPr>
          <p:spPr bwMode="auto">
            <a:xfrm>
              <a:off x="2709863" y="4044950"/>
              <a:ext cx="817562" cy="814388"/>
            </a:xfrm>
            <a:custGeom>
              <a:avLst/>
              <a:gdLst>
                <a:gd name="T0" fmla="*/ 109 w 217"/>
                <a:gd name="T1" fmla="*/ 0 h 216"/>
                <a:gd name="T2" fmla="*/ 216 w 217"/>
                <a:gd name="T3" fmla="*/ 110 h 216"/>
                <a:gd name="T4" fmla="*/ 107 w 217"/>
                <a:gd name="T5" fmla="*/ 216 h 216"/>
                <a:gd name="T6" fmla="*/ 0 w 217"/>
                <a:gd name="T7" fmla="*/ 108 h 216"/>
                <a:gd name="T8" fmla="*/ 109 w 217"/>
                <a:gd name="T9" fmla="*/ 0 h 216"/>
                <a:gd name="T10" fmla="*/ 5 w 217"/>
                <a:gd name="T11" fmla="*/ 109 h 216"/>
                <a:gd name="T12" fmla="*/ 108 w 217"/>
                <a:gd name="T13" fmla="*/ 211 h 216"/>
                <a:gd name="T14" fmla="*/ 212 w 217"/>
                <a:gd name="T15" fmla="*/ 109 h 216"/>
                <a:gd name="T16" fmla="*/ 108 w 217"/>
                <a:gd name="T17" fmla="*/ 5 h 216"/>
                <a:gd name="T18" fmla="*/ 5 w 217"/>
                <a:gd name="T19" fmla="*/ 1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216">
                  <a:moveTo>
                    <a:pt x="109" y="0"/>
                  </a:moveTo>
                  <a:cubicBezTo>
                    <a:pt x="169" y="1"/>
                    <a:pt x="217" y="49"/>
                    <a:pt x="216" y="110"/>
                  </a:cubicBezTo>
                  <a:cubicBezTo>
                    <a:pt x="216" y="169"/>
                    <a:pt x="167" y="216"/>
                    <a:pt x="107" y="216"/>
                  </a:cubicBezTo>
                  <a:cubicBezTo>
                    <a:pt x="48" y="216"/>
                    <a:pt x="0" y="167"/>
                    <a:pt x="0" y="108"/>
                  </a:cubicBezTo>
                  <a:cubicBezTo>
                    <a:pt x="1" y="48"/>
                    <a:pt x="49" y="0"/>
                    <a:pt x="109" y="0"/>
                  </a:cubicBezTo>
                  <a:close/>
                  <a:moveTo>
                    <a:pt x="5" y="109"/>
                  </a:moveTo>
                  <a:cubicBezTo>
                    <a:pt x="5" y="165"/>
                    <a:pt x="51" y="211"/>
                    <a:pt x="108" y="211"/>
                  </a:cubicBezTo>
                  <a:cubicBezTo>
                    <a:pt x="165" y="212"/>
                    <a:pt x="212" y="165"/>
                    <a:pt x="212" y="109"/>
                  </a:cubicBezTo>
                  <a:cubicBezTo>
                    <a:pt x="212" y="51"/>
                    <a:pt x="165" y="5"/>
                    <a:pt x="108" y="5"/>
                  </a:cubicBezTo>
                  <a:cubicBezTo>
                    <a:pt x="51" y="5"/>
                    <a:pt x="5" y="51"/>
                    <a:pt x="5" y="109"/>
                  </a:cubicBezTo>
                  <a:close/>
                </a:path>
              </a:pathLst>
            </a:custGeom>
            <a:solidFill>
              <a:srgbClr val="C81D31"/>
            </a:solidFill>
            <a:ln w="9525">
              <a:noFill/>
              <a:round/>
              <a:headEnd/>
              <a:tailEnd/>
            </a:ln>
          </p:spPr>
          <p:txBody>
            <a:bodyPr vert="horz" wrap="square" lIns="91440" tIns="45720" rIns="91440" bIns="45720" numCol="1" anchor="t" anchorCtr="0" compatLnSpc="1">
              <a:prstTxWarp prst="textNoShape">
                <a:avLst/>
              </a:prstTxWarp>
            </a:bodyPr>
            <a:lstStyle/>
            <a:p>
              <a:endParaRPr lang="es-AR"/>
            </a:p>
          </p:txBody>
        </p:sp>
        <p:sp>
          <p:nvSpPr>
            <p:cNvPr id="10" name="Freeform 10"/>
            <p:cNvSpPr>
              <a:spLocks/>
            </p:cNvSpPr>
            <p:nvPr/>
          </p:nvSpPr>
          <p:spPr bwMode="auto">
            <a:xfrm>
              <a:off x="2928938" y="4146550"/>
              <a:ext cx="379412" cy="422275"/>
            </a:xfrm>
            <a:custGeom>
              <a:avLst/>
              <a:gdLst>
                <a:gd name="T0" fmla="*/ 0 w 101"/>
                <a:gd name="T1" fmla="*/ 82 h 112"/>
                <a:gd name="T2" fmla="*/ 50 w 101"/>
                <a:gd name="T3" fmla="*/ 0 h 112"/>
                <a:gd name="T4" fmla="*/ 101 w 101"/>
                <a:gd name="T5" fmla="*/ 82 h 112"/>
                <a:gd name="T6" fmla="*/ 92 w 101"/>
                <a:gd name="T7" fmla="*/ 88 h 112"/>
                <a:gd name="T8" fmla="*/ 54 w 101"/>
                <a:gd name="T9" fmla="*/ 110 h 112"/>
                <a:gd name="T10" fmla="*/ 48 w 101"/>
                <a:gd name="T11" fmla="*/ 111 h 112"/>
                <a:gd name="T12" fmla="*/ 0 w 101"/>
                <a:gd name="T13" fmla="*/ 82 h 112"/>
              </a:gdLst>
              <a:ahLst/>
              <a:cxnLst>
                <a:cxn ang="0">
                  <a:pos x="T0" y="T1"/>
                </a:cxn>
                <a:cxn ang="0">
                  <a:pos x="T2" y="T3"/>
                </a:cxn>
                <a:cxn ang="0">
                  <a:pos x="T4" y="T5"/>
                </a:cxn>
                <a:cxn ang="0">
                  <a:pos x="T6" y="T7"/>
                </a:cxn>
                <a:cxn ang="0">
                  <a:pos x="T8" y="T9"/>
                </a:cxn>
                <a:cxn ang="0">
                  <a:pos x="T10" y="T11"/>
                </a:cxn>
                <a:cxn ang="0">
                  <a:pos x="T12" y="T13"/>
                </a:cxn>
              </a:cxnLst>
              <a:rect l="0" t="0" r="r" b="b"/>
              <a:pathLst>
                <a:path w="101" h="112">
                  <a:moveTo>
                    <a:pt x="0" y="82"/>
                  </a:moveTo>
                  <a:cubicBezTo>
                    <a:pt x="17" y="54"/>
                    <a:pt x="33" y="28"/>
                    <a:pt x="50" y="0"/>
                  </a:cubicBezTo>
                  <a:cubicBezTo>
                    <a:pt x="67" y="27"/>
                    <a:pt x="84" y="54"/>
                    <a:pt x="101" y="82"/>
                  </a:cubicBezTo>
                  <a:cubicBezTo>
                    <a:pt x="97" y="84"/>
                    <a:pt x="94" y="86"/>
                    <a:pt x="92" y="88"/>
                  </a:cubicBezTo>
                  <a:cubicBezTo>
                    <a:pt x="79" y="95"/>
                    <a:pt x="67" y="103"/>
                    <a:pt x="54" y="110"/>
                  </a:cubicBezTo>
                  <a:cubicBezTo>
                    <a:pt x="52" y="111"/>
                    <a:pt x="49" y="112"/>
                    <a:pt x="48" y="111"/>
                  </a:cubicBezTo>
                  <a:cubicBezTo>
                    <a:pt x="32" y="102"/>
                    <a:pt x="16" y="92"/>
                    <a:pt x="0" y="82"/>
                  </a:cubicBezTo>
                  <a:close/>
                </a:path>
              </a:pathLst>
            </a:custGeom>
            <a:solidFill>
              <a:srgbClr val="C81D31"/>
            </a:solidFill>
            <a:ln w="9525">
              <a:noFill/>
              <a:round/>
              <a:headEnd/>
              <a:tailEnd/>
            </a:ln>
          </p:spPr>
          <p:txBody>
            <a:bodyPr vert="horz" wrap="square" lIns="91440" tIns="45720" rIns="91440" bIns="45720" numCol="1" anchor="t" anchorCtr="0" compatLnSpc="1">
              <a:prstTxWarp prst="textNoShape">
                <a:avLst/>
              </a:prstTxWarp>
            </a:bodyPr>
            <a:lstStyle/>
            <a:p>
              <a:endParaRPr lang="es-AR"/>
            </a:p>
          </p:txBody>
        </p:sp>
        <p:sp>
          <p:nvSpPr>
            <p:cNvPr id="11" name="Freeform 11"/>
            <p:cNvSpPr>
              <a:spLocks/>
            </p:cNvSpPr>
            <p:nvPr/>
          </p:nvSpPr>
          <p:spPr bwMode="auto">
            <a:xfrm>
              <a:off x="2943225" y="4508500"/>
              <a:ext cx="350837" cy="252413"/>
            </a:xfrm>
            <a:custGeom>
              <a:avLst/>
              <a:gdLst>
                <a:gd name="T0" fmla="*/ 1 w 93"/>
                <a:gd name="T1" fmla="*/ 0 h 67"/>
                <a:gd name="T2" fmla="*/ 42 w 93"/>
                <a:gd name="T3" fmla="*/ 24 h 67"/>
                <a:gd name="T4" fmla="*/ 50 w 93"/>
                <a:gd name="T5" fmla="*/ 24 h 67"/>
                <a:gd name="T6" fmla="*/ 87 w 93"/>
                <a:gd name="T7" fmla="*/ 2 h 67"/>
                <a:gd name="T8" fmla="*/ 93 w 93"/>
                <a:gd name="T9" fmla="*/ 1 h 67"/>
                <a:gd name="T10" fmla="*/ 46 w 93"/>
                <a:gd name="T11" fmla="*/ 67 h 67"/>
                <a:gd name="T12" fmla="*/ 0 w 93"/>
                <a:gd name="T13" fmla="*/ 1 h 67"/>
                <a:gd name="T14" fmla="*/ 1 w 93"/>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67">
                  <a:moveTo>
                    <a:pt x="1" y="0"/>
                  </a:moveTo>
                  <a:cubicBezTo>
                    <a:pt x="14" y="8"/>
                    <a:pt x="28" y="16"/>
                    <a:pt x="42" y="24"/>
                  </a:cubicBezTo>
                  <a:cubicBezTo>
                    <a:pt x="45" y="26"/>
                    <a:pt x="47" y="26"/>
                    <a:pt x="50" y="24"/>
                  </a:cubicBezTo>
                  <a:cubicBezTo>
                    <a:pt x="63" y="17"/>
                    <a:pt x="75" y="10"/>
                    <a:pt x="87" y="2"/>
                  </a:cubicBezTo>
                  <a:cubicBezTo>
                    <a:pt x="89" y="2"/>
                    <a:pt x="91" y="1"/>
                    <a:pt x="93" y="1"/>
                  </a:cubicBezTo>
                  <a:cubicBezTo>
                    <a:pt x="78" y="22"/>
                    <a:pt x="62" y="44"/>
                    <a:pt x="46" y="67"/>
                  </a:cubicBezTo>
                  <a:cubicBezTo>
                    <a:pt x="30" y="44"/>
                    <a:pt x="15" y="22"/>
                    <a:pt x="0" y="1"/>
                  </a:cubicBezTo>
                  <a:cubicBezTo>
                    <a:pt x="0" y="0"/>
                    <a:pt x="0" y="0"/>
                    <a:pt x="1" y="0"/>
                  </a:cubicBezTo>
                  <a:close/>
                </a:path>
              </a:pathLst>
            </a:custGeom>
            <a:solidFill>
              <a:srgbClr val="C81D31"/>
            </a:solidFill>
            <a:ln w="9525">
              <a:noFill/>
              <a:round/>
              <a:headEnd/>
              <a:tailEnd/>
            </a:ln>
          </p:spPr>
          <p:txBody>
            <a:bodyPr vert="horz" wrap="square" lIns="91440" tIns="45720" rIns="91440" bIns="45720" numCol="1" anchor="t" anchorCtr="0" compatLnSpc="1">
              <a:prstTxWarp prst="textNoShape">
                <a:avLst/>
              </a:prstTxWarp>
            </a:bodyPr>
            <a:lstStyle/>
            <a:p>
              <a:endParaRPr lang="es-A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9352"/>
        <p:cNvGrpSpPr/>
        <p:nvPr/>
      </p:nvGrpSpPr>
      <p:grpSpPr>
        <a:xfrm>
          <a:off x="0" y="0"/>
          <a:ext cx="0" cy="0"/>
          <a:chOff x="0" y="0"/>
          <a:chExt cx="0" cy="0"/>
        </a:xfrm>
      </p:grpSpPr>
      <p:pic>
        <p:nvPicPr>
          <p:cNvPr id="3074" name="Picture 2" descr="Adidas ahora tiene una colección NFT para entrar al metaverso | GQ"/>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19353" name="Google Shape;19353;p49"/>
          <p:cNvSpPr txBox="1">
            <a:spLocks noGrp="1"/>
          </p:cNvSpPr>
          <p:nvPr>
            <p:ph type="title"/>
          </p:nvPr>
        </p:nvSpPr>
        <p:spPr>
          <a:xfrm>
            <a:off x="1785301" y="3201933"/>
            <a:ext cx="55734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400" dirty="0">
                <a:solidFill>
                  <a:schemeClr val="tx1"/>
                </a:solidFill>
              </a:rPr>
              <a:t>awesome words</a:t>
            </a:r>
            <a:endParaRPr sz="4400" dirty="0">
              <a:solidFill>
                <a:schemeClr val="tx1"/>
              </a:solidFill>
            </a:endParaRPr>
          </a:p>
        </p:txBody>
      </p:sp>
      <p:sp>
        <p:nvSpPr>
          <p:cNvPr id="421" name="Rectángulo 420"/>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 name="Freeform 5"/>
          <p:cNvSpPr>
            <a:spLocks noEditPoints="1"/>
          </p:cNvSpPr>
          <p:nvPr/>
        </p:nvSpPr>
        <p:spPr bwMode="auto">
          <a:xfrm>
            <a:off x="7491663" y="361714"/>
            <a:ext cx="1301937" cy="888653"/>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B00F9832-8738-4050-B1C6-FF4425835473}"/>
              </a:ext>
            </a:extLst>
          </p:cNvPr>
          <p:cNvSpPr txBox="1"/>
          <p:nvPr/>
        </p:nvSpPr>
        <p:spPr>
          <a:xfrm>
            <a:off x="340521" y="2377667"/>
            <a:ext cx="4039938" cy="415498"/>
          </a:xfrm>
          <a:prstGeom prst="rect">
            <a:avLst/>
          </a:prstGeom>
          <a:noFill/>
        </p:spPr>
        <p:txBody>
          <a:bodyPr wrap="square" lIns="81000" rIns="81000" rtlCol="0">
            <a:spAutoFit/>
          </a:bodyPr>
          <a:lstStyle/>
          <a:p>
            <a:pPr marL="128588" indent="-128588">
              <a:buFont typeface="Wingdings" panose="05000000000000000000" pitchFamily="2" charset="2"/>
              <a:buChar char="ü"/>
            </a:pPr>
            <a:r>
              <a:rPr lang="en-US" altLang="ko-KR" sz="1050" dirty="0">
                <a:solidFill>
                  <a:schemeClr val="bg1">
                    <a:lumMod val="50000"/>
                  </a:schemeClr>
                </a:solidFill>
                <a:cs typeface="Arial" pitchFamily="34" charset="0"/>
              </a:rPr>
              <a:t>You can simply impress your audience and add a unique zing and appeal to your Presentations.</a:t>
            </a:r>
            <a:endParaRPr lang="en-US" altLang="ko-KR" sz="1050" dirty="0">
              <a:solidFill>
                <a:schemeClr val="bg1">
                  <a:lumMod val="50000"/>
                </a:schemeClr>
              </a:solidFill>
              <a:ea typeface="FZShuTi" pitchFamily="2" charset="-122"/>
              <a:cs typeface="Arial" pitchFamily="34" charset="0"/>
            </a:endParaRPr>
          </a:p>
        </p:txBody>
      </p:sp>
      <p:sp>
        <p:nvSpPr>
          <p:cNvPr id="3" name="TextBox 2">
            <a:extLst>
              <a:ext uri="{FF2B5EF4-FFF2-40B4-BE49-F238E27FC236}">
                <a16:creationId xmlns:a16="http://schemas.microsoft.com/office/drawing/2014/main" xmlns="" id="{4F3B4155-E70B-422D-895E-E24D8650FBEA}"/>
              </a:ext>
            </a:extLst>
          </p:cNvPr>
          <p:cNvSpPr txBox="1"/>
          <p:nvPr/>
        </p:nvSpPr>
        <p:spPr>
          <a:xfrm>
            <a:off x="340521" y="2935762"/>
            <a:ext cx="4039938" cy="415498"/>
          </a:xfrm>
          <a:prstGeom prst="rect">
            <a:avLst/>
          </a:prstGeom>
          <a:noFill/>
        </p:spPr>
        <p:txBody>
          <a:bodyPr wrap="square" lIns="81000" rIns="81000" rtlCol="0">
            <a:spAutoFit/>
          </a:bodyPr>
          <a:lstStyle/>
          <a:p>
            <a:pPr marL="128588" indent="-128588">
              <a:buFont typeface="Wingdings" panose="05000000000000000000" pitchFamily="2" charset="2"/>
              <a:buChar char="ü"/>
            </a:pPr>
            <a:r>
              <a:rPr lang="en-US" altLang="ko-KR" sz="1050" dirty="0">
                <a:solidFill>
                  <a:schemeClr val="bg1">
                    <a:lumMod val="50000"/>
                  </a:schemeClr>
                </a:solidFill>
                <a:cs typeface="Arial" pitchFamily="34" charset="0"/>
              </a:rPr>
              <a:t>You can simply impress your audience and add a unique zing and appeal to your Presentations.</a:t>
            </a:r>
            <a:endParaRPr lang="en-US" altLang="ko-KR" sz="1050" dirty="0">
              <a:solidFill>
                <a:schemeClr val="bg1">
                  <a:lumMod val="50000"/>
                </a:schemeClr>
              </a:solidFill>
              <a:ea typeface="FZShuTi" pitchFamily="2" charset="-122"/>
              <a:cs typeface="Arial" pitchFamily="34" charset="0"/>
            </a:endParaRPr>
          </a:p>
        </p:txBody>
      </p:sp>
      <p:sp>
        <p:nvSpPr>
          <p:cNvPr id="4" name="TextBox 3">
            <a:extLst>
              <a:ext uri="{FF2B5EF4-FFF2-40B4-BE49-F238E27FC236}">
                <a16:creationId xmlns:a16="http://schemas.microsoft.com/office/drawing/2014/main" xmlns="" id="{173C40FA-D410-472F-A025-89F400E8B89B}"/>
              </a:ext>
            </a:extLst>
          </p:cNvPr>
          <p:cNvSpPr txBox="1"/>
          <p:nvPr/>
        </p:nvSpPr>
        <p:spPr>
          <a:xfrm>
            <a:off x="430872" y="3406855"/>
            <a:ext cx="4039938" cy="415498"/>
          </a:xfrm>
          <a:prstGeom prst="rect">
            <a:avLst/>
          </a:prstGeom>
          <a:noFill/>
        </p:spPr>
        <p:txBody>
          <a:bodyPr wrap="square" lIns="81000" rIns="81000" rtlCol="0">
            <a:spAutoFit/>
          </a:bodyPr>
          <a:lstStyle/>
          <a:p>
            <a:pPr marL="128588" indent="-128588">
              <a:buFont typeface="Wingdings" panose="05000000000000000000" pitchFamily="2" charset="2"/>
              <a:buChar char="ü"/>
            </a:pPr>
            <a:r>
              <a:rPr lang="en-US" altLang="ko-KR" sz="1050" dirty="0">
                <a:solidFill>
                  <a:schemeClr val="bg1">
                    <a:lumMod val="50000"/>
                  </a:schemeClr>
                </a:solidFill>
                <a:cs typeface="Arial" pitchFamily="34" charset="0"/>
              </a:rPr>
              <a:t>You can simply impress your audience and add a unique zing and appeal to your Presentations.</a:t>
            </a:r>
            <a:endParaRPr lang="en-US" altLang="ko-KR" sz="1050" dirty="0">
              <a:solidFill>
                <a:schemeClr val="bg1">
                  <a:lumMod val="50000"/>
                </a:schemeClr>
              </a:solidFill>
              <a:ea typeface="FZShuTi" pitchFamily="2" charset="-122"/>
              <a:cs typeface="Arial" pitchFamily="34" charset="0"/>
            </a:endParaRPr>
          </a:p>
        </p:txBody>
      </p:sp>
      <p:sp>
        <p:nvSpPr>
          <p:cNvPr id="5" name="TextBox 4">
            <a:extLst>
              <a:ext uri="{FF2B5EF4-FFF2-40B4-BE49-F238E27FC236}">
                <a16:creationId xmlns:a16="http://schemas.microsoft.com/office/drawing/2014/main" xmlns="" id="{7C252E46-8654-43BB-BC8F-305B566530E0}"/>
              </a:ext>
            </a:extLst>
          </p:cNvPr>
          <p:cNvSpPr txBox="1"/>
          <p:nvPr/>
        </p:nvSpPr>
        <p:spPr>
          <a:xfrm>
            <a:off x="340520" y="3940359"/>
            <a:ext cx="4039938" cy="415498"/>
          </a:xfrm>
          <a:prstGeom prst="rect">
            <a:avLst/>
          </a:prstGeom>
          <a:noFill/>
        </p:spPr>
        <p:txBody>
          <a:bodyPr wrap="square" lIns="81000" rIns="81000" rtlCol="0">
            <a:spAutoFit/>
          </a:bodyPr>
          <a:lstStyle/>
          <a:p>
            <a:pPr marL="128588" indent="-128588">
              <a:buFont typeface="Wingdings" panose="05000000000000000000" pitchFamily="2" charset="2"/>
              <a:buChar char="ü"/>
            </a:pPr>
            <a:r>
              <a:rPr lang="en-US" altLang="ko-KR" sz="1050" dirty="0">
                <a:solidFill>
                  <a:schemeClr val="bg1">
                    <a:lumMod val="50000"/>
                  </a:schemeClr>
                </a:solidFill>
                <a:cs typeface="Arial" pitchFamily="34" charset="0"/>
              </a:rPr>
              <a:t>You can simply impress your audience and add a unique zing and appeal to your Presentations.</a:t>
            </a:r>
            <a:endParaRPr lang="en-US" altLang="ko-KR" sz="1050" dirty="0">
              <a:solidFill>
                <a:schemeClr val="bg1">
                  <a:lumMod val="50000"/>
                </a:schemeClr>
              </a:solidFill>
              <a:ea typeface="FZShuTi" pitchFamily="2" charset="-122"/>
              <a:cs typeface="Arial" pitchFamily="34" charset="0"/>
            </a:endParaRPr>
          </a:p>
        </p:txBody>
      </p:sp>
      <p:sp>
        <p:nvSpPr>
          <p:cNvPr id="6" name="TextBox 5">
            <a:extLst>
              <a:ext uri="{FF2B5EF4-FFF2-40B4-BE49-F238E27FC236}">
                <a16:creationId xmlns:a16="http://schemas.microsoft.com/office/drawing/2014/main" xmlns="" id="{5EB677D1-0AF8-4FF5-B903-ACE733EB391D}"/>
              </a:ext>
            </a:extLst>
          </p:cNvPr>
          <p:cNvSpPr txBox="1"/>
          <p:nvPr/>
        </p:nvSpPr>
        <p:spPr>
          <a:xfrm>
            <a:off x="430872" y="350565"/>
            <a:ext cx="6259062" cy="646331"/>
          </a:xfrm>
          <a:prstGeom prst="rect">
            <a:avLst/>
          </a:prstGeom>
          <a:noFill/>
        </p:spPr>
        <p:txBody>
          <a:bodyPr wrap="square" lIns="27000" tIns="0" rIns="27000" bIns="0" rtlCol="0">
            <a:spAutoFit/>
          </a:bodyPr>
          <a:lstStyle/>
          <a:p>
            <a:r>
              <a:rPr lang="en-US" altLang="ko-KR" sz="2100" b="1" dirty="0">
                <a:solidFill>
                  <a:srgbClr val="2C325B"/>
                </a:solidFill>
                <a:latin typeface="Bungee" panose="020B0604020202020204" charset="0"/>
                <a:cs typeface="Arial" pitchFamily="34" charset="0"/>
              </a:rPr>
              <a:t>We </a:t>
            </a:r>
            <a:r>
              <a:rPr lang="en-US" altLang="ko-KR" sz="2100" b="1" dirty="0" smtClean="0">
                <a:solidFill>
                  <a:srgbClr val="2C325B"/>
                </a:solidFill>
                <a:latin typeface="Bungee" panose="020B0604020202020204" charset="0"/>
                <a:cs typeface="Arial" pitchFamily="34" charset="0"/>
              </a:rPr>
              <a:t>Create Quality </a:t>
            </a:r>
            <a:r>
              <a:rPr lang="en-US" altLang="ko-KR" sz="2100" b="1" dirty="0">
                <a:solidFill>
                  <a:srgbClr val="2C325B"/>
                </a:solidFill>
                <a:latin typeface="Bungee" panose="020B0604020202020204" charset="0"/>
                <a:cs typeface="Arial" pitchFamily="34" charset="0"/>
              </a:rPr>
              <a:t>Professional </a:t>
            </a:r>
            <a:r>
              <a:rPr lang="en-US" altLang="ko-KR" sz="2100" b="1" dirty="0" smtClean="0">
                <a:solidFill>
                  <a:srgbClr val="2C325B"/>
                </a:solidFill>
                <a:latin typeface="Bungee" panose="020B0604020202020204" charset="0"/>
                <a:cs typeface="Arial" pitchFamily="34" charset="0"/>
              </a:rPr>
              <a:t> PPT </a:t>
            </a:r>
            <a:r>
              <a:rPr lang="en-US" altLang="ko-KR" sz="2100" b="1" dirty="0">
                <a:solidFill>
                  <a:srgbClr val="2C325B"/>
                </a:solidFill>
                <a:latin typeface="Bungee" panose="020B0604020202020204" charset="0"/>
                <a:cs typeface="Arial" pitchFamily="34" charset="0"/>
              </a:rPr>
              <a:t>Presentation</a:t>
            </a:r>
            <a:endParaRPr lang="ko-KR" altLang="en-US" sz="2100" b="1" dirty="0">
              <a:solidFill>
                <a:srgbClr val="2C325B"/>
              </a:solidFill>
              <a:latin typeface="Bungee" panose="020B0604020202020204" charset="0"/>
              <a:cs typeface="Arial" pitchFamily="34" charset="0"/>
            </a:endParaRPr>
          </a:p>
        </p:txBody>
      </p:sp>
      <p:sp>
        <p:nvSpPr>
          <p:cNvPr id="8" name="TextBox 7">
            <a:extLst>
              <a:ext uri="{FF2B5EF4-FFF2-40B4-BE49-F238E27FC236}">
                <a16:creationId xmlns:a16="http://schemas.microsoft.com/office/drawing/2014/main" xmlns="" id="{7C644DE3-4686-4D8B-88FB-63FBDB16023D}"/>
              </a:ext>
            </a:extLst>
          </p:cNvPr>
          <p:cNvSpPr txBox="1"/>
          <p:nvPr/>
        </p:nvSpPr>
        <p:spPr>
          <a:xfrm>
            <a:off x="330797" y="4346791"/>
            <a:ext cx="4737932" cy="473206"/>
          </a:xfrm>
          <a:prstGeom prst="rect">
            <a:avLst/>
          </a:prstGeom>
          <a:noFill/>
        </p:spPr>
        <p:txBody>
          <a:bodyPr wrap="square" lIns="162000" rIns="162000" rtlCol="0">
            <a:spAutoFit/>
          </a:bodyPr>
          <a:lstStyle/>
          <a:p>
            <a:r>
              <a:rPr lang="en-US" altLang="ko-KR" sz="825" dirty="0">
                <a:solidFill>
                  <a:srgbClr val="C81D31"/>
                </a:solidFill>
                <a:ea typeface="HY견명조" pitchFamily="18" charset="-127"/>
                <a:cs typeface="Arial" pitchFamily="34" charset="0"/>
              </a:rPr>
              <a:t>I hope and I believe that this Template will your Time, Money and Reputation. Easy to change colors, photos and text. Get a modern PowerPoint  Presentation that is beautifully designed. </a:t>
            </a:r>
            <a:r>
              <a:rPr lang="en-US" altLang="ko-KR" sz="825" dirty="0">
                <a:solidFill>
                  <a:srgbClr val="C81D31"/>
                </a:solidFill>
                <a:ea typeface="FZShuTi" pitchFamily="2" charset="-122"/>
                <a:cs typeface="Arial" pitchFamily="34" charset="0"/>
              </a:rPr>
              <a:t>Get a modern PowerPoint  Presentation that is beautifully designed. </a:t>
            </a:r>
          </a:p>
        </p:txBody>
      </p:sp>
      <p:sp>
        <p:nvSpPr>
          <p:cNvPr id="9" name="Title 11">
            <a:extLst>
              <a:ext uri="{FF2B5EF4-FFF2-40B4-BE49-F238E27FC236}">
                <a16:creationId xmlns:a16="http://schemas.microsoft.com/office/drawing/2014/main" xmlns="" id="{312815B2-95C7-47DC-A2C0-C34522928FFA}"/>
              </a:ext>
            </a:extLst>
          </p:cNvPr>
          <p:cNvSpPr txBox="1">
            <a:spLocks/>
          </p:cNvSpPr>
          <p:nvPr/>
        </p:nvSpPr>
        <p:spPr>
          <a:xfrm>
            <a:off x="4171911" y="4134191"/>
            <a:ext cx="4678978" cy="554522"/>
          </a:xfrm>
          <a:prstGeom prst="rect">
            <a:avLst/>
          </a:prstGeom>
        </p:spPr>
        <p:txBody>
          <a:bodyPr anchor="ctr"/>
          <a:lstStyle>
            <a:lvl1pPr algn="l" defTabSz="914423"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altLang="ko-KR" sz="3300" dirty="0">
                <a:solidFill>
                  <a:srgbClr val="2C325B"/>
                </a:solidFill>
                <a:latin typeface="Bungee" panose="020B0604020202020204" charset="0"/>
              </a:rPr>
              <a:t>Portfolio </a:t>
            </a:r>
          </a:p>
          <a:p>
            <a:pPr algn="r"/>
            <a:r>
              <a:rPr lang="en-US" altLang="ko-KR" sz="3300" dirty="0">
                <a:solidFill>
                  <a:srgbClr val="2C325B"/>
                </a:solidFill>
                <a:latin typeface="Bungee" panose="020B0604020202020204" charset="0"/>
              </a:rPr>
              <a:t>Presentation</a:t>
            </a:r>
            <a:endParaRPr lang="ko-KR" altLang="en-US" sz="3300" dirty="0">
              <a:solidFill>
                <a:srgbClr val="2C325B"/>
              </a:solidFill>
              <a:latin typeface="Bungee" panose="020B0604020202020204" charset="0"/>
            </a:endParaRPr>
          </a:p>
        </p:txBody>
      </p:sp>
      <p:grpSp>
        <p:nvGrpSpPr>
          <p:cNvPr id="10" name="Group 21">
            <a:extLst>
              <a:ext uri="{FF2B5EF4-FFF2-40B4-BE49-F238E27FC236}">
                <a16:creationId xmlns:a16="http://schemas.microsoft.com/office/drawing/2014/main" xmlns="" id="{6F869DD5-B1E4-4AE9-94CE-F3BAFFB68224}"/>
              </a:ext>
            </a:extLst>
          </p:cNvPr>
          <p:cNvGrpSpPr/>
          <p:nvPr/>
        </p:nvGrpSpPr>
        <p:grpSpPr>
          <a:xfrm>
            <a:off x="340520" y="1523277"/>
            <a:ext cx="2990982" cy="604980"/>
            <a:chOff x="6324699" y="2356411"/>
            <a:chExt cx="2736305" cy="806639"/>
          </a:xfrm>
          <a:noFill/>
        </p:grpSpPr>
        <p:sp>
          <p:nvSpPr>
            <p:cNvPr id="11" name="TextBox 22">
              <a:extLst>
                <a:ext uri="{FF2B5EF4-FFF2-40B4-BE49-F238E27FC236}">
                  <a16:creationId xmlns:a16="http://schemas.microsoft.com/office/drawing/2014/main" xmlns="" id="{52745ED8-B4FB-448F-948F-5D1D30AF978D}"/>
                </a:ext>
              </a:extLst>
            </p:cNvPr>
            <p:cNvSpPr txBox="1"/>
            <p:nvPr/>
          </p:nvSpPr>
          <p:spPr>
            <a:xfrm>
              <a:off x="6324700" y="2670608"/>
              <a:ext cx="2736304" cy="492442"/>
            </a:xfrm>
            <a:prstGeom prst="rect">
              <a:avLst/>
            </a:prstGeom>
            <a:grpFill/>
          </p:spPr>
          <p:txBody>
            <a:bodyPr wrap="square" rtlCol="0">
              <a:spAutoFit/>
            </a:bodyPr>
            <a:lstStyle/>
            <a:p>
              <a:r>
                <a:rPr lang="en-US" altLang="ko-KR" sz="1800" b="1" dirty="0">
                  <a:solidFill>
                    <a:srgbClr val="C81D31"/>
                  </a:solidFill>
                  <a:cs typeface="Arial" pitchFamily="34" charset="0"/>
                </a:rPr>
                <a:t>Simple Presentation  </a:t>
              </a:r>
              <a:endParaRPr lang="ko-KR" altLang="en-US" sz="1800" b="1" dirty="0">
                <a:solidFill>
                  <a:srgbClr val="C81D31"/>
                </a:solidFill>
                <a:cs typeface="Arial" pitchFamily="34" charset="0"/>
              </a:endParaRPr>
            </a:p>
          </p:txBody>
        </p:sp>
        <p:sp>
          <p:nvSpPr>
            <p:cNvPr id="12" name="TextBox 23">
              <a:extLst>
                <a:ext uri="{FF2B5EF4-FFF2-40B4-BE49-F238E27FC236}">
                  <a16:creationId xmlns:a16="http://schemas.microsoft.com/office/drawing/2014/main" xmlns="" id="{6F14BE40-4A31-42D8-80F1-12372974E6DA}"/>
                </a:ext>
              </a:extLst>
            </p:cNvPr>
            <p:cNvSpPr txBox="1"/>
            <p:nvPr/>
          </p:nvSpPr>
          <p:spPr>
            <a:xfrm>
              <a:off x="6324699" y="2356411"/>
              <a:ext cx="2736304" cy="492442"/>
            </a:xfrm>
            <a:prstGeom prst="rect">
              <a:avLst/>
            </a:prstGeom>
            <a:grpFill/>
          </p:spPr>
          <p:txBody>
            <a:bodyPr wrap="square" rtlCol="0">
              <a:spAutoFit/>
            </a:bodyPr>
            <a:lstStyle/>
            <a:p>
              <a:r>
                <a:rPr lang="en-US" altLang="ko-KR" sz="1800" b="1" dirty="0">
                  <a:solidFill>
                    <a:srgbClr val="C81D31"/>
                  </a:solidFill>
                  <a:cs typeface="Arial" pitchFamily="34" charset="0"/>
                </a:rPr>
                <a:t>Add Contents Title</a:t>
              </a:r>
              <a:endParaRPr lang="ko-KR" altLang="en-US" sz="1800" b="1" dirty="0">
                <a:solidFill>
                  <a:srgbClr val="C81D31"/>
                </a:solidFill>
                <a:cs typeface="Arial" pitchFamily="34" charset="0"/>
              </a:endParaRPr>
            </a:p>
          </p:txBody>
        </p:sp>
      </p:grpSp>
      <p:sp>
        <p:nvSpPr>
          <p:cNvPr id="15" name="Rectángulo 14"/>
          <p:cNvSpPr/>
          <p:nvPr/>
        </p:nvSpPr>
        <p:spPr>
          <a:xfrm>
            <a:off x="157773" y="176464"/>
            <a:ext cx="8839200" cy="890336"/>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7" name="Imagen 6"/>
          <p:cNvPicPr>
            <a:picLocks noChangeAspect="1"/>
          </p:cNvPicPr>
          <p:nvPr/>
        </p:nvPicPr>
        <p:blipFill>
          <a:blip r:embed="rId2"/>
          <a:stretch>
            <a:fillRect/>
          </a:stretch>
        </p:blipFill>
        <p:spPr>
          <a:xfrm>
            <a:off x="5844758" y="1235290"/>
            <a:ext cx="2705684" cy="2536579"/>
          </a:xfrm>
          <a:prstGeom prst="rect">
            <a:avLst/>
          </a:prstGeom>
        </p:spPr>
      </p:pic>
    </p:spTree>
    <p:extLst>
      <p:ext uri="{BB962C8B-B14F-4D97-AF65-F5344CB8AC3E}">
        <p14:creationId xmlns:p14="http://schemas.microsoft.com/office/powerpoint/2010/main" val="2498161071"/>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9775"/>
        <p:cNvGrpSpPr/>
        <p:nvPr/>
      </p:nvGrpSpPr>
      <p:grpSpPr>
        <a:xfrm>
          <a:off x="0" y="0"/>
          <a:ext cx="0" cy="0"/>
          <a:chOff x="0" y="0"/>
          <a:chExt cx="0" cy="0"/>
        </a:xfrm>
      </p:grpSpPr>
      <p:sp>
        <p:nvSpPr>
          <p:cNvPr id="20261" name="Google Shape;20261;p50"/>
          <p:cNvSpPr/>
          <p:nvPr/>
        </p:nvSpPr>
        <p:spPr>
          <a:xfrm>
            <a:off x="4572600" y="1361100"/>
            <a:ext cx="3571200" cy="2421300"/>
          </a:xfrm>
          <a:prstGeom prst="roundRect">
            <a:avLst>
              <a:gd name="adj" fmla="val 0"/>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50"/>
          <p:cNvSpPr/>
          <p:nvPr/>
        </p:nvSpPr>
        <p:spPr>
          <a:xfrm rot="-5400000">
            <a:off x="4479385" y="2622271"/>
            <a:ext cx="396000" cy="56400"/>
          </a:xfrm>
          <a:prstGeom prst="roundRect">
            <a:avLst>
              <a:gd name="adj" fmla="val 50000"/>
            </a:avLst>
          </a:pr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50"/>
          <p:cNvSpPr/>
          <p:nvPr/>
        </p:nvSpPr>
        <p:spPr>
          <a:xfrm>
            <a:off x="8000984" y="2523900"/>
            <a:ext cx="96000" cy="95700"/>
          </a:xfrm>
          <a:prstGeom prst="ellipse">
            <a:avLst/>
          </a:prstGeom>
          <a:solidFill>
            <a:srgbClr val="FFFFFF"/>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50"/>
          <p:cNvSpPr/>
          <p:nvPr/>
        </p:nvSpPr>
        <p:spPr>
          <a:xfrm>
            <a:off x="4629385" y="2299701"/>
            <a:ext cx="96000" cy="95700"/>
          </a:xfrm>
          <a:prstGeom prst="ellipse">
            <a:avLst/>
          </a:prstGeom>
          <a:solidFill>
            <a:schemeClr val="dk1"/>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50"/>
          <p:cNvSpPr txBox="1">
            <a:spLocks noGrp="1"/>
          </p:cNvSpPr>
          <p:nvPr>
            <p:ph type="title"/>
          </p:nvPr>
        </p:nvSpPr>
        <p:spPr>
          <a:xfrm>
            <a:off x="857025" y="1729525"/>
            <a:ext cx="33771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Tablet app</a:t>
            </a:r>
            <a:endParaRPr/>
          </a:p>
        </p:txBody>
      </p:sp>
      <p:sp>
        <p:nvSpPr>
          <p:cNvPr id="20267" name="Google Shape;20267;p50"/>
          <p:cNvSpPr txBox="1">
            <a:spLocks noGrp="1"/>
          </p:cNvSpPr>
          <p:nvPr>
            <p:ph type="subTitle" idx="1"/>
          </p:nvPr>
        </p:nvSpPr>
        <p:spPr>
          <a:xfrm>
            <a:off x="713100" y="2400025"/>
            <a:ext cx="3521100" cy="1080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494" name="Rectángulo 493"/>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495" name="Rectángulo redondeado 494"/>
          <p:cNvSpPr/>
          <p:nvPr/>
        </p:nvSpPr>
        <p:spPr>
          <a:xfrm>
            <a:off x="2631890" y="4678278"/>
            <a:ext cx="4186990" cy="288758"/>
          </a:xfrm>
          <a:prstGeom prst="round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2" name="Imagen 1"/>
          <p:cNvPicPr>
            <a:picLocks noChangeAspect="1"/>
          </p:cNvPicPr>
          <p:nvPr/>
        </p:nvPicPr>
        <p:blipFill>
          <a:blip r:embed="rId3"/>
          <a:stretch>
            <a:fillRect/>
          </a:stretch>
        </p:blipFill>
        <p:spPr>
          <a:xfrm>
            <a:off x="4801970" y="1537963"/>
            <a:ext cx="3199014" cy="1971873"/>
          </a:xfrm>
          <a:prstGeom prst="rect">
            <a:avLst/>
          </a:prstGeom>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4294967295"/>
          </p:nvPr>
        </p:nvSpPr>
        <p:spPr>
          <a:xfrm>
            <a:off x="441679" y="1020176"/>
            <a:ext cx="9144000" cy="287338"/>
          </a:xfrm>
        </p:spPr>
        <p:txBody>
          <a:bodyPr>
            <a:noAutofit/>
          </a:bodyPr>
          <a:lstStyle/>
          <a:p>
            <a:pPr marL="152400" lvl="0" indent="0">
              <a:buNone/>
            </a:pPr>
            <a:r>
              <a:rPr lang="en-US" altLang="ko-KR" sz="2000" b="1" dirty="0">
                <a:solidFill>
                  <a:srgbClr val="2C325B"/>
                </a:solidFill>
              </a:rPr>
              <a:t>Insert the title of your subtitle Here</a:t>
            </a:r>
          </a:p>
        </p:txBody>
      </p:sp>
      <p:sp>
        <p:nvSpPr>
          <p:cNvPr id="6" name="TextBox 5"/>
          <p:cNvSpPr txBox="1"/>
          <p:nvPr/>
        </p:nvSpPr>
        <p:spPr>
          <a:xfrm>
            <a:off x="595530" y="1539382"/>
            <a:ext cx="2421770" cy="338554"/>
          </a:xfrm>
          <a:prstGeom prst="rect">
            <a:avLst/>
          </a:prstGeom>
          <a:noFill/>
        </p:spPr>
        <p:txBody>
          <a:bodyPr wrap="square" rtlCol="0">
            <a:spAutoFit/>
          </a:bodyPr>
          <a:lstStyle/>
          <a:p>
            <a:r>
              <a:rPr lang="en-US" altLang="ko-KR" sz="1600" b="1" dirty="0">
                <a:solidFill>
                  <a:srgbClr val="C81D31"/>
                </a:solidFill>
                <a:cs typeface="Arial" pitchFamily="34" charset="0"/>
              </a:rPr>
              <a:t>Your Text Here</a:t>
            </a:r>
            <a:endParaRPr lang="ko-KR" altLang="en-US" sz="1600" b="1" dirty="0">
              <a:solidFill>
                <a:srgbClr val="C81D31"/>
              </a:solidFill>
              <a:cs typeface="Arial" pitchFamily="34" charset="0"/>
            </a:endParaRPr>
          </a:p>
        </p:txBody>
      </p:sp>
      <p:sp>
        <p:nvSpPr>
          <p:cNvPr id="7" name="TextBox 6"/>
          <p:cNvSpPr txBox="1"/>
          <p:nvPr/>
        </p:nvSpPr>
        <p:spPr>
          <a:xfrm>
            <a:off x="595530" y="2054334"/>
            <a:ext cx="2421770" cy="2192908"/>
          </a:xfrm>
          <a:prstGeom prst="rect">
            <a:avLst/>
          </a:prstGeom>
          <a:noFill/>
        </p:spPr>
        <p:txBody>
          <a:bodyPr wrap="square" rtlCol="0">
            <a:spAutoFit/>
          </a:bodyPr>
          <a:lstStyle/>
          <a:p>
            <a:r>
              <a:rPr lang="en-US" altLang="ko-KR" sz="1050" dirty="0">
                <a:solidFill>
                  <a:srgbClr val="2C325B"/>
                </a:solidFill>
                <a:cs typeface="Arial" pitchFamily="34" charset="0"/>
              </a:rPr>
              <a:t>You can simply impress your audience and add a unique zing and appeal to your Presentations.  </a:t>
            </a:r>
          </a:p>
          <a:p>
            <a:endParaRPr lang="en-US" altLang="ko-KR" sz="1050" dirty="0">
              <a:solidFill>
                <a:srgbClr val="2C325B"/>
              </a:solidFill>
              <a:cs typeface="Arial" pitchFamily="34" charset="0"/>
            </a:endParaRPr>
          </a:p>
          <a:p>
            <a:r>
              <a:rPr lang="en-US" altLang="ko-KR" sz="1050" dirty="0">
                <a:solidFill>
                  <a:srgbClr val="2C325B"/>
                </a:solidFill>
                <a:cs typeface="Arial" pitchFamily="34" charset="0"/>
              </a:rPr>
              <a:t>You can simply impress your audience and add a unique zing and appeal to your Presentations. Easy to change colors, photos and Text. I hope and I believe that this Template will your Time, Money and Reputation. You can simply impress your audience and add a unique zing and appeal to your Presentations. </a:t>
            </a:r>
          </a:p>
        </p:txBody>
      </p:sp>
      <p:sp>
        <p:nvSpPr>
          <p:cNvPr id="9" name="TextBox 8"/>
          <p:cNvSpPr txBox="1"/>
          <p:nvPr/>
        </p:nvSpPr>
        <p:spPr>
          <a:xfrm>
            <a:off x="3354587" y="1539382"/>
            <a:ext cx="2421770" cy="338554"/>
          </a:xfrm>
          <a:prstGeom prst="rect">
            <a:avLst/>
          </a:prstGeom>
          <a:noFill/>
        </p:spPr>
        <p:txBody>
          <a:bodyPr wrap="square" rtlCol="0">
            <a:spAutoFit/>
          </a:bodyPr>
          <a:lstStyle/>
          <a:p>
            <a:r>
              <a:rPr lang="en-US" altLang="ko-KR" sz="1600" b="1" dirty="0">
                <a:solidFill>
                  <a:srgbClr val="C81D31"/>
                </a:solidFill>
                <a:cs typeface="Arial" pitchFamily="34" charset="0"/>
              </a:rPr>
              <a:t>Your Text Here</a:t>
            </a:r>
            <a:endParaRPr lang="ko-KR" altLang="en-US" sz="1600" b="1" dirty="0">
              <a:solidFill>
                <a:srgbClr val="C81D31"/>
              </a:solidFill>
              <a:cs typeface="Arial" pitchFamily="34" charset="0"/>
            </a:endParaRPr>
          </a:p>
        </p:txBody>
      </p:sp>
      <p:sp>
        <p:nvSpPr>
          <p:cNvPr id="10" name="TextBox 9"/>
          <p:cNvSpPr txBox="1"/>
          <p:nvPr/>
        </p:nvSpPr>
        <p:spPr>
          <a:xfrm>
            <a:off x="3354587" y="2054334"/>
            <a:ext cx="2421770" cy="2192908"/>
          </a:xfrm>
          <a:prstGeom prst="rect">
            <a:avLst/>
          </a:prstGeom>
          <a:noFill/>
        </p:spPr>
        <p:txBody>
          <a:bodyPr wrap="square" rtlCol="0">
            <a:spAutoFit/>
          </a:bodyPr>
          <a:lstStyle/>
          <a:p>
            <a:r>
              <a:rPr lang="en-US" altLang="ko-KR" sz="1050" dirty="0">
                <a:solidFill>
                  <a:srgbClr val="2C325B"/>
                </a:solidFill>
                <a:cs typeface="Arial" pitchFamily="34" charset="0"/>
              </a:rPr>
              <a:t>You can simply impress your audience and add a unique zing and appeal to your Presentations.  </a:t>
            </a:r>
          </a:p>
          <a:p>
            <a:endParaRPr lang="en-US" altLang="ko-KR" sz="1050" dirty="0">
              <a:solidFill>
                <a:srgbClr val="2C325B"/>
              </a:solidFill>
              <a:cs typeface="Arial" pitchFamily="34" charset="0"/>
            </a:endParaRPr>
          </a:p>
          <a:p>
            <a:r>
              <a:rPr lang="en-US" altLang="ko-KR" sz="1050" dirty="0">
                <a:solidFill>
                  <a:srgbClr val="2C325B"/>
                </a:solidFill>
                <a:cs typeface="Arial" pitchFamily="34" charset="0"/>
              </a:rPr>
              <a:t>You can simply impress your audience and add a unique zing and appeal to your Presentations. Easy to change colors, photos and Text. I hope and I believe that this Template will your Time, Money and Reputation. You can simply impress your audience and add a unique zing and appeal to your Presentations. </a:t>
            </a:r>
          </a:p>
        </p:txBody>
      </p:sp>
      <p:sp>
        <p:nvSpPr>
          <p:cNvPr id="14" name="Rectangle 13"/>
          <p:cNvSpPr/>
          <p:nvPr/>
        </p:nvSpPr>
        <p:spPr>
          <a:xfrm>
            <a:off x="595530" y="1932223"/>
            <a:ext cx="2412000" cy="36000"/>
          </a:xfrm>
          <a:prstGeom prst="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rgbClr val="EEB245"/>
              </a:solidFill>
            </a:endParaRPr>
          </a:p>
        </p:txBody>
      </p:sp>
      <p:sp>
        <p:nvSpPr>
          <p:cNvPr id="16" name="Rectangle 15"/>
          <p:cNvSpPr/>
          <p:nvPr/>
        </p:nvSpPr>
        <p:spPr>
          <a:xfrm>
            <a:off x="3354587" y="1932223"/>
            <a:ext cx="2412000" cy="36000"/>
          </a:xfrm>
          <a:prstGeom prst="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rgbClr val="EEB245"/>
              </a:solidFill>
            </a:endParaRPr>
          </a:p>
        </p:txBody>
      </p:sp>
      <p:sp>
        <p:nvSpPr>
          <p:cNvPr id="12" name="Rectángulo 11"/>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 name="Rectángulo redondeado 12"/>
          <p:cNvSpPr/>
          <p:nvPr/>
        </p:nvSpPr>
        <p:spPr>
          <a:xfrm>
            <a:off x="2542673" y="176464"/>
            <a:ext cx="4186990" cy="288758"/>
          </a:xfrm>
          <a:prstGeom prst="round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5" name="Rectángulo 14"/>
          <p:cNvSpPr/>
          <p:nvPr/>
        </p:nvSpPr>
        <p:spPr>
          <a:xfrm>
            <a:off x="157773" y="176464"/>
            <a:ext cx="8839200" cy="890336"/>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 name="Google Shape;16293;p46"/>
          <p:cNvSpPr txBox="1">
            <a:spLocks/>
          </p:cNvSpPr>
          <p:nvPr/>
        </p:nvSpPr>
        <p:spPr>
          <a:xfrm>
            <a:off x="725373" y="635588"/>
            <a:ext cx="7704000" cy="527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1"/>
              </a:buClr>
              <a:buSzPts val="5200"/>
              <a:buFont typeface="Bungee"/>
              <a:buNone/>
              <a:defRPr sz="3600" b="0" i="0" u="none" strike="noStrike" cap="none">
                <a:solidFill>
                  <a:schemeClr val="lt1"/>
                </a:solidFill>
                <a:latin typeface="Bungee"/>
                <a:ea typeface="Bungee"/>
                <a:cs typeface="Bungee"/>
                <a:sym typeface="Bungee"/>
              </a:defRPr>
            </a:lvl1pPr>
            <a:lvl2pPr marR="0" lvl="1"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2pPr>
            <a:lvl3pPr marR="0" lvl="2"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3pPr>
            <a:lvl4pPr marR="0" lvl="3"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4pPr>
            <a:lvl5pPr marR="0" lvl="4"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5pPr>
            <a:lvl6pPr marR="0" lvl="5"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6pPr>
            <a:lvl7pPr marR="0" lvl="6"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7pPr>
            <a:lvl8pPr marR="0" lvl="7"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8pPr>
            <a:lvl9pPr marR="0" lvl="8" algn="ctr" rtl="0">
              <a:lnSpc>
                <a:spcPct val="100000"/>
              </a:lnSpc>
              <a:spcBef>
                <a:spcPts val="0"/>
              </a:spcBef>
              <a:spcAft>
                <a:spcPts val="0"/>
              </a:spcAft>
              <a:buClr>
                <a:schemeClr val="lt1"/>
              </a:buClr>
              <a:buSzPts val="5200"/>
              <a:buFont typeface="Bungee"/>
              <a:buNone/>
              <a:defRPr sz="5200" b="0" i="0" u="none" strike="noStrike" cap="none">
                <a:solidFill>
                  <a:schemeClr val="lt1"/>
                </a:solidFill>
                <a:latin typeface="Bungee"/>
                <a:ea typeface="Bungee"/>
                <a:cs typeface="Bungee"/>
                <a:sym typeface="Bungee"/>
              </a:defRPr>
            </a:lvl9pPr>
          </a:lstStyle>
          <a:p>
            <a:r>
              <a:rPr lang="es-PE" smtClean="0"/>
              <a:t>History of NFT</a:t>
            </a:r>
            <a:endParaRPr lang="es-PE" dirty="0"/>
          </a:p>
        </p:txBody>
      </p:sp>
      <p:pic>
        <p:nvPicPr>
          <p:cNvPr id="8" name="Imagen 7"/>
          <p:cNvPicPr>
            <a:picLocks noChangeAspect="1"/>
          </p:cNvPicPr>
          <p:nvPr/>
        </p:nvPicPr>
        <p:blipFill>
          <a:blip r:embed="rId2"/>
          <a:stretch>
            <a:fillRect/>
          </a:stretch>
        </p:blipFill>
        <p:spPr>
          <a:xfrm>
            <a:off x="6263596" y="1968223"/>
            <a:ext cx="2255907" cy="2578179"/>
          </a:xfrm>
          <a:prstGeom prst="rect">
            <a:avLst/>
          </a:prstGeom>
        </p:spPr>
      </p:pic>
    </p:spTree>
    <p:extLst>
      <p:ext uri="{BB962C8B-B14F-4D97-AF65-F5344CB8AC3E}">
        <p14:creationId xmlns:p14="http://schemas.microsoft.com/office/powerpoint/2010/main" val="24557896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271"/>
        <p:cNvGrpSpPr/>
        <p:nvPr/>
      </p:nvGrpSpPr>
      <p:grpSpPr>
        <a:xfrm>
          <a:off x="0" y="0"/>
          <a:ext cx="0" cy="0"/>
          <a:chOff x="0" y="0"/>
          <a:chExt cx="0" cy="0"/>
        </a:xfrm>
      </p:grpSpPr>
      <p:sp>
        <p:nvSpPr>
          <p:cNvPr id="20272" name="Google Shape;20272;p51"/>
          <p:cNvSpPr txBox="1">
            <a:spLocks noGrp="1"/>
          </p:cNvSpPr>
          <p:nvPr>
            <p:ph type="subTitle" idx="1"/>
          </p:nvPr>
        </p:nvSpPr>
        <p:spPr>
          <a:xfrm>
            <a:off x="3295114" y="970069"/>
            <a:ext cx="2820900" cy="141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lt1"/>
              </a:buClr>
              <a:buSzPts val="1100"/>
              <a:buFont typeface="Arial"/>
              <a:buNone/>
            </a:pPr>
            <a:r>
              <a:rPr lang="en" dirty="0"/>
              <a:t>Do you have any questions</a:t>
            </a:r>
            <a:r>
              <a:rPr lang="en" dirty="0" smtClean="0"/>
              <a:t>?</a:t>
            </a:r>
            <a:endParaRPr dirty="0"/>
          </a:p>
        </p:txBody>
      </p:sp>
      <p:sp>
        <p:nvSpPr>
          <p:cNvPr id="20274" name="Google Shape;20274;p51"/>
          <p:cNvSpPr txBox="1">
            <a:spLocks noGrp="1"/>
          </p:cNvSpPr>
          <p:nvPr>
            <p:ph type="title"/>
          </p:nvPr>
        </p:nvSpPr>
        <p:spPr>
          <a:xfrm>
            <a:off x="1608364" y="634463"/>
            <a:ext cx="6194400" cy="123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thanks</a:t>
            </a:r>
            <a:endParaRPr dirty="0"/>
          </a:p>
        </p:txBody>
      </p:sp>
      <p:sp>
        <p:nvSpPr>
          <p:cNvPr id="1345" name="Rectángulo 1344"/>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46" name="Rectángulo redondeado 1345"/>
          <p:cNvSpPr/>
          <p:nvPr/>
        </p:nvSpPr>
        <p:spPr>
          <a:xfrm rot="16200000">
            <a:off x="-1803303" y="2103939"/>
            <a:ext cx="4186990" cy="288758"/>
          </a:xfrm>
          <a:prstGeom prst="round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1371" name="Grupo 1370"/>
          <p:cNvGrpSpPr/>
          <p:nvPr/>
        </p:nvGrpSpPr>
        <p:grpSpPr>
          <a:xfrm>
            <a:off x="2784291" y="1891216"/>
            <a:ext cx="3586163" cy="2686051"/>
            <a:chOff x="2781301" y="1782762"/>
            <a:chExt cx="3586163" cy="2686051"/>
          </a:xfrm>
        </p:grpSpPr>
        <p:sp>
          <p:nvSpPr>
            <p:cNvPr id="5" name="Freeform 5"/>
            <p:cNvSpPr>
              <a:spLocks/>
            </p:cNvSpPr>
            <p:nvPr/>
          </p:nvSpPr>
          <p:spPr bwMode="auto">
            <a:xfrm>
              <a:off x="4475163" y="2911475"/>
              <a:ext cx="825500" cy="1016000"/>
            </a:xfrm>
            <a:custGeom>
              <a:avLst/>
              <a:gdLst>
                <a:gd name="T0" fmla="*/ 162 w 162"/>
                <a:gd name="T1" fmla="*/ 3 h 199"/>
                <a:gd name="T2" fmla="*/ 162 w 162"/>
                <a:gd name="T3" fmla="*/ 53 h 199"/>
                <a:gd name="T4" fmla="*/ 69 w 162"/>
                <a:gd name="T5" fmla="*/ 53 h 199"/>
                <a:gd name="T6" fmla="*/ 69 w 162"/>
                <a:gd name="T7" fmla="*/ 84 h 199"/>
                <a:gd name="T8" fmla="*/ 73 w 162"/>
                <a:gd name="T9" fmla="*/ 86 h 199"/>
                <a:gd name="T10" fmla="*/ 98 w 162"/>
                <a:gd name="T11" fmla="*/ 86 h 199"/>
                <a:gd name="T12" fmla="*/ 145 w 162"/>
                <a:gd name="T13" fmla="*/ 86 h 199"/>
                <a:gd name="T14" fmla="*/ 150 w 162"/>
                <a:gd name="T15" fmla="*/ 86 h 199"/>
                <a:gd name="T16" fmla="*/ 150 w 162"/>
                <a:gd name="T17" fmla="*/ 136 h 199"/>
                <a:gd name="T18" fmla="*/ 69 w 162"/>
                <a:gd name="T19" fmla="*/ 136 h 199"/>
                <a:gd name="T20" fmla="*/ 69 w 162"/>
                <a:gd name="T21" fmla="*/ 199 h 199"/>
                <a:gd name="T22" fmla="*/ 64 w 162"/>
                <a:gd name="T23" fmla="*/ 199 h 199"/>
                <a:gd name="T24" fmla="*/ 6 w 162"/>
                <a:gd name="T25" fmla="*/ 199 h 199"/>
                <a:gd name="T26" fmla="*/ 0 w 162"/>
                <a:gd name="T27" fmla="*/ 194 h 199"/>
                <a:gd name="T28" fmla="*/ 1 w 162"/>
                <a:gd name="T29" fmla="*/ 161 h 199"/>
                <a:gd name="T30" fmla="*/ 1 w 162"/>
                <a:gd name="T31" fmla="*/ 121 h 199"/>
                <a:gd name="T32" fmla="*/ 1 w 162"/>
                <a:gd name="T33" fmla="*/ 83 h 199"/>
                <a:gd name="T34" fmla="*/ 0 w 162"/>
                <a:gd name="T35" fmla="*/ 9 h 199"/>
                <a:gd name="T36" fmla="*/ 6 w 162"/>
                <a:gd name="T37" fmla="*/ 3 h 199"/>
                <a:gd name="T38" fmla="*/ 73 w 162"/>
                <a:gd name="T39" fmla="*/ 3 h 199"/>
                <a:gd name="T40" fmla="*/ 79 w 162"/>
                <a:gd name="T41" fmla="*/ 1 h 199"/>
                <a:gd name="T42" fmla="*/ 83 w 162"/>
                <a:gd name="T43" fmla="*/ 1 h 199"/>
                <a:gd name="T44" fmla="*/ 93 w 162"/>
                <a:gd name="T45" fmla="*/ 1 h 199"/>
                <a:gd name="T46" fmla="*/ 97 w 162"/>
                <a:gd name="T47" fmla="*/ 0 h 199"/>
                <a:gd name="T48" fmla="*/ 159 w 162"/>
                <a:gd name="T49" fmla="*/ 3 h 199"/>
                <a:gd name="T50" fmla="*/ 162 w 162"/>
                <a:gd name="T51"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199">
                  <a:moveTo>
                    <a:pt x="162" y="3"/>
                  </a:moveTo>
                  <a:cubicBezTo>
                    <a:pt x="162" y="20"/>
                    <a:pt x="162" y="36"/>
                    <a:pt x="162" y="53"/>
                  </a:cubicBezTo>
                  <a:cubicBezTo>
                    <a:pt x="131" y="53"/>
                    <a:pt x="100" y="53"/>
                    <a:pt x="69" y="53"/>
                  </a:cubicBezTo>
                  <a:cubicBezTo>
                    <a:pt x="69" y="63"/>
                    <a:pt x="69" y="74"/>
                    <a:pt x="69" y="84"/>
                  </a:cubicBezTo>
                  <a:cubicBezTo>
                    <a:pt x="69" y="85"/>
                    <a:pt x="71" y="86"/>
                    <a:pt x="73" y="86"/>
                  </a:cubicBezTo>
                  <a:cubicBezTo>
                    <a:pt x="81" y="86"/>
                    <a:pt x="90" y="86"/>
                    <a:pt x="98" y="86"/>
                  </a:cubicBezTo>
                  <a:cubicBezTo>
                    <a:pt x="114" y="86"/>
                    <a:pt x="129" y="86"/>
                    <a:pt x="145" y="86"/>
                  </a:cubicBezTo>
                  <a:cubicBezTo>
                    <a:pt x="146" y="86"/>
                    <a:pt x="148" y="86"/>
                    <a:pt x="150" y="86"/>
                  </a:cubicBezTo>
                  <a:cubicBezTo>
                    <a:pt x="150" y="103"/>
                    <a:pt x="150" y="119"/>
                    <a:pt x="150" y="136"/>
                  </a:cubicBezTo>
                  <a:cubicBezTo>
                    <a:pt x="123" y="136"/>
                    <a:pt x="96" y="136"/>
                    <a:pt x="69" y="136"/>
                  </a:cubicBezTo>
                  <a:cubicBezTo>
                    <a:pt x="69" y="157"/>
                    <a:pt x="69" y="178"/>
                    <a:pt x="69" y="199"/>
                  </a:cubicBezTo>
                  <a:cubicBezTo>
                    <a:pt x="67" y="199"/>
                    <a:pt x="66" y="199"/>
                    <a:pt x="64" y="199"/>
                  </a:cubicBezTo>
                  <a:cubicBezTo>
                    <a:pt x="45" y="199"/>
                    <a:pt x="25" y="199"/>
                    <a:pt x="6" y="199"/>
                  </a:cubicBezTo>
                  <a:cubicBezTo>
                    <a:pt x="2" y="199"/>
                    <a:pt x="0" y="198"/>
                    <a:pt x="0" y="194"/>
                  </a:cubicBezTo>
                  <a:cubicBezTo>
                    <a:pt x="1" y="183"/>
                    <a:pt x="1" y="172"/>
                    <a:pt x="1" y="161"/>
                  </a:cubicBezTo>
                  <a:cubicBezTo>
                    <a:pt x="1" y="148"/>
                    <a:pt x="1" y="135"/>
                    <a:pt x="1" y="121"/>
                  </a:cubicBezTo>
                  <a:cubicBezTo>
                    <a:pt x="1" y="109"/>
                    <a:pt x="1" y="96"/>
                    <a:pt x="1" y="83"/>
                  </a:cubicBezTo>
                  <a:cubicBezTo>
                    <a:pt x="1" y="58"/>
                    <a:pt x="1" y="33"/>
                    <a:pt x="0" y="9"/>
                  </a:cubicBezTo>
                  <a:cubicBezTo>
                    <a:pt x="0" y="4"/>
                    <a:pt x="2" y="3"/>
                    <a:pt x="6" y="3"/>
                  </a:cubicBezTo>
                  <a:cubicBezTo>
                    <a:pt x="29" y="3"/>
                    <a:pt x="51" y="3"/>
                    <a:pt x="73" y="3"/>
                  </a:cubicBezTo>
                  <a:cubicBezTo>
                    <a:pt x="75" y="3"/>
                    <a:pt x="77" y="1"/>
                    <a:pt x="79" y="1"/>
                  </a:cubicBezTo>
                  <a:cubicBezTo>
                    <a:pt x="81" y="1"/>
                    <a:pt x="82" y="0"/>
                    <a:pt x="83" y="1"/>
                  </a:cubicBezTo>
                  <a:cubicBezTo>
                    <a:pt x="86" y="3"/>
                    <a:pt x="89" y="4"/>
                    <a:pt x="93" y="1"/>
                  </a:cubicBezTo>
                  <a:cubicBezTo>
                    <a:pt x="94" y="0"/>
                    <a:pt x="95" y="0"/>
                    <a:pt x="97" y="0"/>
                  </a:cubicBezTo>
                  <a:cubicBezTo>
                    <a:pt x="117" y="4"/>
                    <a:pt x="138" y="3"/>
                    <a:pt x="159" y="3"/>
                  </a:cubicBezTo>
                  <a:cubicBezTo>
                    <a:pt x="160" y="3"/>
                    <a:pt x="161" y="3"/>
                    <a:pt x="162" y="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p:cNvSpPr>
            <p:nvPr/>
          </p:nvSpPr>
          <p:spPr bwMode="auto">
            <a:xfrm>
              <a:off x="3357563" y="2921000"/>
              <a:ext cx="1025525" cy="900113"/>
            </a:xfrm>
            <a:custGeom>
              <a:avLst/>
              <a:gdLst>
                <a:gd name="T0" fmla="*/ 201 w 201"/>
                <a:gd name="T1" fmla="*/ 114 h 176"/>
                <a:gd name="T2" fmla="*/ 184 w 201"/>
                <a:gd name="T3" fmla="*/ 116 h 176"/>
                <a:gd name="T4" fmla="*/ 184 w 201"/>
                <a:gd name="T5" fmla="*/ 117 h 176"/>
                <a:gd name="T6" fmla="*/ 201 w 201"/>
                <a:gd name="T7" fmla="*/ 115 h 176"/>
                <a:gd name="T8" fmla="*/ 201 w 201"/>
                <a:gd name="T9" fmla="*/ 137 h 176"/>
                <a:gd name="T10" fmla="*/ 201 w 201"/>
                <a:gd name="T11" fmla="*/ 154 h 176"/>
                <a:gd name="T12" fmla="*/ 198 w 201"/>
                <a:gd name="T13" fmla="*/ 159 h 176"/>
                <a:gd name="T14" fmla="*/ 133 w 201"/>
                <a:gd name="T15" fmla="*/ 176 h 176"/>
                <a:gd name="T16" fmla="*/ 126 w 201"/>
                <a:gd name="T17" fmla="*/ 174 h 176"/>
                <a:gd name="T18" fmla="*/ 93 w 201"/>
                <a:gd name="T19" fmla="*/ 134 h 176"/>
                <a:gd name="T20" fmla="*/ 91 w 201"/>
                <a:gd name="T21" fmla="*/ 131 h 176"/>
                <a:gd name="T22" fmla="*/ 173 w 201"/>
                <a:gd name="T23" fmla="*/ 119 h 176"/>
                <a:gd name="T24" fmla="*/ 173 w 201"/>
                <a:gd name="T25" fmla="*/ 118 h 176"/>
                <a:gd name="T26" fmla="*/ 161 w 201"/>
                <a:gd name="T27" fmla="*/ 119 h 176"/>
                <a:gd name="T28" fmla="*/ 94 w 201"/>
                <a:gd name="T29" fmla="*/ 127 h 176"/>
                <a:gd name="T30" fmla="*/ 84 w 201"/>
                <a:gd name="T31" fmla="*/ 123 h 176"/>
                <a:gd name="T32" fmla="*/ 72 w 201"/>
                <a:gd name="T33" fmla="*/ 110 h 176"/>
                <a:gd name="T34" fmla="*/ 72 w 201"/>
                <a:gd name="T35" fmla="*/ 124 h 176"/>
                <a:gd name="T36" fmla="*/ 67 w 201"/>
                <a:gd name="T37" fmla="*/ 130 h 176"/>
                <a:gd name="T38" fmla="*/ 13 w 201"/>
                <a:gd name="T39" fmla="*/ 137 h 176"/>
                <a:gd name="T40" fmla="*/ 7 w 201"/>
                <a:gd name="T41" fmla="*/ 132 h 176"/>
                <a:gd name="T42" fmla="*/ 4 w 201"/>
                <a:gd name="T43" fmla="*/ 106 h 176"/>
                <a:gd name="T44" fmla="*/ 0 w 201"/>
                <a:gd name="T45" fmla="*/ 99 h 176"/>
                <a:gd name="T46" fmla="*/ 6 w 201"/>
                <a:gd name="T47" fmla="*/ 98 h 176"/>
                <a:gd name="T48" fmla="*/ 6 w 201"/>
                <a:gd name="T49" fmla="*/ 93 h 176"/>
                <a:gd name="T50" fmla="*/ 6 w 201"/>
                <a:gd name="T51" fmla="*/ 17 h 176"/>
                <a:gd name="T52" fmla="*/ 5 w 201"/>
                <a:gd name="T53" fmla="*/ 13 h 176"/>
                <a:gd name="T54" fmla="*/ 3 w 201"/>
                <a:gd name="T55" fmla="*/ 4 h 176"/>
                <a:gd name="T56" fmla="*/ 8 w 201"/>
                <a:gd name="T57" fmla="*/ 1 h 176"/>
                <a:gd name="T58" fmla="*/ 28 w 201"/>
                <a:gd name="T59" fmla="*/ 3 h 176"/>
                <a:gd name="T60" fmla="*/ 75 w 201"/>
                <a:gd name="T61" fmla="*/ 20 h 176"/>
                <a:gd name="T62" fmla="*/ 83 w 201"/>
                <a:gd name="T63" fmla="*/ 26 h 176"/>
                <a:gd name="T64" fmla="*/ 89 w 201"/>
                <a:gd name="T65" fmla="*/ 29 h 176"/>
                <a:gd name="T66" fmla="*/ 90 w 201"/>
                <a:gd name="T67" fmla="*/ 34 h 176"/>
                <a:gd name="T68" fmla="*/ 135 w 201"/>
                <a:gd name="T69" fmla="*/ 87 h 176"/>
                <a:gd name="T70" fmla="*/ 136 w 201"/>
                <a:gd name="T71" fmla="*/ 88 h 176"/>
                <a:gd name="T72" fmla="*/ 136 w 201"/>
                <a:gd name="T73" fmla="*/ 43 h 176"/>
                <a:gd name="T74" fmla="*/ 141 w 201"/>
                <a:gd name="T75" fmla="*/ 44 h 176"/>
                <a:gd name="T76" fmla="*/ 198 w 201"/>
                <a:gd name="T77" fmla="*/ 64 h 176"/>
                <a:gd name="T78" fmla="*/ 201 w 201"/>
                <a:gd name="T79" fmla="*/ 70 h 176"/>
                <a:gd name="T80" fmla="*/ 201 w 201"/>
                <a:gd name="T81" fmla="*/ 11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176">
                  <a:moveTo>
                    <a:pt x="201" y="114"/>
                  </a:moveTo>
                  <a:cubicBezTo>
                    <a:pt x="195" y="115"/>
                    <a:pt x="189" y="115"/>
                    <a:pt x="184" y="116"/>
                  </a:cubicBezTo>
                  <a:cubicBezTo>
                    <a:pt x="184" y="117"/>
                    <a:pt x="184" y="117"/>
                    <a:pt x="184" y="117"/>
                  </a:cubicBezTo>
                  <a:cubicBezTo>
                    <a:pt x="190" y="117"/>
                    <a:pt x="195" y="116"/>
                    <a:pt x="201" y="115"/>
                  </a:cubicBezTo>
                  <a:cubicBezTo>
                    <a:pt x="201" y="123"/>
                    <a:pt x="201" y="130"/>
                    <a:pt x="201" y="137"/>
                  </a:cubicBezTo>
                  <a:cubicBezTo>
                    <a:pt x="201" y="142"/>
                    <a:pt x="201" y="148"/>
                    <a:pt x="201" y="154"/>
                  </a:cubicBezTo>
                  <a:cubicBezTo>
                    <a:pt x="201" y="157"/>
                    <a:pt x="201" y="158"/>
                    <a:pt x="198" y="159"/>
                  </a:cubicBezTo>
                  <a:cubicBezTo>
                    <a:pt x="176" y="164"/>
                    <a:pt x="155" y="170"/>
                    <a:pt x="133" y="176"/>
                  </a:cubicBezTo>
                  <a:cubicBezTo>
                    <a:pt x="131" y="176"/>
                    <a:pt x="128" y="175"/>
                    <a:pt x="126" y="174"/>
                  </a:cubicBezTo>
                  <a:cubicBezTo>
                    <a:pt x="115" y="161"/>
                    <a:pt x="104" y="147"/>
                    <a:pt x="93" y="134"/>
                  </a:cubicBezTo>
                  <a:cubicBezTo>
                    <a:pt x="92" y="133"/>
                    <a:pt x="92" y="133"/>
                    <a:pt x="91" y="131"/>
                  </a:cubicBezTo>
                  <a:cubicBezTo>
                    <a:pt x="119" y="127"/>
                    <a:pt x="146" y="123"/>
                    <a:pt x="173" y="119"/>
                  </a:cubicBezTo>
                  <a:cubicBezTo>
                    <a:pt x="173" y="119"/>
                    <a:pt x="173" y="118"/>
                    <a:pt x="173" y="118"/>
                  </a:cubicBezTo>
                  <a:cubicBezTo>
                    <a:pt x="169" y="118"/>
                    <a:pt x="165" y="118"/>
                    <a:pt x="161" y="119"/>
                  </a:cubicBezTo>
                  <a:cubicBezTo>
                    <a:pt x="139" y="122"/>
                    <a:pt x="116" y="124"/>
                    <a:pt x="94" y="127"/>
                  </a:cubicBezTo>
                  <a:cubicBezTo>
                    <a:pt x="90" y="128"/>
                    <a:pt x="86" y="127"/>
                    <a:pt x="84" y="123"/>
                  </a:cubicBezTo>
                  <a:cubicBezTo>
                    <a:pt x="81" y="119"/>
                    <a:pt x="77" y="115"/>
                    <a:pt x="72" y="110"/>
                  </a:cubicBezTo>
                  <a:cubicBezTo>
                    <a:pt x="72" y="115"/>
                    <a:pt x="72" y="120"/>
                    <a:pt x="72" y="124"/>
                  </a:cubicBezTo>
                  <a:cubicBezTo>
                    <a:pt x="73" y="129"/>
                    <a:pt x="71" y="130"/>
                    <a:pt x="67" y="130"/>
                  </a:cubicBezTo>
                  <a:cubicBezTo>
                    <a:pt x="49" y="132"/>
                    <a:pt x="31" y="135"/>
                    <a:pt x="13" y="137"/>
                  </a:cubicBezTo>
                  <a:cubicBezTo>
                    <a:pt x="9" y="137"/>
                    <a:pt x="7" y="137"/>
                    <a:pt x="7" y="132"/>
                  </a:cubicBezTo>
                  <a:cubicBezTo>
                    <a:pt x="6" y="123"/>
                    <a:pt x="8" y="114"/>
                    <a:pt x="4" y="106"/>
                  </a:cubicBezTo>
                  <a:cubicBezTo>
                    <a:pt x="3" y="104"/>
                    <a:pt x="2" y="102"/>
                    <a:pt x="0" y="99"/>
                  </a:cubicBezTo>
                  <a:cubicBezTo>
                    <a:pt x="3" y="99"/>
                    <a:pt x="4" y="98"/>
                    <a:pt x="6" y="98"/>
                  </a:cubicBezTo>
                  <a:cubicBezTo>
                    <a:pt x="6" y="96"/>
                    <a:pt x="6" y="95"/>
                    <a:pt x="6" y="93"/>
                  </a:cubicBezTo>
                  <a:cubicBezTo>
                    <a:pt x="6" y="68"/>
                    <a:pt x="6" y="42"/>
                    <a:pt x="6" y="17"/>
                  </a:cubicBezTo>
                  <a:cubicBezTo>
                    <a:pt x="6" y="15"/>
                    <a:pt x="5" y="14"/>
                    <a:pt x="5" y="13"/>
                  </a:cubicBezTo>
                  <a:cubicBezTo>
                    <a:pt x="4" y="10"/>
                    <a:pt x="3" y="7"/>
                    <a:pt x="3" y="4"/>
                  </a:cubicBezTo>
                  <a:cubicBezTo>
                    <a:pt x="3" y="1"/>
                    <a:pt x="6" y="1"/>
                    <a:pt x="8" y="1"/>
                  </a:cubicBezTo>
                  <a:cubicBezTo>
                    <a:pt x="15" y="0"/>
                    <a:pt x="22" y="1"/>
                    <a:pt x="28" y="3"/>
                  </a:cubicBezTo>
                  <a:cubicBezTo>
                    <a:pt x="44" y="9"/>
                    <a:pt x="60" y="15"/>
                    <a:pt x="75" y="20"/>
                  </a:cubicBezTo>
                  <a:cubicBezTo>
                    <a:pt x="78" y="22"/>
                    <a:pt x="81" y="24"/>
                    <a:pt x="83" y="26"/>
                  </a:cubicBezTo>
                  <a:cubicBezTo>
                    <a:pt x="85" y="27"/>
                    <a:pt x="87" y="28"/>
                    <a:pt x="89" y="29"/>
                  </a:cubicBezTo>
                  <a:cubicBezTo>
                    <a:pt x="89" y="30"/>
                    <a:pt x="89" y="32"/>
                    <a:pt x="90" y="34"/>
                  </a:cubicBezTo>
                  <a:cubicBezTo>
                    <a:pt x="105" y="52"/>
                    <a:pt x="120" y="69"/>
                    <a:pt x="135" y="87"/>
                  </a:cubicBezTo>
                  <a:cubicBezTo>
                    <a:pt x="135" y="87"/>
                    <a:pt x="136" y="88"/>
                    <a:pt x="136" y="88"/>
                  </a:cubicBezTo>
                  <a:cubicBezTo>
                    <a:pt x="136" y="73"/>
                    <a:pt x="136" y="58"/>
                    <a:pt x="136" y="43"/>
                  </a:cubicBezTo>
                  <a:cubicBezTo>
                    <a:pt x="138" y="43"/>
                    <a:pt x="140" y="44"/>
                    <a:pt x="141" y="44"/>
                  </a:cubicBezTo>
                  <a:cubicBezTo>
                    <a:pt x="160" y="51"/>
                    <a:pt x="179" y="58"/>
                    <a:pt x="198" y="64"/>
                  </a:cubicBezTo>
                  <a:cubicBezTo>
                    <a:pt x="200" y="65"/>
                    <a:pt x="201" y="67"/>
                    <a:pt x="201" y="70"/>
                  </a:cubicBezTo>
                  <a:cubicBezTo>
                    <a:pt x="201" y="84"/>
                    <a:pt x="201" y="99"/>
                    <a:pt x="201" y="11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7" name="Freeform 7"/>
            <p:cNvSpPr>
              <a:spLocks/>
            </p:cNvSpPr>
            <p:nvPr/>
          </p:nvSpPr>
          <p:spPr bwMode="auto">
            <a:xfrm>
              <a:off x="5561013" y="2936875"/>
              <a:ext cx="765175" cy="801688"/>
            </a:xfrm>
            <a:custGeom>
              <a:avLst/>
              <a:gdLst>
                <a:gd name="T0" fmla="*/ 0 w 150"/>
                <a:gd name="T1" fmla="*/ 48 h 157"/>
                <a:gd name="T2" fmla="*/ 150 w 150"/>
                <a:gd name="T3" fmla="*/ 0 h 157"/>
                <a:gd name="T4" fmla="*/ 150 w 150"/>
                <a:gd name="T5" fmla="*/ 49 h 157"/>
                <a:gd name="T6" fmla="*/ 145 w 150"/>
                <a:gd name="T7" fmla="*/ 49 h 157"/>
                <a:gd name="T8" fmla="*/ 99 w 150"/>
                <a:gd name="T9" fmla="*/ 49 h 157"/>
                <a:gd name="T10" fmla="*/ 92 w 150"/>
                <a:gd name="T11" fmla="*/ 56 h 157"/>
                <a:gd name="T12" fmla="*/ 92 w 150"/>
                <a:gd name="T13" fmla="*/ 152 h 157"/>
                <a:gd name="T14" fmla="*/ 92 w 150"/>
                <a:gd name="T15" fmla="*/ 157 h 157"/>
                <a:gd name="T16" fmla="*/ 86 w 150"/>
                <a:gd name="T17" fmla="*/ 157 h 157"/>
                <a:gd name="T18" fmla="*/ 30 w 150"/>
                <a:gd name="T19" fmla="*/ 145 h 157"/>
                <a:gd name="T20" fmla="*/ 24 w 150"/>
                <a:gd name="T21" fmla="*/ 138 h 157"/>
                <a:gd name="T22" fmla="*/ 25 w 150"/>
                <a:gd name="T23" fmla="*/ 54 h 157"/>
                <a:gd name="T24" fmla="*/ 20 w 150"/>
                <a:gd name="T25" fmla="*/ 49 h 157"/>
                <a:gd name="T26" fmla="*/ 0 w 150"/>
                <a:gd name="T27" fmla="*/ 49 h 157"/>
                <a:gd name="T28" fmla="*/ 0 w 150"/>
                <a:gd name="T29"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 h="157">
                  <a:moveTo>
                    <a:pt x="0" y="48"/>
                  </a:moveTo>
                  <a:cubicBezTo>
                    <a:pt x="50" y="32"/>
                    <a:pt x="99" y="16"/>
                    <a:pt x="150" y="0"/>
                  </a:cubicBezTo>
                  <a:cubicBezTo>
                    <a:pt x="150" y="17"/>
                    <a:pt x="150" y="33"/>
                    <a:pt x="150" y="49"/>
                  </a:cubicBezTo>
                  <a:cubicBezTo>
                    <a:pt x="148" y="49"/>
                    <a:pt x="146" y="49"/>
                    <a:pt x="145" y="49"/>
                  </a:cubicBezTo>
                  <a:cubicBezTo>
                    <a:pt x="129" y="49"/>
                    <a:pt x="114" y="49"/>
                    <a:pt x="99" y="49"/>
                  </a:cubicBezTo>
                  <a:cubicBezTo>
                    <a:pt x="92" y="49"/>
                    <a:pt x="92" y="49"/>
                    <a:pt x="92" y="56"/>
                  </a:cubicBezTo>
                  <a:cubicBezTo>
                    <a:pt x="92" y="88"/>
                    <a:pt x="92" y="120"/>
                    <a:pt x="92" y="152"/>
                  </a:cubicBezTo>
                  <a:cubicBezTo>
                    <a:pt x="92" y="153"/>
                    <a:pt x="92" y="155"/>
                    <a:pt x="92" y="157"/>
                  </a:cubicBezTo>
                  <a:cubicBezTo>
                    <a:pt x="90" y="157"/>
                    <a:pt x="88" y="157"/>
                    <a:pt x="86" y="157"/>
                  </a:cubicBezTo>
                  <a:cubicBezTo>
                    <a:pt x="67" y="153"/>
                    <a:pt x="49" y="149"/>
                    <a:pt x="30" y="145"/>
                  </a:cubicBezTo>
                  <a:cubicBezTo>
                    <a:pt x="26" y="145"/>
                    <a:pt x="24" y="143"/>
                    <a:pt x="24" y="138"/>
                  </a:cubicBezTo>
                  <a:cubicBezTo>
                    <a:pt x="25" y="110"/>
                    <a:pt x="24" y="82"/>
                    <a:pt x="25" y="54"/>
                  </a:cubicBezTo>
                  <a:cubicBezTo>
                    <a:pt x="25" y="50"/>
                    <a:pt x="24" y="49"/>
                    <a:pt x="20" y="49"/>
                  </a:cubicBezTo>
                  <a:cubicBezTo>
                    <a:pt x="13" y="49"/>
                    <a:pt x="6" y="49"/>
                    <a:pt x="0" y="49"/>
                  </a:cubicBezTo>
                  <a:cubicBezTo>
                    <a:pt x="0" y="49"/>
                    <a:pt x="0" y="48"/>
                    <a:pt x="0" y="4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8" name="Freeform 8"/>
            <p:cNvSpPr>
              <a:spLocks/>
            </p:cNvSpPr>
            <p:nvPr/>
          </p:nvSpPr>
          <p:spPr bwMode="auto">
            <a:xfrm>
              <a:off x="5372101" y="2900363"/>
              <a:ext cx="831850" cy="261938"/>
            </a:xfrm>
            <a:custGeom>
              <a:avLst/>
              <a:gdLst>
                <a:gd name="T0" fmla="*/ 163 w 163"/>
                <a:gd name="T1" fmla="*/ 1 h 51"/>
                <a:gd name="T2" fmla="*/ 130 w 163"/>
                <a:gd name="T3" fmla="*/ 13 h 51"/>
                <a:gd name="T4" fmla="*/ 26 w 163"/>
                <a:gd name="T5" fmla="*/ 49 h 51"/>
                <a:gd name="T6" fmla="*/ 5 w 163"/>
                <a:gd name="T7" fmla="*/ 51 h 51"/>
                <a:gd name="T8" fmla="*/ 2 w 163"/>
                <a:gd name="T9" fmla="*/ 46 h 51"/>
                <a:gd name="T10" fmla="*/ 2 w 163"/>
                <a:gd name="T11" fmla="*/ 29 h 51"/>
                <a:gd name="T12" fmla="*/ 0 w 163"/>
                <a:gd name="T13" fmla="*/ 23 h 51"/>
                <a:gd name="T14" fmla="*/ 2 w 163"/>
                <a:gd name="T15" fmla="*/ 13 h 51"/>
                <a:gd name="T16" fmla="*/ 14 w 163"/>
                <a:gd name="T17" fmla="*/ 0 h 51"/>
                <a:gd name="T18" fmla="*/ 155 w 163"/>
                <a:gd name="T19" fmla="*/ 0 h 51"/>
                <a:gd name="T20" fmla="*/ 163 w 163"/>
                <a:gd name="T21" fmla="*/ 0 h 51"/>
                <a:gd name="T22" fmla="*/ 163 w 163"/>
                <a:gd name="T2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51">
                  <a:moveTo>
                    <a:pt x="163" y="1"/>
                  </a:moveTo>
                  <a:cubicBezTo>
                    <a:pt x="152" y="5"/>
                    <a:pt x="141" y="9"/>
                    <a:pt x="130" y="13"/>
                  </a:cubicBezTo>
                  <a:cubicBezTo>
                    <a:pt x="95" y="25"/>
                    <a:pt x="61" y="37"/>
                    <a:pt x="26" y="49"/>
                  </a:cubicBezTo>
                  <a:cubicBezTo>
                    <a:pt x="19" y="51"/>
                    <a:pt x="12" y="51"/>
                    <a:pt x="5" y="51"/>
                  </a:cubicBezTo>
                  <a:cubicBezTo>
                    <a:pt x="4" y="51"/>
                    <a:pt x="2" y="48"/>
                    <a:pt x="2" y="46"/>
                  </a:cubicBezTo>
                  <a:cubicBezTo>
                    <a:pt x="2" y="40"/>
                    <a:pt x="2" y="35"/>
                    <a:pt x="2" y="29"/>
                  </a:cubicBezTo>
                  <a:cubicBezTo>
                    <a:pt x="2" y="26"/>
                    <a:pt x="1" y="24"/>
                    <a:pt x="0" y="23"/>
                  </a:cubicBezTo>
                  <a:cubicBezTo>
                    <a:pt x="1" y="19"/>
                    <a:pt x="2" y="16"/>
                    <a:pt x="2" y="13"/>
                  </a:cubicBezTo>
                  <a:cubicBezTo>
                    <a:pt x="2" y="0"/>
                    <a:pt x="1" y="0"/>
                    <a:pt x="14" y="0"/>
                  </a:cubicBezTo>
                  <a:cubicBezTo>
                    <a:pt x="61" y="0"/>
                    <a:pt x="108" y="0"/>
                    <a:pt x="155" y="0"/>
                  </a:cubicBezTo>
                  <a:cubicBezTo>
                    <a:pt x="157" y="0"/>
                    <a:pt x="160" y="0"/>
                    <a:pt x="163" y="0"/>
                  </a:cubicBezTo>
                  <a:cubicBezTo>
                    <a:pt x="163" y="0"/>
                    <a:pt x="163" y="1"/>
                    <a:pt x="163" y="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9"/>
            <p:cNvSpPr>
              <a:spLocks/>
            </p:cNvSpPr>
            <p:nvPr/>
          </p:nvSpPr>
          <p:spPr bwMode="auto">
            <a:xfrm>
              <a:off x="3290888" y="3621088"/>
              <a:ext cx="347663" cy="331788"/>
            </a:xfrm>
            <a:custGeom>
              <a:avLst/>
              <a:gdLst>
                <a:gd name="T0" fmla="*/ 68 w 68"/>
                <a:gd name="T1" fmla="*/ 0 h 65"/>
                <a:gd name="T2" fmla="*/ 68 w 68"/>
                <a:gd name="T3" fmla="*/ 5 h 65"/>
                <a:gd name="T4" fmla="*/ 68 w 68"/>
                <a:gd name="T5" fmla="*/ 53 h 65"/>
                <a:gd name="T6" fmla="*/ 64 w 68"/>
                <a:gd name="T7" fmla="*/ 58 h 65"/>
                <a:gd name="T8" fmla="*/ 13 w 68"/>
                <a:gd name="T9" fmla="*/ 63 h 65"/>
                <a:gd name="T10" fmla="*/ 2 w 68"/>
                <a:gd name="T11" fmla="*/ 52 h 65"/>
                <a:gd name="T12" fmla="*/ 2 w 68"/>
                <a:gd name="T13" fmla="*/ 15 h 65"/>
                <a:gd name="T14" fmla="*/ 7 w 68"/>
                <a:gd name="T15" fmla="*/ 9 h 65"/>
                <a:gd name="T16" fmla="*/ 24 w 68"/>
                <a:gd name="T17" fmla="*/ 6 h 65"/>
                <a:gd name="T18" fmla="*/ 32 w 68"/>
                <a:gd name="T19" fmla="*/ 3 h 65"/>
                <a:gd name="T20" fmla="*/ 48 w 68"/>
                <a:gd name="T21" fmla="*/ 3 h 65"/>
                <a:gd name="T22" fmla="*/ 59 w 68"/>
                <a:gd name="T23" fmla="*/ 1 h 65"/>
                <a:gd name="T24" fmla="*/ 68 w 68"/>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5">
                  <a:moveTo>
                    <a:pt x="68" y="0"/>
                  </a:moveTo>
                  <a:cubicBezTo>
                    <a:pt x="68" y="2"/>
                    <a:pt x="68" y="4"/>
                    <a:pt x="68" y="5"/>
                  </a:cubicBezTo>
                  <a:cubicBezTo>
                    <a:pt x="68" y="21"/>
                    <a:pt x="68" y="37"/>
                    <a:pt x="68" y="53"/>
                  </a:cubicBezTo>
                  <a:cubicBezTo>
                    <a:pt x="68" y="56"/>
                    <a:pt x="67" y="57"/>
                    <a:pt x="64" y="58"/>
                  </a:cubicBezTo>
                  <a:cubicBezTo>
                    <a:pt x="47" y="65"/>
                    <a:pt x="30" y="63"/>
                    <a:pt x="13" y="63"/>
                  </a:cubicBezTo>
                  <a:cubicBezTo>
                    <a:pt x="0" y="63"/>
                    <a:pt x="2" y="65"/>
                    <a:pt x="2" y="52"/>
                  </a:cubicBezTo>
                  <a:cubicBezTo>
                    <a:pt x="2" y="40"/>
                    <a:pt x="2" y="27"/>
                    <a:pt x="2" y="15"/>
                  </a:cubicBezTo>
                  <a:cubicBezTo>
                    <a:pt x="1" y="11"/>
                    <a:pt x="3" y="9"/>
                    <a:pt x="7" y="9"/>
                  </a:cubicBezTo>
                  <a:cubicBezTo>
                    <a:pt x="13" y="9"/>
                    <a:pt x="19" y="8"/>
                    <a:pt x="24" y="6"/>
                  </a:cubicBezTo>
                  <a:cubicBezTo>
                    <a:pt x="27" y="6"/>
                    <a:pt x="30" y="3"/>
                    <a:pt x="32" y="3"/>
                  </a:cubicBezTo>
                  <a:cubicBezTo>
                    <a:pt x="37" y="2"/>
                    <a:pt x="42" y="0"/>
                    <a:pt x="48" y="3"/>
                  </a:cubicBezTo>
                  <a:cubicBezTo>
                    <a:pt x="51" y="4"/>
                    <a:pt x="55" y="2"/>
                    <a:pt x="59" y="1"/>
                  </a:cubicBezTo>
                  <a:cubicBezTo>
                    <a:pt x="62" y="1"/>
                    <a:pt x="64" y="1"/>
                    <a:pt x="68"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10"/>
            <p:cNvSpPr>
              <a:spLocks/>
            </p:cNvSpPr>
            <p:nvPr/>
          </p:nvSpPr>
          <p:spPr bwMode="auto">
            <a:xfrm>
              <a:off x="3990976" y="2860675"/>
              <a:ext cx="392113" cy="331788"/>
            </a:xfrm>
            <a:custGeom>
              <a:avLst/>
              <a:gdLst>
                <a:gd name="T0" fmla="*/ 0 w 77"/>
                <a:gd name="T1" fmla="*/ 10 h 65"/>
                <a:gd name="T2" fmla="*/ 8 w 77"/>
                <a:gd name="T3" fmla="*/ 0 h 65"/>
                <a:gd name="T4" fmla="*/ 12 w 77"/>
                <a:gd name="T5" fmla="*/ 8 h 65"/>
                <a:gd name="T6" fmla="*/ 12 w 77"/>
                <a:gd name="T7" fmla="*/ 2 h 65"/>
                <a:gd name="T8" fmla="*/ 77 w 77"/>
                <a:gd name="T9" fmla="*/ 2 h 65"/>
                <a:gd name="T10" fmla="*/ 77 w 77"/>
                <a:gd name="T11" fmla="*/ 65 h 65"/>
                <a:gd name="T12" fmla="*/ 72 w 77"/>
                <a:gd name="T13" fmla="*/ 64 h 65"/>
                <a:gd name="T14" fmla="*/ 16 w 77"/>
                <a:gd name="T15" fmla="*/ 43 h 65"/>
                <a:gd name="T16" fmla="*/ 12 w 77"/>
                <a:gd name="T17" fmla="*/ 36 h 65"/>
                <a:gd name="T18" fmla="*/ 12 w 77"/>
                <a:gd name="T19" fmla="*/ 19 h 65"/>
                <a:gd name="T20" fmla="*/ 6 w 77"/>
                <a:gd name="T21" fmla="*/ 12 h 65"/>
                <a:gd name="T22" fmla="*/ 0 w 77"/>
                <a:gd name="T23"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65">
                  <a:moveTo>
                    <a:pt x="0" y="10"/>
                  </a:moveTo>
                  <a:cubicBezTo>
                    <a:pt x="3" y="7"/>
                    <a:pt x="5" y="4"/>
                    <a:pt x="8" y="0"/>
                  </a:cubicBezTo>
                  <a:cubicBezTo>
                    <a:pt x="9" y="3"/>
                    <a:pt x="11" y="5"/>
                    <a:pt x="12" y="8"/>
                  </a:cubicBezTo>
                  <a:cubicBezTo>
                    <a:pt x="12" y="5"/>
                    <a:pt x="12" y="4"/>
                    <a:pt x="12" y="2"/>
                  </a:cubicBezTo>
                  <a:cubicBezTo>
                    <a:pt x="34" y="2"/>
                    <a:pt x="55" y="2"/>
                    <a:pt x="77" y="2"/>
                  </a:cubicBezTo>
                  <a:cubicBezTo>
                    <a:pt x="77" y="23"/>
                    <a:pt x="77" y="44"/>
                    <a:pt x="77" y="65"/>
                  </a:cubicBezTo>
                  <a:cubicBezTo>
                    <a:pt x="75" y="65"/>
                    <a:pt x="74" y="65"/>
                    <a:pt x="72" y="64"/>
                  </a:cubicBezTo>
                  <a:cubicBezTo>
                    <a:pt x="53" y="57"/>
                    <a:pt x="35" y="50"/>
                    <a:pt x="16" y="43"/>
                  </a:cubicBezTo>
                  <a:cubicBezTo>
                    <a:pt x="13" y="42"/>
                    <a:pt x="11" y="40"/>
                    <a:pt x="12" y="36"/>
                  </a:cubicBezTo>
                  <a:cubicBezTo>
                    <a:pt x="12" y="30"/>
                    <a:pt x="11" y="25"/>
                    <a:pt x="12" y="19"/>
                  </a:cubicBezTo>
                  <a:cubicBezTo>
                    <a:pt x="12" y="15"/>
                    <a:pt x="11" y="12"/>
                    <a:pt x="6" y="12"/>
                  </a:cubicBezTo>
                  <a:cubicBezTo>
                    <a:pt x="5" y="12"/>
                    <a:pt x="3" y="11"/>
                    <a:pt x="0" y="1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11"/>
            <p:cNvSpPr>
              <a:spLocks/>
            </p:cNvSpPr>
            <p:nvPr/>
          </p:nvSpPr>
          <p:spPr bwMode="auto">
            <a:xfrm>
              <a:off x="5683251" y="3692525"/>
              <a:ext cx="352425" cy="225425"/>
            </a:xfrm>
            <a:custGeom>
              <a:avLst/>
              <a:gdLst>
                <a:gd name="T0" fmla="*/ 68 w 69"/>
                <a:gd name="T1" fmla="*/ 44 h 44"/>
                <a:gd name="T2" fmla="*/ 63 w 69"/>
                <a:gd name="T3" fmla="*/ 43 h 44"/>
                <a:gd name="T4" fmla="*/ 6 w 69"/>
                <a:gd name="T5" fmla="*/ 26 h 44"/>
                <a:gd name="T6" fmla="*/ 0 w 69"/>
                <a:gd name="T7" fmla="*/ 19 h 44"/>
                <a:gd name="T8" fmla="*/ 0 w 69"/>
                <a:gd name="T9" fmla="*/ 4 h 44"/>
                <a:gd name="T10" fmla="*/ 5 w 69"/>
                <a:gd name="T11" fmla="*/ 0 h 44"/>
                <a:gd name="T12" fmla="*/ 66 w 69"/>
                <a:gd name="T13" fmla="*/ 15 h 44"/>
                <a:gd name="T14" fmla="*/ 68 w 69"/>
                <a:gd name="T15" fmla="*/ 17 h 44"/>
                <a:gd name="T16" fmla="*/ 68 w 69"/>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4">
                  <a:moveTo>
                    <a:pt x="68" y="44"/>
                  </a:moveTo>
                  <a:cubicBezTo>
                    <a:pt x="66" y="44"/>
                    <a:pt x="65" y="44"/>
                    <a:pt x="63" y="43"/>
                  </a:cubicBezTo>
                  <a:cubicBezTo>
                    <a:pt x="44" y="38"/>
                    <a:pt x="25" y="32"/>
                    <a:pt x="6" y="26"/>
                  </a:cubicBezTo>
                  <a:cubicBezTo>
                    <a:pt x="2" y="25"/>
                    <a:pt x="0" y="23"/>
                    <a:pt x="0" y="19"/>
                  </a:cubicBezTo>
                  <a:cubicBezTo>
                    <a:pt x="1" y="14"/>
                    <a:pt x="0" y="9"/>
                    <a:pt x="0" y="4"/>
                  </a:cubicBezTo>
                  <a:cubicBezTo>
                    <a:pt x="0" y="1"/>
                    <a:pt x="2" y="0"/>
                    <a:pt x="5" y="0"/>
                  </a:cubicBezTo>
                  <a:cubicBezTo>
                    <a:pt x="25" y="5"/>
                    <a:pt x="46" y="10"/>
                    <a:pt x="66" y="15"/>
                  </a:cubicBezTo>
                  <a:cubicBezTo>
                    <a:pt x="67" y="15"/>
                    <a:pt x="68" y="16"/>
                    <a:pt x="68" y="17"/>
                  </a:cubicBezTo>
                  <a:cubicBezTo>
                    <a:pt x="69" y="26"/>
                    <a:pt x="68" y="35"/>
                    <a:pt x="68" y="4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12"/>
            <p:cNvSpPr>
              <a:spLocks/>
            </p:cNvSpPr>
            <p:nvPr/>
          </p:nvSpPr>
          <p:spPr bwMode="auto">
            <a:xfrm>
              <a:off x="4025901" y="3789363"/>
              <a:ext cx="357188" cy="200025"/>
            </a:xfrm>
            <a:custGeom>
              <a:avLst/>
              <a:gdLst>
                <a:gd name="T0" fmla="*/ 0 w 70"/>
                <a:gd name="T1" fmla="*/ 20 h 39"/>
                <a:gd name="T2" fmla="*/ 70 w 70"/>
                <a:gd name="T3" fmla="*/ 0 h 39"/>
                <a:gd name="T4" fmla="*/ 70 w 70"/>
                <a:gd name="T5" fmla="*/ 38 h 39"/>
                <a:gd name="T6" fmla="*/ 65 w 70"/>
                <a:gd name="T7" fmla="*/ 38 h 39"/>
                <a:gd name="T8" fmla="*/ 20 w 70"/>
                <a:gd name="T9" fmla="*/ 39 h 39"/>
                <a:gd name="T10" fmla="*/ 11 w 70"/>
                <a:gd name="T11" fmla="*/ 34 h 39"/>
                <a:gd name="T12" fmla="*/ 0 w 70"/>
                <a:gd name="T13" fmla="*/ 20 h 39"/>
              </a:gdLst>
              <a:ahLst/>
              <a:cxnLst>
                <a:cxn ang="0">
                  <a:pos x="T0" y="T1"/>
                </a:cxn>
                <a:cxn ang="0">
                  <a:pos x="T2" y="T3"/>
                </a:cxn>
                <a:cxn ang="0">
                  <a:pos x="T4" y="T5"/>
                </a:cxn>
                <a:cxn ang="0">
                  <a:pos x="T6" y="T7"/>
                </a:cxn>
                <a:cxn ang="0">
                  <a:pos x="T8" y="T9"/>
                </a:cxn>
                <a:cxn ang="0">
                  <a:pos x="T10" y="T11"/>
                </a:cxn>
                <a:cxn ang="0">
                  <a:pos x="T12" y="T13"/>
                </a:cxn>
              </a:cxnLst>
              <a:rect l="0" t="0" r="r" b="b"/>
              <a:pathLst>
                <a:path w="70" h="39">
                  <a:moveTo>
                    <a:pt x="0" y="20"/>
                  </a:moveTo>
                  <a:cubicBezTo>
                    <a:pt x="23" y="13"/>
                    <a:pt x="47" y="6"/>
                    <a:pt x="70" y="0"/>
                  </a:cubicBezTo>
                  <a:cubicBezTo>
                    <a:pt x="70" y="13"/>
                    <a:pt x="70" y="25"/>
                    <a:pt x="70" y="38"/>
                  </a:cubicBezTo>
                  <a:cubicBezTo>
                    <a:pt x="68" y="38"/>
                    <a:pt x="67" y="38"/>
                    <a:pt x="65" y="38"/>
                  </a:cubicBezTo>
                  <a:cubicBezTo>
                    <a:pt x="50" y="38"/>
                    <a:pt x="35" y="38"/>
                    <a:pt x="20" y="39"/>
                  </a:cubicBezTo>
                  <a:cubicBezTo>
                    <a:pt x="16" y="39"/>
                    <a:pt x="13" y="37"/>
                    <a:pt x="11" y="34"/>
                  </a:cubicBezTo>
                  <a:cubicBezTo>
                    <a:pt x="8" y="30"/>
                    <a:pt x="4" y="25"/>
                    <a:pt x="0" y="2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 name="Freeform 13"/>
            <p:cNvSpPr>
              <a:spLocks/>
            </p:cNvSpPr>
            <p:nvPr/>
          </p:nvSpPr>
          <p:spPr bwMode="auto">
            <a:xfrm>
              <a:off x="5683251" y="3846513"/>
              <a:ext cx="246063" cy="80963"/>
            </a:xfrm>
            <a:custGeom>
              <a:avLst/>
              <a:gdLst>
                <a:gd name="T0" fmla="*/ 47 w 48"/>
                <a:gd name="T1" fmla="*/ 16 h 16"/>
                <a:gd name="T2" fmla="*/ 4 w 48"/>
                <a:gd name="T3" fmla="*/ 16 h 16"/>
                <a:gd name="T4" fmla="*/ 1 w 48"/>
                <a:gd name="T5" fmla="*/ 14 h 16"/>
                <a:gd name="T6" fmla="*/ 1 w 48"/>
                <a:gd name="T7" fmla="*/ 3 h 16"/>
                <a:gd name="T8" fmla="*/ 6 w 48"/>
                <a:gd name="T9" fmla="*/ 1 h 16"/>
                <a:gd name="T10" fmla="*/ 40 w 48"/>
                <a:gd name="T11" fmla="*/ 13 h 16"/>
                <a:gd name="T12" fmla="*/ 48 w 48"/>
                <a:gd name="T13" fmla="*/ 15 h 16"/>
                <a:gd name="T14" fmla="*/ 47 w 4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6">
                  <a:moveTo>
                    <a:pt x="47" y="16"/>
                  </a:moveTo>
                  <a:cubicBezTo>
                    <a:pt x="33" y="16"/>
                    <a:pt x="19" y="16"/>
                    <a:pt x="4" y="16"/>
                  </a:cubicBezTo>
                  <a:cubicBezTo>
                    <a:pt x="3" y="16"/>
                    <a:pt x="1" y="15"/>
                    <a:pt x="1" y="14"/>
                  </a:cubicBezTo>
                  <a:cubicBezTo>
                    <a:pt x="1" y="10"/>
                    <a:pt x="0" y="6"/>
                    <a:pt x="1" y="3"/>
                  </a:cubicBezTo>
                  <a:cubicBezTo>
                    <a:pt x="1" y="0"/>
                    <a:pt x="4" y="1"/>
                    <a:pt x="6" y="1"/>
                  </a:cubicBezTo>
                  <a:cubicBezTo>
                    <a:pt x="18" y="5"/>
                    <a:pt x="29" y="9"/>
                    <a:pt x="40" y="13"/>
                  </a:cubicBezTo>
                  <a:cubicBezTo>
                    <a:pt x="43" y="14"/>
                    <a:pt x="45" y="14"/>
                    <a:pt x="48" y="15"/>
                  </a:cubicBezTo>
                  <a:cubicBezTo>
                    <a:pt x="47" y="16"/>
                    <a:pt x="47" y="16"/>
                    <a:pt x="47" y="16"/>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14"/>
            <p:cNvSpPr>
              <a:spLocks/>
            </p:cNvSpPr>
            <p:nvPr/>
          </p:nvSpPr>
          <p:spPr bwMode="auto">
            <a:xfrm>
              <a:off x="3475038" y="2844800"/>
              <a:ext cx="204788" cy="80963"/>
            </a:xfrm>
            <a:custGeom>
              <a:avLst/>
              <a:gdLst>
                <a:gd name="T0" fmla="*/ 0 w 40"/>
                <a:gd name="T1" fmla="*/ 0 h 16"/>
                <a:gd name="T2" fmla="*/ 26 w 40"/>
                <a:gd name="T3" fmla="*/ 0 h 16"/>
                <a:gd name="T4" fmla="*/ 29 w 40"/>
                <a:gd name="T5" fmla="*/ 2 h 16"/>
                <a:gd name="T6" fmla="*/ 40 w 40"/>
                <a:gd name="T7" fmla="*/ 14 h 16"/>
                <a:gd name="T8" fmla="*/ 39 w 40"/>
                <a:gd name="T9" fmla="*/ 16 h 16"/>
                <a:gd name="T10" fmla="*/ 0 w 40"/>
                <a:gd name="T11" fmla="*/ 1 h 16"/>
                <a:gd name="T12" fmla="*/ 0 w 4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0" h="16">
                  <a:moveTo>
                    <a:pt x="0" y="0"/>
                  </a:moveTo>
                  <a:cubicBezTo>
                    <a:pt x="9" y="0"/>
                    <a:pt x="18" y="0"/>
                    <a:pt x="26" y="0"/>
                  </a:cubicBezTo>
                  <a:cubicBezTo>
                    <a:pt x="27" y="0"/>
                    <a:pt x="28" y="1"/>
                    <a:pt x="29" y="2"/>
                  </a:cubicBezTo>
                  <a:cubicBezTo>
                    <a:pt x="33" y="6"/>
                    <a:pt x="36" y="10"/>
                    <a:pt x="40" y="14"/>
                  </a:cubicBezTo>
                  <a:cubicBezTo>
                    <a:pt x="40" y="15"/>
                    <a:pt x="39" y="15"/>
                    <a:pt x="39" y="16"/>
                  </a:cubicBezTo>
                  <a:cubicBezTo>
                    <a:pt x="26" y="11"/>
                    <a:pt x="13" y="6"/>
                    <a:pt x="0" y="1"/>
                  </a:cubicBezTo>
                  <a:cubicBezTo>
                    <a:pt x="0" y="1"/>
                    <a:pt x="0" y="0"/>
                    <a:pt x="0"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5" name="Freeform 15"/>
            <p:cNvSpPr>
              <a:spLocks/>
            </p:cNvSpPr>
            <p:nvPr/>
          </p:nvSpPr>
          <p:spPr bwMode="auto">
            <a:xfrm>
              <a:off x="5260976" y="4330700"/>
              <a:ext cx="106363" cy="71438"/>
            </a:xfrm>
            <a:custGeom>
              <a:avLst/>
              <a:gdLst>
                <a:gd name="T0" fmla="*/ 0 w 21"/>
                <a:gd name="T1" fmla="*/ 0 h 14"/>
                <a:gd name="T2" fmla="*/ 21 w 21"/>
                <a:gd name="T3" fmla="*/ 2 h 14"/>
                <a:gd name="T4" fmla="*/ 8 w 21"/>
                <a:gd name="T5" fmla="*/ 14 h 14"/>
                <a:gd name="T6" fmla="*/ 0 w 21"/>
                <a:gd name="T7" fmla="*/ 0 h 14"/>
              </a:gdLst>
              <a:ahLst/>
              <a:cxnLst>
                <a:cxn ang="0">
                  <a:pos x="T0" y="T1"/>
                </a:cxn>
                <a:cxn ang="0">
                  <a:pos x="T2" y="T3"/>
                </a:cxn>
                <a:cxn ang="0">
                  <a:pos x="T4" y="T5"/>
                </a:cxn>
                <a:cxn ang="0">
                  <a:pos x="T6" y="T7"/>
                </a:cxn>
              </a:cxnLst>
              <a:rect l="0" t="0" r="r" b="b"/>
              <a:pathLst>
                <a:path w="21" h="14">
                  <a:moveTo>
                    <a:pt x="0" y="0"/>
                  </a:moveTo>
                  <a:cubicBezTo>
                    <a:pt x="7" y="1"/>
                    <a:pt x="13" y="1"/>
                    <a:pt x="21" y="2"/>
                  </a:cubicBezTo>
                  <a:cubicBezTo>
                    <a:pt x="16" y="7"/>
                    <a:pt x="12" y="11"/>
                    <a:pt x="8" y="14"/>
                  </a:cubicBezTo>
                  <a:cubicBezTo>
                    <a:pt x="4" y="12"/>
                    <a:pt x="2" y="9"/>
                    <a:pt x="0"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6" name="Freeform 16"/>
            <p:cNvSpPr>
              <a:spLocks/>
            </p:cNvSpPr>
            <p:nvPr/>
          </p:nvSpPr>
          <p:spPr bwMode="auto">
            <a:xfrm>
              <a:off x="2781301" y="4341813"/>
              <a:ext cx="106363" cy="80963"/>
            </a:xfrm>
            <a:custGeom>
              <a:avLst/>
              <a:gdLst>
                <a:gd name="T0" fmla="*/ 7 w 21"/>
                <a:gd name="T1" fmla="*/ 16 h 16"/>
                <a:gd name="T2" fmla="*/ 0 w 21"/>
                <a:gd name="T3" fmla="*/ 2 h 16"/>
                <a:gd name="T4" fmla="*/ 1 w 21"/>
                <a:gd name="T5" fmla="*/ 0 h 16"/>
                <a:gd name="T6" fmla="*/ 21 w 21"/>
                <a:gd name="T7" fmla="*/ 3 h 16"/>
                <a:gd name="T8" fmla="*/ 7 w 21"/>
                <a:gd name="T9" fmla="*/ 16 h 16"/>
              </a:gdLst>
              <a:ahLst/>
              <a:cxnLst>
                <a:cxn ang="0">
                  <a:pos x="T0" y="T1"/>
                </a:cxn>
                <a:cxn ang="0">
                  <a:pos x="T2" y="T3"/>
                </a:cxn>
                <a:cxn ang="0">
                  <a:pos x="T4" y="T5"/>
                </a:cxn>
                <a:cxn ang="0">
                  <a:pos x="T6" y="T7"/>
                </a:cxn>
                <a:cxn ang="0">
                  <a:pos x="T8" y="T9"/>
                </a:cxn>
              </a:cxnLst>
              <a:rect l="0" t="0" r="r" b="b"/>
              <a:pathLst>
                <a:path w="21" h="16">
                  <a:moveTo>
                    <a:pt x="7" y="16"/>
                  </a:moveTo>
                  <a:cubicBezTo>
                    <a:pt x="5" y="11"/>
                    <a:pt x="2" y="6"/>
                    <a:pt x="0" y="2"/>
                  </a:cubicBezTo>
                  <a:cubicBezTo>
                    <a:pt x="0" y="1"/>
                    <a:pt x="1" y="1"/>
                    <a:pt x="1" y="0"/>
                  </a:cubicBezTo>
                  <a:cubicBezTo>
                    <a:pt x="7" y="1"/>
                    <a:pt x="14" y="2"/>
                    <a:pt x="21" y="3"/>
                  </a:cubicBezTo>
                  <a:cubicBezTo>
                    <a:pt x="16" y="7"/>
                    <a:pt x="12" y="11"/>
                    <a:pt x="7" y="16"/>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7" name="Freeform 17"/>
            <p:cNvSpPr>
              <a:spLocks/>
            </p:cNvSpPr>
            <p:nvPr/>
          </p:nvSpPr>
          <p:spPr bwMode="auto">
            <a:xfrm>
              <a:off x="2882901" y="3162300"/>
              <a:ext cx="117475" cy="76200"/>
            </a:xfrm>
            <a:custGeom>
              <a:avLst/>
              <a:gdLst>
                <a:gd name="T0" fmla="*/ 0 w 23"/>
                <a:gd name="T1" fmla="*/ 0 h 15"/>
                <a:gd name="T2" fmla="*/ 23 w 23"/>
                <a:gd name="T3" fmla="*/ 2 h 15"/>
                <a:gd name="T4" fmla="*/ 9 w 23"/>
                <a:gd name="T5" fmla="*/ 15 h 15"/>
                <a:gd name="T6" fmla="*/ 0 w 23"/>
                <a:gd name="T7" fmla="*/ 0 h 15"/>
              </a:gdLst>
              <a:ahLst/>
              <a:cxnLst>
                <a:cxn ang="0">
                  <a:pos x="T0" y="T1"/>
                </a:cxn>
                <a:cxn ang="0">
                  <a:pos x="T2" y="T3"/>
                </a:cxn>
                <a:cxn ang="0">
                  <a:pos x="T4" y="T5"/>
                </a:cxn>
                <a:cxn ang="0">
                  <a:pos x="T6" y="T7"/>
                </a:cxn>
              </a:cxnLst>
              <a:rect l="0" t="0" r="r" b="b"/>
              <a:pathLst>
                <a:path w="23" h="15">
                  <a:moveTo>
                    <a:pt x="0" y="0"/>
                  </a:moveTo>
                  <a:cubicBezTo>
                    <a:pt x="8" y="1"/>
                    <a:pt x="15" y="1"/>
                    <a:pt x="23" y="2"/>
                  </a:cubicBezTo>
                  <a:cubicBezTo>
                    <a:pt x="18" y="7"/>
                    <a:pt x="14" y="11"/>
                    <a:pt x="9" y="15"/>
                  </a:cubicBezTo>
                  <a:cubicBezTo>
                    <a:pt x="6" y="10"/>
                    <a:pt x="4" y="6"/>
                    <a:pt x="0"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8" name="Freeform 18"/>
            <p:cNvSpPr>
              <a:spLocks/>
            </p:cNvSpPr>
            <p:nvPr/>
          </p:nvSpPr>
          <p:spPr bwMode="auto">
            <a:xfrm>
              <a:off x="3887788" y="4330700"/>
              <a:ext cx="117475" cy="71438"/>
            </a:xfrm>
            <a:custGeom>
              <a:avLst/>
              <a:gdLst>
                <a:gd name="T0" fmla="*/ 23 w 23"/>
                <a:gd name="T1" fmla="*/ 2 h 14"/>
                <a:gd name="T2" fmla="*/ 10 w 23"/>
                <a:gd name="T3" fmla="*/ 13 h 14"/>
                <a:gd name="T4" fmla="*/ 7 w 23"/>
                <a:gd name="T5" fmla="*/ 12 h 14"/>
                <a:gd name="T6" fmla="*/ 0 w 23"/>
                <a:gd name="T7" fmla="*/ 0 h 14"/>
                <a:gd name="T8" fmla="*/ 23 w 23"/>
                <a:gd name="T9" fmla="*/ 2 h 14"/>
              </a:gdLst>
              <a:ahLst/>
              <a:cxnLst>
                <a:cxn ang="0">
                  <a:pos x="T0" y="T1"/>
                </a:cxn>
                <a:cxn ang="0">
                  <a:pos x="T2" y="T3"/>
                </a:cxn>
                <a:cxn ang="0">
                  <a:pos x="T4" y="T5"/>
                </a:cxn>
                <a:cxn ang="0">
                  <a:pos x="T6" y="T7"/>
                </a:cxn>
                <a:cxn ang="0">
                  <a:pos x="T8" y="T9"/>
                </a:cxn>
              </a:cxnLst>
              <a:rect l="0" t="0" r="r" b="b"/>
              <a:pathLst>
                <a:path w="23" h="14">
                  <a:moveTo>
                    <a:pt x="23" y="2"/>
                  </a:moveTo>
                  <a:cubicBezTo>
                    <a:pt x="18" y="7"/>
                    <a:pt x="14" y="10"/>
                    <a:pt x="10" y="13"/>
                  </a:cubicBezTo>
                  <a:cubicBezTo>
                    <a:pt x="10" y="14"/>
                    <a:pt x="7" y="13"/>
                    <a:pt x="7" y="12"/>
                  </a:cubicBezTo>
                  <a:cubicBezTo>
                    <a:pt x="5" y="9"/>
                    <a:pt x="3" y="5"/>
                    <a:pt x="0" y="0"/>
                  </a:cubicBezTo>
                  <a:cubicBezTo>
                    <a:pt x="8" y="1"/>
                    <a:pt x="14" y="1"/>
                    <a:pt x="23" y="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9" name="Freeform 19"/>
            <p:cNvSpPr>
              <a:spLocks/>
            </p:cNvSpPr>
            <p:nvPr/>
          </p:nvSpPr>
          <p:spPr bwMode="auto">
            <a:xfrm>
              <a:off x="5607051" y="2190750"/>
              <a:ext cx="92075" cy="61913"/>
            </a:xfrm>
            <a:custGeom>
              <a:avLst/>
              <a:gdLst>
                <a:gd name="T0" fmla="*/ 18 w 18"/>
                <a:gd name="T1" fmla="*/ 0 h 12"/>
                <a:gd name="T2" fmla="*/ 11 w 18"/>
                <a:gd name="T3" fmla="*/ 11 h 12"/>
                <a:gd name="T4" fmla="*/ 6 w 18"/>
                <a:gd name="T5" fmla="*/ 11 h 12"/>
                <a:gd name="T6" fmla="*/ 0 w 18"/>
                <a:gd name="T7" fmla="*/ 3 h 12"/>
                <a:gd name="T8" fmla="*/ 18 w 18"/>
                <a:gd name="T9" fmla="*/ 0 h 12"/>
              </a:gdLst>
              <a:ahLst/>
              <a:cxnLst>
                <a:cxn ang="0">
                  <a:pos x="T0" y="T1"/>
                </a:cxn>
                <a:cxn ang="0">
                  <a:pos x="T2" y="T3"/>
                </a:cxn>
                <a:cxn ang="0">
                  <a:pos x="T4" y="T5"/>
                </a:cxn>
                <a:cxn ang="0">
                  <a:pos x="T6" y="T7"/>
                </a:cxn>
                <a:cxn ang="0">
                  <a:pos x="T8" y="T9"/>
                </a:cxn>
              </a:cxnLst>
              <a:rect l="0" t="0" r="r" b="b"/>
              <a:pathLst>
                <a:path w="18" h="12">
                  <a:moveTo>
                    <a:pt x="18" y="0"/>
                  </a:moveTo>
                  <a:cubicBezTo>
                    <a:pt x="15" y="5"/>
                    <a:pt x="13" y="8"/>
                    <a:pt x="11" y="11"/>
                  </a:cubicBezTo>
                  <a:cubicBezTo>
                    <a:pt x="10" y="12"/>
                    <a:pt x="7" y="12"/>
                    <a:pt x="6" y="11"/>
                  </a:cubicBezTo>
                  <a:cubicBezTo>
                    <a:pt x="4" y="9"/>
                    <a:pt x="2" y="6"/>
                    <a:pt x="0" y="3"/>
                  </a:cubicBezTo>
                  <a:cubicBezTo>
                    <a:pt x="6" y="2"/>
                    <a:pt x="11" y="1"/>
                    <a:pt x="18"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0" name="Freeform 20"/>
            <p:cNvSpPr>
              <a:spLocks/>
            </p:cNvSpPr>
            <p:nvPr/>
          </p:nvSpPr>
          <p:spPr bwMode="auto">
            <a:xfrm>
              <a:off x="3541713" y="2441575"/>
              <a:ext cx="96838" cy="71438"/>
            </a:xfrm>
            <a:custGeom>
              <a:avLst/>
              <a:gdLst>
                <a:gd name="T0" fmla="*/ 19 w 19"/>
                <a:gd name="T1" fmla="*/ 2 h 14"/>
                <a:gd name="T2" fmla="*/ 11 w 19"/>
                <a:gd name="T3" fmla="*/ 14 h 14"/>
                <a:gd name="T4" fmla="*/ 0 w 19"/>
                <a:gd name="T5" fmla="*/ 3 h 14"/>
                <a:gd name="T6" fmla="*/ 18 w 19"/>
                <a:gd name="T7" fmla="*/ 0 h 14"/>
                <a:gd name="T8" fmla="*/ 19 w 19"/>
                <a:gd name="T9" fmla="*/ 2 h 14"/>
              </a:gdLst>
              <a:ahLst/>
              <a:cxnLst>
                <a:cxn ang="0">
                  <a:pos x="T0" y="T1"/>
                </a:cxn>
                <a:cxn ang="0">
                  <a:pos x="T2" y="T3"/>
                </a:cxn>
                <a:cxn ang="0">
                  <a:pos x="T4" y="T5"/>
                </a:cxn>
                <a:cxn ang="0">
                  <a:pos x="T6" y="T7"/>
                </a:cxn>
                <a:cxn ang="0">
                  <a:pos x="T8" y="T9"/>
                </a:cxn>
              </a:cxnLst>
              <a:rect l="0" t="0" r="r" b="b"/>
              <a:pathLst>
                <a:path w="19" h="14">
                  <a:moveTo>
                    <a:pt x="19" y="2"/>
                  </a:moveTo>
                  <a:cubicBezTo>
                    <a:pt x="16" y="5"/>
                    <a:pt x="14" y="9"/>
                    <a:pt x="11" y="14"/>
                  </a:cubicBezTo>
                  <a:cubicBezTo>
                    <a:pt x="8" y="10"/>
                    <a:pt x="4" y="7"/>
                    <a:pt x="0" y="3"/>
                  </a:cubicBezTo>
                  <a:cubicBezTo>
                    <a:pt x="7" y="2"/>
                    <a:pt x="13" y="1"/>
                    <a:pt x="18" y="0"/>
                  </a:cubicBezTo>
                  <a:cubicBezTo>
                    <a:pt x="18" y="1"/>
                    <a:pt x="18" y="1"/>
                    <a:pt x="19" y="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1" name="Freeform 21"/>
            <p:cNvSpPr>
              <a:spLocks/>
            </p:cNvSpPr>
            <p:nvPr/>
          </p:nvSpPr>
          <p:spPr bwMode="auto">
            <a:xfrm>
              <a:off x="4878388" y="2747963"/>
              <a:ext cx="85725" cy="80963"/>
            </a:xfrm>
            <a:custGeom>
              <a:avLst/>
              <a:gdLst>
                <a:gd name="T0" fmla="*/ 0 w 17"/>
                <a:gd name="T1" fmla="*/ 2 h 16"/>
                <a:gd name="T2" fmla="*/ 17 w 17"/>
                <a:gd name="T3" fmla="*/ 0 h 16"/>
                <a:gd name="T4" fmla="*/ 17 w 17"/>
                <a:gd name="T5" fmla="*/ 1 h 16"/>
                <a:gd name="T6" fmla="*/ 0 w 17"/>
                <a:gd name="T7" fmla="*/ 2 h 16"/>
              </a:gdLst>
              <a:ahLst/>
              <a:cxnLst>
                <a:cxn ang="0">
                  <a:pos x="T0" y="T1"/>
                </a:cxn>
                <a:cxn ang="0">
                  <a:pos x="T2" y="T3"/>
                </a:cxn>
                <a:cxn ang="0">
                  <a:pos x="T4" y="T5"/>
                </a:cxn>
                <a:cxn ang="0">
                  <a:pos x="T6" y="T7"/>
                </a:cxn>
              </a:cxnLst>
              <a:rect l="0" t="0" r="r" b="b"/>
              <a:pathLst>
                <a:path w="17" h="16">
                  <a:moveTo>
                    <a:pt x="0" y="2"/>
                  </a:moveTo>
                  <a:cubicBezTo>
                    <a:pt x="6" y="2"/>
                    <a:pt x="12" y="1"/>
                    <a:pt x="17" y="0"/>
                  </a:cubicBezTo>
                  <a:cubicBezTo>
                    <a:pt x="17" y="1"/>
                    <a:pt x="17" y="1"/>
                    <a:pt x="17" y="1"/>
                  </a:cubicBezTo>
                  <a:cubicBezTo>
                    <a:pt x="9" y="16"/>
                    <a:pt x="11" y="16"/>
                    <a:pt x="0" y="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2" name="Freeform 22"/>
            <p:cNvSpPr>
              <a:spLocks/>
            </p:cNvSpPr>
            <p:nvPr/>
          </p:nvSpPr>
          <p:spPr bwMode="auto">
            <a:xfrm>
              <a:off x="4016376" y="2701925"/>
              <a:ext cx="92075" cy="71438"/>
            </a:xfrm>
            <a:custGeom>
              <a:avLst/>
              <a:gdLst>
                <a:gd name="T0" fmla="*/ 10 w 18"/>
                <a:gd name="T1" fmla="*/ 14 h 14"/>
                <a:gd name="T2" fmla="*/ 0 w 18"/>
                <a:gd name="T3" fmla="*/ 3 h 14"/>
                <a:gd name="T4" fmla="*/ 18 w 18"/>
                <a:gd name="T5" fmla="*/ 0 h 14"/>
                <a:gd name="T6" fmla="*/ 10 w 18"/>
                <a:gd name="T7" fmla="*/ 14 h 14"/>
              </a:gdLst>
              <a:ahLst/>
              <a:cxnLst>
                <a:cxn ang="0">
                  <a:pos x="T0" y="T1"/>
                </a:cxn>
                <a:cxn ang="0">
                  <a:pos x="T2" y="T3"/>
                </a:cxn>
                <a:cxn ang="0">
                  <a:pos x="T4" y="T5"/>
                </a:cxn>
                <a:cxn ang="0">
                  <a:pos x="T6" y="T7"/>
                </a:cxn>
              </a:cxnLst>
              <a:rect l="0" t="0" r="r" b="b"/>
              <a:pathLst>
                <a:path w="18" h="14">
                  <a:moveTo>
                    <a:pt x="10" y="14"/>
                  </a:moveTo>
                  <a:cubicBezTo>
                    <a:pt x="6" y="10"/>
                    <a:pt x="4" y="7"/>
                    <a:pt x="0" y="3"/>
                  </a:cubicBezTo>
                  <a:cubicBezTo>
                    <a:pt x="6" y="2"/>
                    <a:pt x="12" y="1"/>
                    <a:pt x="18" y="0"/>
                  </a:cubicBezTo>
                  <a:cubicBezTo>
                    <a:pt x="15" y="5"/>
                    <a:pt x="13" y="9"/>
                    <a:pt x="10" y="1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3" name="Freeform 23"/>
            <p:cNvSpPr>
              <a:spLocks/>
            </p:cNvSpPr>
            <p:nvPr/>
          </p:nvSpPr>
          <p:spPr bwMode="auto">
            <a:xfrm>
              <a:off x="2797176" y="3840163"/>
              <a:ext cx="76200" cy="66675"/>
            </a:xfrm>
            <a:custGeom>
              <a:avLst/>
              <a:gdLst>
                <a:gd name="T0" fmla="*/ 1 w 15"/>
                <a:gd name="T1" fmla="*/ 0 h 13"/>
                <a:gd name="T2" fmla="*/ 15 w 15"/>
                <a:gd name="T3" fmla="*/ 9 h 13"/>
                <a:gd name="T4" fmla="*/ 3 w 15"/>
                <a:gd name="T5" fmla="*/ 13 h 13"/>
                <a:gd name="T6" fmla="*/ 0 w 15"/>
                <a:gd name="T7" fmla="*/ 11 h 13"/>
                <a:gd name="T8" fmla="*/ 1 w 15"/>
                <a:gd name="T9" fmla="*/ 0 h 13"/>
              </a:gdLst>
              <a:ahLst/>
              <a:cxnLst>
                <a:cxn ang="0">
                  <a:pos x="T0" y="T1"/>
                </a:cxn>
                <a:cxn ang="0">
                  <a:pos x="T2" y="T3"/>
                </a:cxn>
                <a:cxn ang="0">
                  <a:pos x="T4" y="T5"/>
                </a:cxn>
                <a:cxn ang="0">
                  <a:pos x="T6" y="T7"/>
                </a:cxn>
                <a:cxn ang="0">
                  <a:pos x="T8" y="T9"/>
                </a:cxn>
              </a:cxnLst>
              <a:rect l="0" t="0" r="r" b="b"/>
              <a:pathLst>
                <a:path w="15" h="13">
                  <a:moveTo>
                    <a:pt x="1" y="0"/>
                  </a:moveTo>
                  <a:cubicBezTo>
                    <a:pt x="6" y="3"/>
                    <a:pt x="10" y="6"/>
                    <a:pt x="15" y="9"/>
                  </a:cubicBezTo>
                  <a:cubicBezTo>
                    <a:pt x="10" y="11"/>
                    <a:pt x="7" y="12"/>
                    <a:pt x="3" y="13"/>
                  </a:cubicBezTo>
                  <a:cubicBezTo>
                    <a:pt x="2" y="13"/>
                    <a:pt x="0" y="12"/>
                    <a:pt x="0" y="11"/>
                  </a:cubicBezTo>
                  <a:cubicBezTo>
                    <a:pt x="0" y="8"/>
                    <a:pt x="0" y="4"/>
                    <a:pt x="1"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4" name="Freeform 24"/>
            <p:cNvSpPr>
              <a:spLocks/>
            </p:cNvSpPr>
            <p:nvPr/>
          </p:nvSpPr>
          <p:spPr bwMode="auto">
            <a:xfrm>
              <a:off x="4959351" y="2411413"/>
              <a:ext cx="82550" cy="65088"/>
            </a:xfrm>
            <a:custGeom>
              <a:avLst/>
              <a:gdLst>
                <a:gd name="T0" fmla="*/ 2 w 16"/>
                <a:gd name="T1" fmla="*/ 0 h 13"/>
                <a:gd name="T2" fmla="*/ 16 w 16"/>
                <a:gd name="T3" fmla="*/ 9 h 13"/>
                <a:gd name="T4" fmla="*/ 4 w 16"/>
                <a:gd name="T5" fmla="*/ 12 h 13"/>
                <a:gd name="T6" fmla="*/ 0 w 16"/>
                <a:gd name="T7" fmla="*/ 9 h 13"/>
                <a:gd name="T8" fmla="*/ 2 w 16"/>
                <a:gd name="T9" fmla="*/ 0 h 13"/>
              </a:gdLst>
              <a:ahLst/>
              <a:cxnLst>
                <a:cxn ang="0">
                  <a:pos x="T0" y="T1"/>
                </a:cxn>
                <a:cxn ang="0">
                  <a:pos x="T2" y="T3"/>
                </a:cxn>
                <a:cxn ang="0">
                  <a:pos x="T4" y="T5"/>
                </a:cxn>
                <a:cxn ang="0">
                  <a:pos x="T6" y="T7"/>
                </a:cxn>
                <a:cxn ang="0">
                  <a:pos x="T8" y="T9"/>
                </a:cxn>
              </a:cxnLst>
              <a:rect l="0" t="0" r="r" b="b"/>
              <a:pathLst>
                <a:path w="16" h="13">
                  <a:moveTo>
                    <a:pt x="2" y="0"/>
                  </a:moveTo>
                  <a:cubicBezTo>
                    <a:pt x="7" y="3"/>
                    <a:pt x="11" y="5"/>
                    <a:pt x="16" y="9"/>
                  </a:cubicBezTo>
                  <a:cubicBezTo>
                    <a:pt x="11" y="10"/>
                    <a:pt x="8" y="11"/>
                    <a:pt x="4" y="12"/>
                  </a:cubicBezTo>
                  <a:cubicBezTo>
                    <a:pt x="1" y="13"/>
                    <a:pt x="0" y="11"/>
                    <a:pt x="0" y="9"/>
                  </a:cubicBezTo>
                  <a:cubicBezTo>
                    <a:pt x="0" y="6"/>
                    <a:pt x="1" y="3"/>
                    <a:pt x="2"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5" name="Freeform 25"/>
            <p:cNvSpPr>
              <a:spLocks/>
            </p:cNvSpPr>
            <p:nvPr/>
          </p:nvSpPr>
          <p:spPr bwMode="auto">
            <a:xfrm>
              <a:off x="5270501" y="3835400"/>
              <a:ext cx="76200" cy="61913"/>
            </a:xfrm>
            <a:custGeom>
              <a:avLst/>
              <a:gdLst>
                <a:gd name="T0" fmla="*/ 0 w 15"/>
                <a:gd name="T1" fmla="*/ 10 h 12"/>
                <a:gd name="T2" fmla="*/ 1 w 15"/>
                <a:gd name="T3" fmla="*/ 0 h 12"/>
                <a:gd name="T4" fmla="*/ 9 w 15"/>
                <a:gd name="T5" fmla="*/ 4 h 12"/>
                <a:gd name="T6" fmla="*/ 15 w 15"/>
                <a:gd name="T7" fmla="*/ 8 h 12"/>
                <a:gd name="T8" fmla="*/ 1 w 15"/>
                <a:gd name="T9" fmla="*/ 12 h 12"/>
                <a:gd name="T10" fmla="*/ 0 w 15"/>
                <a:gd name="T11" fmla="*/ 10 h 12"/>
              </a:gdLst>
              <a:ahLst/>
              <a:cxnLst>
                <a:cxn ang="0">
                  <a:pos x="T0" y="T1"/>
                </a:cxn>
                <a:cxn ang="0">
                  <a:pos x="T2" y="T3"/>
                </a:cxn>
                <a:cxn ang="0">
                  <a:pos x="T4" y="T5"/>
                </a:cxn>
                <a:cxn ang="0">
                  <a:pos x="T6" y="T7"/>
                </a:cxn>
                <a:cxn ang="0">
                  <a:pos x="T8" y="T9"/>
                </a:cxn>
                <a:cxn ang="0">
                  <a:pos x="T10" y="T11"/>
                </a:cxn>
              </a:cxnLst>
              <a:rect l="0" t="0" r="r" b="b"/>
              <a:pathLst>
                <a:path w="15" h="12">
                  <a:moveTo>
                    <a:pt x="0" y="10"/>
                  </a:moveTo>
                  <a:cubicBezTo>
                    <a:pt x="0" y="7"/>
                    <a:pt x="1" y="4"/>
                    <a:pt x="1" y="0"/>
                  </a:cubicBezTo>
                  <a:cubicBezTo>
                    <a:pt x="4" y="2"/>
                    <a:pt x="7" y="3"/>
                    <a:pt x="9" y="4"/>
                  </a:cubicBezTo>
                  <a:cubicBezTo>
                    <a:pt x="11" y="5"/>
                    <a:pt x="13" y="6"/>
                    <a:pt x="15" y="8"/>
                  </a:cubicBezTo>
                  <a:cubicBezTo>
                    <a:pt x="10" y="10"/>
                    <a:pt x="5" y="11"/>
                    <a:pt x="1" y="12"/>
                  </a:cubicBezTo>
                  <a:cubicBezTo>
                    <a:pt x="1" y="11"/>
                    <a:pt x="0" y="11"/>
                    <a:pt x="0" y="1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6" name="Freeform 26"/>
            <p:cNvSpPr>
              <a:spLocks/>
            </p:cNvSpPr>
            <p:nvPr/>
          </p:nvSpPr>
          <p:spPr bwMode="auto">
            <a:xfrm>
              <a:off x="2903538" y="2660650"/>
              <a:ext cx="76200" cy="61913"/>
            </a:xfrm>
            <a:custGeom>
              <a:avLst/>
              <a:gdLst>
                <a:gd name="T0" fmla="*/ 3 w 15"/>
                <a:gd name="T1" fmla="*/ 0 h 12"/>
                <a:gd name="T2" fmla="*/ 15 w 15"/>
                <a:gd name="T3" fmla="*/ 9 h 12"/>
                <a:gd name="T4" fmla="*/ 4 w 15"/>
                <a:gd name="T5" fmla="*/ 12 h 12"/>
                <a:gd name="T6" fmla="*/ 1 w 15"/>
                <a:gd name="T7" fmla="*/ 11 h 12"/>
                <a:gd name="T8" fmla="*/ 1 w 15"/>
                <a:gd name="T9" fmla="*/ 1 h 12"/>
                <a:gd name="T10" fmla="*/ 3 w 15"/>
                <a:gd name="T11" fmla="*/ 0 h 12"/>
              </a:gdLst>
              <a:ahLst/>
              <a:cxnLst>
                <a:cxn ang="0">
                  <a:pos x="T0" y="T1"/>
                </a:cxn>
                <a:cxn ang="0">
                  <a:pos x="T2" y="T3"/>
                </a:cxn>
                <a:cxn ang="0">
                  <a:pos x="T4" y="T5"/>
                </a:cxn>
                <a:cxn ang="0">
                  <a:pos x="T6" y="T7"/>
                </a:cxn>
                <a:cxn ang="0">
                  <a:pos x="T8" y="T9"/>
                </a:cxn>
                <a:cxn ang="0">
                  <a:pos x="T10" y="T11"/>
                </a:cxn>
              </a:cxnLst>
              <a:rect l="0" t="0" r="r" b="b"/>
              <a:pathLst>
                <a:path w="15" h="12">
                  <a:moveTo>
                    <a:pt x="3" y="0"/>
                  </a:moveTo>
                  <a:cubicBezTo>
                    <a:pt x="6" y="3"/>
                    <a:pt x="10" y="6"/>
                    <a:pt x="15" y="9"/>
                  </a:cubicBezTo>
                  <a:cubicBezTo>
                    <a:pt x="11" y="10"/>
                    <a:pt x="7" y="11"/>
                    <a:pt x="4" y="12"/>
                  </a:cubicBezTo>
                  <a:cubicBezTo>
                    <a:pt x="3" y="12"/>
                    <a:pt x="1" y="11"/>
                    <a:pt x="1" y="11"/>
                  </a:cubicBezTo>
                  <a:cubicBezTo>
                    <a:pt x="0" y="7"/>
                    <a:pt x="1" y="4"/>
                    <a:pt x="1" y="1"/>
                  </a:cubicBezTo>
                  <a:cubicBezTo>
                    <a:pt x="1" y="1"/>
                    <a:pt x="2" y="1"/>
                    <a:pt x="3"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7" name="Freeform 27"/>
            <p:cNvSpPr>
              <a:spLocks/>
            </p:cNvSpPr>
            <p:nvPr/>
          </p:nvSpPr>
          <p:spPr bwMode="auto">
            <a:xfrm>
              <a:off x="3908426" y="3835400"/>
              <a:ext cx="76200" cy="57150"/>
            </a:xfrm>
            <a:custGeom>
              <a:avLst/>
              <a:gdLst>
                <a:gd name="T0" fmla="*/ 2 w 15"/>
                <a:gd name="T1" fmla="*/ 0 h 11"/>
                <a:gd name="T2" fmla="*/ 15 w 15"/>
                <a:gd name="T3" fmla="*/ 8 h 11"/>
                <a:gd name="T4" fmla="*/ 9 w 15"/>
                <a:gd name="T5" fmla="*/ 10 h 11"/>
                <a:gd name="T6" fmla="*/ 0 w 15"/>
                <a:gd name="T7" fmla="*/ 11 h 11"/>
                <a:gd name="T8" fmla="*/ 0 w 15"/>
                <a:gd name="T9" fmla="*/ 0 h 11"/>
                <a:gd name="T10" fmla="*/ 2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2" y="0"/>
                  </a:moveTo>
                  <a:cubicBezTo>
                    <a:pt x="6" y="2"/>
                    <a:pt x="10" y="5"/>
                    <a:pt x="15" y="8"/>
                  </a:cubicBezTo>
                  <a:cubicBezTo>
                    <a:pt x="12" y="9"/>
                    <a:pt x="10" y="10"/>
                    <a:pt x="9" y="10"/>
                  </a:cubicBezTo>
                  <a:cubicBezTo>
                    <a:pt x="6" y="10"/>
                    <a:pt x="3" y="10"/>
                    <a:pt x="0" y="11"/>
                  </a:cubicBezTo>
                  <a:cubicBezTo>
                    <a:pt x="0" y="7"/>
                    <a:pt x="0" y="4"/>
                    <a:pt x="0" y="0"/>
                  </a:cubicBezTo>
                  <a:cubicBezTo>
                    <a:pt x="1" y="0"/>
                    <a:pt x="1" y="0"/>
                    <a:pt x="2"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8" name="Freeform 28"/>
            <p:cNvSpPr>
              <a:spLocks/>
            </p:cNvSpPr>
            <p:nvPr/>
          </p:nvSpPr>
          <p:spPr bwMode="auto">
            <a:xfrm>
              <a:off x="3521076" y="2593975"/>
              <a:ext cx="76200" cy="77788"/>
            </a:xfrm>
            <a:custGeom>
              <a:avLst/>
              <a:gdLst>
                <a:gd name="T0" fmla="*/ 15 w 15"/>
                <a:gd name="T1" fmla="*/ 15 h 15"/>
                <a:gd name="T2" fmla="*/ 0 w 15"/>
                <a:gd name="T3" fmla="*/ 11 h 15"/>
                <a:gd name="T4" fmla="*/ 8 w 15"/>
                <a:gd name="T5" fmla="*/ 0 h 15"/>
                <a:gd name="T6" fmla="*/ 15 w 15"/>
                <a:gd name="T7" fmla="*/ 15 h 15"/>
              </a:gdLst>
              <a:ahLst/>
              <a:cxnLst>
                <a:cxn ang="0">
                  <a:pos x="T0" y="T1"/>
                </a:cxn>
                <a:cxn ang="0">
                  <a:pos x="T2" y="T3"/>
                </a:cxn>
                <a:cxn ang="0">
                  <a:pos x="T4" y="T5"/>
                </a:cxn>
                <a:cxn ang="0">
                  <a:pos x="T6" y="T7"/>
                </a:cxn>
              </a:cxnLst>
              <a:rect l="0" t="0" r="r" b="b"/>
              <a:pathLst>
                <a:path w="15" h="15">
                  <a:moveTo>
                    <a:pt x="15" y="15"/>
                  </a:moveTo>
                  <a:cubicBezTo>
                    <a:pt x="10" y="13"/>
                    <a:pt x="6" y="13"/>
                    <a:pt x="0" y="11"/>
                  </a:cubicBezTo>
                  <a:cubicBezTo>
                    <a:pt x="3" y="8"/>
                    <a:pt x="5" y="4"/>
                    <a:pt x="8" y="0"/>
                  </a:cubicBezTo>
                  <a:cubicBezTo>
                    <a:pt x="10" y="6"/>
                    <a:pt x="12" y="9"/>
                    <a:pt x="15" y="15"/>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9" name="Freeform 29"/>
            <p:cNvSpPr>
              <a:spLocks/>
            </p:cNvSpPr>
            <p:nvPr/>
          </p:nvSpPr>
          <p:spPr bwMode="auto">
            <a:xfrm>
              <a:off x="5989638" y="2262188"/>
              <a:ext cx="71438" cy="61913"/>
            </a:xfrm>
            <a:custGeom>
              <a:avLst/>
              <a:gdLst>
                <a:gd name="T0" fmla="*/ 5 w 14"/>
                <a:gd name="T1" fmla="*/ 12 h 12"/>
                <a:gd name="T2" fmla="*/ 0 w 14"/>
                <a:gd name="T3" fmla="*/ 1 h 12"/>
                <a:gd name="T4" fmla="*/ 14 w 14"/>
                <a:gd name="T5" fmla="*/ 0 h 12"/>
                <a:gd name="T6" fmla="*/ 7 w 14"/>
                <a:gd name="T7" fmla="*/ 12 h 12"/>
                <a:gd name="T8" fmla="*/ 5 w 14"/>
                <a:gd name="T9" fmla="*/ 12 h 12"/>
              </a:gdLst>
              <a:ahLst/>
              <a:cxnLst>
                <a:cxn ang="0">
                  <a:pos x="T0" y="T1"/>
                </a:cxn>
                <a:cxn ang="0">
                  <a:pos x="T2" y="T3"/>
                </a:cxn>
                <a:cxn ang="0">
                  <a:pos x="T4" y="T5"/>
                </a:cxn>
                <a:cxn ang="0">
                  <a:pos x="T6" y="T7"/>
                </a:cxn>
                <a:cxn ang="0">
                  <a:pos x="T8" y="T9"/>
                </a:cxn>
              </a:cxnLst>
              <a:rect l="0" t="0" r="r" b="b"/>
              <a:pathLst>
                <a:path w="14" h="12">
                  <a:moveTo>
                    <a:pt x="5" y="12"/>
                  </a:moveTo>
                  <a:cubicBezTo>
                    <a:pt x="4" y="9"/>
                    <a:pt x="2" y="5"/>
                    <a:pt x="0" y="1"/>
                  </a:cubicBezTo>
                  <a:cubicBezTo>
                    <a:pt x="5" y="0"/>
                    <a:pt x="9" y="0"/>
                    <a:pt x="14" y="0"/>
                  </a:cubicBezTo>
                  <a:cubicBezTo>
                    <a:pt x="11" y="4"/>
                    <a:pt x="9" y="8"/>
                    <a:pt x="7" y="12"/>
                  </a:cubicBezTo>
                  <a:cubicBezTo>
                    <a:pt x="7" y="12"/>
                    <a:pt x="6" y="12"/>
                    <a:pt x="5" y="1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30" name="Freeform 30"/>
            <p:cNvSpPr>
              <a:spLocks/>
            </p:cNvSpPr>
            <p:nvPr/>
          </p:nvSpPr>
          <p:spPr bwMode="auto">
            <a:xfrm>
              <a:off x="6296026" y="3683000"/>
              <a:ext cx="71438" cy="71438"/>
            </a:xfrm>
            <a:custGeom>
              <a:avLst/>
              <a:gdLst>
                <a:gd name="T0" fmla="*/ 0 w 14"/>
                <a:gd name="T1" fmla="*/ 1 h 14"/>
                <a:gd name="T2" fmla="*/ 14 w 14"/>
                <a:gd name="T3" fmla="*/ 0 h 14"/>
                <a:gd name="T4" fmla="*/ 7 w 14"/>
                <a:gd name="T5" fmla="*/ 14 h 14"/>
                <a:gd name="T6" fmla="*/ 0 w 14"/>
                <a:gd name="T7" fmla="*/ 1 h 14"/>
              </a:gdLst>
              <a:ahLst/>
              <a:cxnLst>
                <a:cxn ang="0">
                  <a:pos x="T0" y="T1"/>
                </a:cxn>
                <a:cxn ang="0">
                  <a:pos x="T2" y="T3"/>
                </a:cxn>
                <a:cxn ang="0">
                  <a:pos x="T4" y="T5"/>
                </a:cxn>
                <a:cxn ang="0">
                  <a:pos x="T6" y="T7"/>
                </a:cxn>
              </a:cxnLst>
              <a:rect l="0" t="0" r="r" b="b"/>
              <a:pathLst>
                <a:path w="14" h="14">
                  <a:moveTo>
                    <a:pt x="0" y="1"/>
                  </a:moveTo>
                  <a:cubicBezTo>
                    <a:pt x="5" y="0"/>
                    <a:pt x="9" y="0"/>
                    <a:pt x="14" y="0"/>
                  </a:cubicBezTo>
                  <a:cubicBezTo>
                    <a:pt x="12" y="4"/>
                    <a:pt x="10" y="8"/>
                    <a:pt x="7" y="14"/>
                  </a:cubicBezTo>
                  <a:cubicBezTo>
                    <a:pt x="4" y="9"/>
                    <a:pt x="2" y="5"/>
                    <a:pt x="0" y="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31" name="Freeform 31"/>
            <p:cNvSpPr>
              <a:spLocks/>
            </p:cNvSpPr>
            <p:nvPr/>
          </p:nvSpPr>
          <p:spPr bwMode="auto">
            <a:xfrm>
              <a:off x="3933826" y="2513013"/>
              <a:ext cx="66675" cy="60325"/>
            </a:xfrm>
            <a:custGeom>
              <a:avLst/>
              <a:gdLst>
                <a:gd name="T0" fmla="*/ 0 w 13"/>
                <a:gd name="T1" fmla="*/ 1 h 12"/>
                <a:gd name="T2" fmla="*/ 13 w 13"/>
                <a:gd name="T3" fmla="*/ 0 h 12"/>
                <a:gd name="T4" fmla="*/ 7 w 13"/>
                <a:gd name="T5" fmla="*/ 12 h 12"/>
                <a:gd name="T6" fmla="*/ 0 w 13"/>
                <a:gd name="T7" fmla="*/ 1 h 12"/>
              </a:gdLst>
              <a:ahLst/>
              <a:cxnLst>
                <a:cxn ang="0">
                  <a:pos x="T0" y="T1"/>
                </a:cxn>
                <a:cxn ang="0">
                  <a:pos x="T2" y="T3"/>
                </a:cxn>
                <a:cxn ang="0">
                  <a:pos x="T4" y="T5"/>
                </a:cxn>
                <a:cxn ang="0">
                  <a:pos x="T6" y="T7"/>
                </a:cxn>
              </a:cxnLst>
              <a:rect l="0" t="0" r="r" b="b"/>
              <a:pathLst>
                <a:path w="13" h="12">
                  <a:moveTo>
                    <a:pt x="0" y="1"/>
                  </a:moveTo>
                  <a:cubicBezTo>
                    <a:pt x="4" y="0"/>
                    <a:pt x="8" y="0"/>
                    <a:pt x="13" y="0"/>
                  </a:cubicBezTo>
                  <a:cubicBezTo>
                    <a:pt x="11" y="4"/>
                    <a:pt x="9" y="8"/>
                    <a:pt x="7" y="12"/>
                  </a:cubicBezTo>
                  <a:cubicBezTo>
                    <a:pt x="2" y="10"/>
                    <a:pt x="2" y="5"/>
                    <a:pt x="0" y="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44" name="Freeform 32"/>
            <p:cNvSpPr>
              <a:spLocks/>
            </p:cNvSpPr>
            <p:nvPr/>
          </p:nvSpPr>
          <p:spPr bwMode="auto">
            <a:xfrm>
              <a:off x="6203951" y="3206750"/>
              <a:ext cx="76200" cy="66675"/>
            </a:xfrm>
            <a:custGeom>
              <a:avLst/>
              <a:gdLst>
                <a:gd name="T0" fmla="*/ 0 w 15"/>
                <a:gd name="T1" fmla="*/ 10 h 13"/>
                <a:gd name="T2" fmla="*/ 8 w 15"/>
                <a:gd name="T3" fmla="*/ 0 h 13"/>
                <a:gd name="T4" fmla="*/ 15 w 15"/>
                <a:gd name="T5" fmla="*/ 13 h 13"/>
                <a:gd name="T6" fmla="*/ 0 w 15"/>
                <a:gd name="T7" fmla="*/ 10 h 13"/>
              </a:gdLst>
              <a:ahLst/>
              <a:cxnLst>
                <a:cxn ang="0">
                  <a:pos x="T0" y="T1"/>
                </a:cxn>
                <a:cxn ang="0">
                  <a:pos x="T2" y="T3"/>
                </a:cxn>
                <a:cxn ang="0">
                  <a:pos x="T4" y="T5"/>
                </a:cxn>
                <a:cxn ang="0">
                  <a:pos x="T6" y="T7"/>
                </a:cxn>
              </a:cxnLst>
              <a:rect l="0" t="0" r="r" b="b"/>
              <a:pathLst>
                <a:path w="15" h="13">
                  <a:moveTo>
                    <a:pt x="0" y="10"/>
                  </a:moveTo>
                  <a:cubicBezTo>
                    <a:pt x="3" y="7"/>
                    <a:pt x="5" y="4"/>
                    <a:pt x="8" y="0"/>
                  </a:cubicBezTo>
                  <a:cubicBezTo>
                    <a:pt x="10" y="5"/>
                    <a:pt x="12" y="8"/>
                    <a:pt x="15" y="13"/>
                  </a:cubicBezTo>
                  <a:cubicBezTo>
                    <a:pt x="10" y="12"/>
                    <a:pt x="5" y="11"/>
                    <a:pt x="0" y="1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47" name="Freeform 33"/>
            <p:cNvSpPr>
              <a:spLocks/>
            </p:cNvSpPr>
            <p:nvPr/>
          </p:nvSpPr>
          <p:spPr bwMode="auto">
            <a:xfrm>
              <a:off x="4841876" y="3206750"/>
              <a:ext cx="76200" cy="66675"/>
            </a:xfrm>
            <a:custGeom>
              <a:avLst/>
              <a:gdLst>
                <a:gd name="T0" fmla="*/ 0 w 15"/>
                <a:gd name="T1" fmla="*/ 10 h 13"/>
                <a:gd name="T2" fmla="*/ 7 w 15"/>
                <a:gd name="T3" fmla="*/ 0 h 13"/>
                <a:gd name="T4" fmla="*/ 15 w 15"/>
                <a:gd name="T5" fmla="*/ 13 h 13"/>
                <a:gd name="T6" fmla="*/ 0 w 15"/>
                <a:gd name="T7" fmla="*/ 10 h 13"/>
              </a:gdLst>
              <a:ahLst/>
              <a:cxnLst>
                <a:cxn ang="0">
                  <a:pos x="T0" y="T1"/>
                </a:cxn>
                <a:cxn ang="0">
                  <a:pos x="T2" y="T3"/>
                </a:cxn>
                <a:cxn ang="0">
                  <a:pos x="T4" y="T5"/>
                </a:cxn>
                <a:cxn ang="0">
                  <a:pos x="T6" y="T7"/>
                </a:cxn>
              </a:cxnLst>
              <a:rect l="0" t="0" r="r" b="b"/>
              <a:pathLst>
                <a:path w="15" h="13">
                  <a:moveTo>
                    <a:pt x="0" y="10"/>
                  </a:moveTo>
                  <a:cubicBezTo>
                    <a:pt x="3" y="6"/>
                    <a:pt x="5" y="3"/>
                    <a:pt x="7" y="0"/>
                  </a:cubicBezTo>
                  <a:cubicBezTo>
                    <a:pt x="10" y="4"/>
                    <a:pt x="12" y="8"/>
                    <a:pt x="15" y="13"/>
                  </a:cubicBezTo>
                  <a:cubicBezTo>
                    <a:pt x="9" y="12"/>
                    <a:pt x="5" y="11"/>
                    <a:pt x="0" y="1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48" name="Freeform 34"/>
            <p:cNvSpPr>
              <a:spLocks/>
            </p:cNvSpPr>
            <p:nvPr/>
          </p:nvSpPr>
          <p:spPr bwMode="auto">
            <a:xfrm>
              <a:off x="4398963" y="2773363"/>
              <a:ext cx="71438" cy="61913"/>
            </a:xfrm>
            <a:custGeom>
              <a:avLst/>
              <a:gdLst>
                <a:gd name="T0" fmla="*/ 6 w 14"/>
                <a:gd name="T1" fmla="*/ 12 h 12"/>
                <a:gd name="T2" fmla="*/ 0 w 14"/>
                <a:gd name="T3" fmla="*/ 1 h 12"/>
                <a:gd name="T4" fmla="*/ 14 w 14"/>
                <a:gd name="T5" fmla="*/ 0 h 12"/>
                <a:gd name="T6" fmla="*/ 8 w 14"/>
                <a:gd name="T7" fmla="*/ 12 h 12"/>
                <a:gd name="T8" fmla="*/ 6 w 14"/>
                <a:gd name="T9" fmla="*/ 12 h 12"/>
              </a:gdLst>
              <a:ahLst/>
              <a:cxnLst>
                <a:cxn ang="0">
                  <a:pos x="T0" y="T1"/>
                </a:cxn>
                <a:cxn ang="0">
                  <a:pos x="T2" y="T3"/>
                </a:cxn>
                <a:cxn ang="0">
                  <a:pos x="T4" y="T5"/>
                </a:cxn>
                <a:cxn ang="0">
                  <a:pos x="T6" y="T7"/>
                </a:cxn>
                <a:cxn ang="0">
                  <a:pos x="T8" y="T9"/>
                </a:cxn>
              </a:cxnLst>
              <a:rect l="0" t="0" r="r" b="b"/>
              <a:pathLst>
                <a:path w="14" h="12">
                  <a:moveTo>
                    <a:pt x="6" y="12"/>
                  </a:moveTo>
                  <a:cubicBezTo>
                    <a:pt x="5" y="9"/>
                    <a:pt x="3" y="5"/>
                    <a:pt x="0" y="1"/>
                  </a:cubicBezTo>
                  <a:cubicBezTo>
                    <a:pt x="5" y="1"/>
                    <a:pt x="9" y="0"/>
                    <a:pt x="14" y="0"/>
                  </a:cubicBezTo>
                  <a:cubicBezTo>
                    <a:pt x="12" y="4"/>
                    <a:pt x="10" y="8"/>
                    <a:pt x="8" y="12"/>
                  </a:cubicBezTo>
                  <a:cubicBezTo>
                    <a:pt x="7" y="12"/>
                    <a:pt x="7" y="12"/>
                    <a:pt x="6" y="1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49" name="Freeform 35"/>
            <p:cNvSpPr>
              <a:spLocks/>
            </p:cNvSpPr>
            <p:nvPr/>
          </p:nvSpPr>
          <p:spPr bwMode="auto">
            <a:xfrm>
              <a:off x="5581651" y="2349500"/>
              <a:ext cx="71438" cy="66675"/>
            </a:xfrm>
            <a:custGeom>
              <a:avLst/>
              <a:gdLst>
                <a:gd name="T0" fmla="*/ 13 w 14"/>
                <a:gd name="T1" fmla="*/ 13 h 13"/>
                <a:gd name="T2" fmla="*/ 0 w 14"/>
                <a:gd name="T3" fmla="*/ 10 h 13"/>
                <a:gd name="T4" fmla="*/ 7 w 14"/>
                <a:gd name="T5" fmla="*/ 0 h 13"/>
                <a:gd name="T6" fmla="*/ 14 w 14"/>
                <a:gd name="T7" fmla="*/ 12 h 13"/>
                <a:gd name="T8" fmla="*/ 13 w 14"/>
                <a:gd name="T9" fmla="*/ 13 h 13"/>
              </a:gdLst>
              <a:ahLst/>
              <a:cxnLst>
                <a:cxn ang="0">
                  <a:pos x="T0" y="T1"/>
                </a:cxn>
                <a:cxn ang="0">
                  <a:pos x="T2" y="T3"/>
                </a:cxn>
                <a:cxn ang="0">
                  <a:pos x="T4" y="T5"/>
                </a:cxn>
                <a:cxn ang="0">
                  <a:pos x="T6" y="T7"/>
                </a:cxn>
                <a:cxn ang="0">
                  <a:pos x="T8" y="T9"/>
                </a:cxn>
              </a:cxnLst>
              <a:rect l="0" t="0" r="r" b="b"/>
              <a:pathLst>
                <a:path w="14" h="13">
                  <a:moveTo>
                    <a:pt x="13" y="13"/>
                  </a:moveTo>
                  <a:cubicBezTo>
                    <a:pt x="9" y="12"/>
                    <a:pt x="5" y="11"/>
                    <a:pt x="0" y="10"/>
                  </a:cubicBezTo>
                  <a:cubicBezTo>
                    <a:pt x="2" y="6"/>
                    <a:pt x="5" y="3"/>
                    <a:pt x="7" y="0"/>
                  </a:cubicBezTo>
                  <a:cubicBezTo>
                    <a:pt x="10" y="4"/>
                    <a:pt x="12" y="8"/>
                    <a:pt x="14" y="12"/>
                  </a:cubicBezTo>
                  <a:cubicBezTo>
                    <a:pt x="14" y="13"/>
                    <a:pt x="13" y="13"/>
                    <a:pt x="13" y="1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0" name="Freeform 36"/>
            <p:cNvSpPr>
              <a:spLocks/>
            </p:cNvSpPr>
            <p:nvPr/>
          </p:nvSpPr>
          <p:spPr bwMode="auto">
            <a:xfrm>
              <a:off x="3822701" y="3692525"/>
              <a:ext cx="71438" cy="71438"/>
            </a:xfrm>
            <a:custGeom>
              <a:avLst/>
              <a:gdLst>
                <a:gd name="T0" fmla="*/ 0 w 14"/>
                <a:gd name="T1" fmla="*/ 1 h 14"/>
                <a:gd name="T2" fmla="*/ 14 w 14"/>
                <a:gd name="T3" fmla="*/ 0 h 14"/>
                <a:gd name="T4" fmla="*/ 7 w 14"/>
                <a:gd name="T5" fmla="*/ 14 h 14"/>
                <a:gd name="T6" fmla="*/ 0 w 14"/>
                <a:gd name="T7" fmla="*/ 1 h 14"/>
              </a:gdLst>
              <a:ahLst/>
              <a:cxnLst>
                <a:cxn ang="0">
                  <a:pos x="T0" y="T1"/>
                </a:cxn>
                <a:cxn ang="0">
                  <a:pos x="T2" y="T3"/>
                </a:cxn>
                <a:cxn ang="0">
                  <a:pos x="T4" y="T5"/>
                </a:cxn>
                <a:cxn ang="0">
                  <a:pos x="T6" y="T7"/>
                </a:cxn>
              </a:cxnLst>
              <a:rect l="0" t="0" r="r" b="b"/>
              <a:pathLst>
                <a:path w="14" h="14">
                  <a:moveTo>
                    <a:pt x="0" y="1"/>
                  </a:moveTo>
                  <a:cubicBezTo>
                    <a:pt x="5" y="1"/>
                    <a:pt x="9" y="1"/>
                    <a:pt x="14" y="0"/>
                  </a:cubicBezTo>
                  <a:cubicBezTo>
                    <a:pt x="11" y="5"/>
                    <a:pt x="9" y="9"/>
                    <a:pt x="7" y="14"/>
                  </a:cubicBezTo>
                  <a:cubicBezTo>
                    <a:pt x="4" y="9"/>
                    <a:pt x="2" y="6"/>
                    <a:pt x="0" y="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1" name="Freeform 37"/>
            <p:cNvSpPr>
              <a:spLocks/>
            </p:cNvSpPr>
            <p:nvPr/>
          </p:nvSpPr>
          <p:spPr bwMode="auto">
            <a:xfrm>
              <a:off x="5260976" y="2814638"/>
              <a:ext cx="71438" cy="71438"/>
            </a:xfrm>
            <a:custGeom>
              <a:avLst/>
              <a:gdLst>
                <a:gd name="T0" fmla="*/ 14 w 14"/>
                <a:gd name="T1" fmla="*/ 0 h 14"/>
                <a:gd name="T2" fmla="*/ 7 w 14"/>
                <a:gd name="T3" fmla="*/ 14 h 14"/>
                <a:gd name="T4" fmla="*/ 0 w 14"/>
                <a:gd name="T5" fmla="*/ 2 h 14"/>
                <a:gd name="T6" fmla="*/ 14 w 14"/>
                <a:gd name="T7" fmla="*/ 0 h 14"/>
              </a:gdLst>
              <a:ahLst/>
              <a:cxnLst>
                <a:cxn ang="0">
                  <a:pos x="T0" y="T1"/>
                </a:cxn>
                <a:cxn ang="0">
                  <a:pos x="T2" y="T3"/>
                </a:cxn>
                <a:cxn ang="0">
                  <a:pos x="T4" y="T5"/>
                </a:cxn>
                <a:cxn ang="0">
                  <a:pos x="T6" y="T7"/>
                </a:cxn>
              </a:cxnLst>
              <a:rect l="0" t="0" r="r" b="b"/>
              <a:pathLst>
                <a:path w="14" h="14">
                  <a:moveTo>
                    <a:pt x="14" y="0"/>
                  </a:moveTo>
                  <a:cubicBezTo>
                    <a:pt x="12" y="5"/>
                    <a:pt x="10" y="9"/>
                    <a:pt x="7" y="14"/>
                  </a:cubicBezTo>
                  <a:cubicBezTo>
                    <a:pt x="5" y="10"/>
                    <a:pt x="3" y="6"/>
                    <a:pt x="0" y="2"/>
                  </a:cubicBezTo>
                  <a:cubicBezTo>
                    <a:pt x="5" y="1"/>
                    <a:pt x="9" y="1"/>
                    <a:pt x="14"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2" name="Freeform 38"/>
            <p:cNvSpPr>
              <a:spLocks/>
            </p:cNvSpPr>
            <p:nvPr/>
          </p:nvSpPr>
          <p:spPr bwMode="auto">
            <a:xfrm>
              <a:off x="4933951" y="3683000"/>
              <a:ext cx="71438" cy="60325"/>
            </a:xfrm>
            <a:custGeom>
              <a:avLst/>
              <a:gdLst>
                <a:gd name="T0" fmla="*/ 6 w 14"/>
                <a:gd name="T1" fmla="*/ 12 h 12"/>
                <a:gd name="T2" fmla="*/ 0 w 14"/>
                <a:gd name="T3" fmla="*/ 1 h 12"/>
                <a:gd name="T4" fmla="*/ 14 w 14"/>
                <a:gd name="T5" fmla="*/ 0 h 12"/>
                <a:gd name="T6" fmla="*/ 7 w 14"/>
                <a:gd name="T7" fmla="*/ 12 h 12"/>
                <a:gd name="T8" fmla="*/ 6 w 14"/>
                <a:gd name="T9" fmla="*/ 12 h 12"/>
              </a:gdLst>
              <a:ahLst/>
              <a:cxnLst>
                <a:cxn ang="0">
                  <a:pos x="T0" y="T1"/>
                </a:cxn>
                <a:cxn ang="0">
                  <a:pos x="T2" y="T3"/>
                </a:cxn>
                <a:cxn ang="0">
                  <a:pos x="T4" y="T5"/>
                </a:cxn>
                <a:cxn ang="0">
                  <a:pos x="T6" y="T7"/>
                </a:cxn>
                <a:cxn ang="0">
                  <a:pos x="T8" y="T9"/>
                </a:cxn>
              </a:cxnLst>
              <a:rect l="0" t="0" r="r" b="b"/>
              <a:pathLst>
                <a:path w="14" h="12">
                  <a:moveTo>
                    <a:pt x="6" y="12"/>
                  </a:moveTo>
                  <a:cubicBezTo>
                    <a:pt x="4" y="9"/>
                    <a:pt x="2" y="5"/>
                    <a:pt x="0" y="1"/>
                  </a:cubicBezTo>
                  <a:cubicBezTo>
                    <a:pt x="5" y="0"/>
                    <a:pt x="9" y="0"/>
                    <a:pt x="14" y="0"/>
                  </a:cubicBezTo>
                  <a:cubicBezTo>
                    <a:pt x="11" y="4"/>
                    <a:pt x="9" y="8"/>
                    <a:pt x="7" y="12"/>
                  </a:cubicBezTo>
                  <a:cubicBezTo>
                    <a:pt x="7" y="12"/>
                    <a:pt x="6" y="12"/>
                    <a:pt x="6" y="1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3" name="Freeform 39"/>
            <p:cNvSpPr>
              <a:spLocks/>
            </p:cNvSpPr>
            <p:nvPr/>
          </p:nvSpPr>
          <p:spPr bwMode="auto">
            <a:xfrm>
              <a:off x="3841751" y="2038350"/>
              <a:ext cx="71438" cy="65088"/>
            </a:xfrm>
            <a:custGeom>
              <a:avLst/>
              <a:gdLst>
                <a:gd name="T0" fmla="*/ 14 w 14"/>
                <a:gd name="T1" fmla="*/ 13 h 13"/>
                <a:gd name="T2" fmla="*/ 0 w 14"/>
                <a:gd name="T3" fmla="*/ 10 h 13"/>
                <a:gd name="T4" fmla="*/ 7 w 14"/>
                <a:gd name="T5" fmla="*/ 0 h 13"/>
                <a:gd name="T6" fmla="*/ 14 w 14"/>
                <a:gd name="T7" fmla="*/ 13 h 13"/>
              </a:gdLst>
              <a:ahLst/>
              <a:cxnLst>
                <a:cxn ang="0">
                  <a:pos x="T0" y="T1"/>
                </a:cxn>
                <a:cxn ang="0">
                  <a:pos x="T2" y="T3"/>
                </a:cxn>
                <a:cxn ang="0">
                  <a:pos x="T4" y="T5"/>
                </a:cxn>
                <a:cxn ang="0">
                  <a:pos x="T6" y="T7"/>
                </a:cxn>
              </a:cxnLst>
              <a:rect l="0" t="0" r="r" b="b"/>
              <a:pathLst>
                <a:path w="14" h="13">
                  <a:moveTo>
                    <a:pt x="14" y="13"/>
                  </a:moveTo>
                  <a:cubicBezTo>
                    <a:pt x="9" y="12"/>
                    <a:pt x="5" y="11"/>
                    <a:pt x="0" y="10"/>
                  </a:cubicBezTo>
                  <a:cubicBezTo>
                    <a:pt x="2" y="6"/>
                    <a:pt x="4" y="3"/>
                    <a:pt x="7" y="0"/>
                  </a:cubicBezTo>
                  <a:cubicBezTo>
                    <a:pt x="9" y="4"/>
                    <a:pt x="11" y="8"/>
                    <a:pt x="14" y="1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4" name="Freeform 40"/>
            <p:cNvSpPr>
              <a:spLocks/>
            </p:cNvSpPr>
            <p:nvPr/>
          </p:nvSpPr>
          <p:spPr bwMode="auto">
            <a:xfrm>
              <a:off x="5897563" y="1782762"/>
              <a:ext cx="71438" cy="71438"/>
            </a:xfrm>
            <a:custGeom>
              <a:avLst/>
              <a:gdLst>
                <a:gd name="T0" fmla="*/ 7 w 14"/>
                <a:gd name="T1" fmla="*/ 0 h 14"/>
                <a:gd name="T2" fmla="*/ 14 w 14"/>
                <a:gd name="T3" fmla="*/ 14 h 14"/>
                <a:gd name="T4" fmla="*/ 0 w 14"/>
                <a:gd name="T5" fmla="*/ 11 h 14"/>
                <a:gd name="T6" fmla="*/ 7 w 14"/>
                <a:gd name="T7" fmla="*/ 0 h 14"/>
              </a:gdLst>
              <a:ahLst/>
              <a:cxnLst>
                <a:cxn ang="0">
                  <a:pos x="T0" y="T1"/>
                </a:cxn>
                <a:cxn ang="0">
                  <a:pos x="T2" y="T3"/>
                </a:cxn>
                <a:cxn ang="0">
                  <a:pos x="T4" y="T5"/>
                </a:cxn>
                <a:cxn ang="0">
                  <a:pos x="T6" y="T7"/>
                </a:cxn>
              </a:cxnLst>
              <a:rect l="0" t="0" r="r" b="b"/>
              <a:pathLst>
                <a:path w="14" h="14">
                  <a:moveTo>
                    <a:pt x="7" y="0"/>
                  </a:moveTo>
                  <a:cubicBezTo>
                    <a:pt x="10" y="5"/>
                    <a:pt x="12" y="9"/>
                    <a:pt x="14" y="14"/>
                  </a:cubicBezTo>
                  <a:cubicBezTo>
                    <a:pt x="9" y="13"/>
                    <a:pt x="5" y="12"/>
                    <a:pt x="0" y="11"/>
                  </a:cubicBezTo>
                  <a:cubicBezTo>
                    <a:pt x="3" y="7"/>
                    <a:pt x="5" y="4"/>
                    <a:pt x="7"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5" name="Freeform 41"/>
            <p:cNvSpPr>
              <a:spLocks/>
            </p:cNvSpPr>
            <p:nvPr/>
          </p:nvSpPr>
          <p:spPr bwMode="auto">
            <a:xfrm>
              <a:off x="5173663" y="2344738"/>
              <a:ext cx="71438" cy="66675"/>
            </a:xfrm>
            <a:custGeom>
              <a:avLst/>
              <a:gdLst>
                <a:gd name="T0" fmla="*/ 14 w 14"/>
                <a:gd name="T1" fmla="*/ 13 h 13"/>
                <a:gd name="T2" fmla="*/ 0 w 14"/>
                <a:gd name="T3" fmla="*/ 10 h 13"/>
                <a:gd name="T4" fmla="*/ 7 w 14"/>
                <a:gd name="T5" fmla="*/ 0 h 13"/>
                <a:gd name="T6" fmla="*/ 14 w 14"/>
                <a:gd name="T7" fmla="*/ 13 h 13"/>
              </a:gdLst>
              <a:ahLst/>
              <a:cxnLst>
                <a:cxn ang="0">
                  <a:pos x="T0" y="T1"/>
                </a:cxn>
                <a:cxn ang="0">
                  <a:pos x="T2" y="T3"/>
                </a:cxn>
                <a:cxn ang="0">
                  <a:pos x="T4" y="T5"/>
                </a:cxn>
                <a:cxn ang="0">
                  <a:pos x="T6" y="T7"/>
                </a:cxn>
              </a:cxnLst>
              <a:rect l="0" t="0" r="r" b="b"/>
              <a:pathLst>
                <a:path w="14" h="13">
                  <a:moveTo>
                    <a:pt x="14" y="13"/>
                  </a:moveTo>
                  <a:cubicBezTo>
                    <a:pt x="9" y="12"/>
                    <a:pt x="5" y="11"/>
                    <a:pt x="0" y="10"/>
                  </a:cubicBezTo>
                  <a:cubicBezTo>
                    <a:pt x="2" y="6"/>
                    <a:pt x="4" y="3"/>
                    <a:pt x="7" y="0"/>
                  </a:cubicBezTo>
                  <a:cubicBezTo>
                    <a:pt x="9" y="4"/>
                    <a:pt x="11" y="8"/>
                    <a:pt x="14" y="1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6" name="Freeform 42"/>
            <p:cNvSpPr>
              <a:spLocks/>
            </p:cNvSpPr>
            <p:nvPr/>
          </p:nvSpPr>
          <p:spPr bwMode="auto">
            <a:xfrm>
              <a:off x="4306888" y="2298700"/>
              <a:ext cx="76200" cy="66675"/>
            </a:xfrm>
            <a:custGeom>
              <a:avLst/>
              <a:gdLst>
                <a:gd name="T0" fmla="*/ 0 w 15"/>
                <a:gd name="T1" fmla="*/ 10 h 13"/>
                <a:gd name="T2" fmla="*/ 8 w 15"/>
                <a:gd name="T3" fmla="*/ 0 h 13"/>
                <a:gd name="T4" fmla="*/ 15 w 15"/>
                <a:gd name="T5" fmla="*/ 13 h 13"/>
                <a:gd name="T6" fmla="*/ 0 w 15"/>
                <a:gd name="T7" fmla="*/ 10 h 13"/>
              </a:gdLst>
              <a:ahLst/>
              <a:cxnLst>
                <a:cxn ang="0">
                  <a:pos x="T0" y="T1"/>
                </a:cxn>
                <a:cxn ang="0">
                  <a:pos x="T2" y="T3"/>
                </a:cxn>
                <a:cxn ang="0">
                  <a:pos x="T4" y="T5"/>
                </a:cxn>
                <a:cxn ang="0">
                  <a:pos x="T6" y="T7"/>
                </a:cxn>
              </a:cxnLst>
              <a:rect l="0" t="0" r="r" b="b"/>
              <a:pathLst>
                <a:path w="15" h="13">
                  <a:moveTo>
                    <a:pt x="0" y="10"/>
                  </a:moveTo>
                  <a:cubicBezTo>
                    <a:pt x="3" y="6"/>
                    <a:pt x="5" y="3"/>
                    <a:pt x="8" y="0"/>
                  </a:cubicBezTo>
                  <a:cubicBezTo>
                    <a:pt x="10" y="5"/>
                    <a:pt x="12" y="8"/>
                    <a:pt x="15" y="13"/>
                  </a:cubicBezTo>
                  <a:cubicBezTo>
                    <a:pt x="10" y="12"/>
                    <a:pt x="6" y="11"/>
                    <a:pt x="0" y="1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7" name="Freeform 43"/>
            <p:cNvSpPr>
              <a:spLocks/>
            </p:cNvSpPr>
            <p:nvPr/>
          </p:nvSpPr>
          <p:spPr bwMode="auto">
            <a:xfrm>
              <a:off x="5719763" y="2420938"/>
              <a:ext cx="71438" cy="50800"/>
            </a:xfrm>
            <a:custGeom>
              <a:avLst/>
              <a:gdLst>
                <a:gd name="T0" fmla="*/ 14 w 14"/>
                <a:gd name="T1" fmla="*/ 0 h 10"/>
                <a:gd name="T2" fmla="*/ 9 w 14"/>
                <a:gd name="T3" fmla="*/ 10 h 10"/>
                <a:gd name="T4" fmla="*/ 0 w 14"/>
                <a:gd name="T5" fmla="*/ 3 h 10"/>
                <a:gd name="T6" fmla="*/ 14 w 14"/>
                <a:gd name="T7" fmla="*/ 0 h 10"/>
              </a:gdLst>
              <a:ahLst/>
              <a:cxnLst>
                <a:cxn ang="0">
                  <a:pos x="T0" y="T1"/>
                </a:cxn>
                <a:cxn ang="0">
                  <a:pos x="T2" y="T3"/>
                </a:cxn>
                <a:cxn ang="0">
                  <a:pos x="T4" y="T5"/>
                </a:cxn>
                <a:cxn ang="0">
                  <a:pos x="T6" y="T7"/>
                </a:cxn>
              </a:cxnLst>
              <a:rect l="0" t="0" r="r" b="b"/>
              <a:pathLst>
                <a:path w="14" h="10">
                  <a:moveTo>
                    <a:pt x="14" y="0"/>
                  </a:moveTo>
                  <a:cubicBezTo>
                    <a:pt x="12" y="4"/>
                    <a:pt x="11" y="6"/>
                    <a:pt x="9" y="10"/>
                  </a:cubicBezTo>
                  <a:cubicBezTo>
                    <a:pt x="6" y="8"/>
                    <a:pt x="4" y="6"/>
                    <a:pt x="0" y="3"/>
                  </a:cubicBezTo>
                  <a:cubicBezTo>
                    <a:pt x="5" y="2"/>
                    <a:pt x="9" y="1"/>
                    <a:pt x="14"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8" name="Freeform 44"/>
            <p:cNvSpPr>
              <a:spLocks/>
            </p:cNvSpPr>
            <p:nvPr/>
          </p:nvSpPr>
          <p:spPr bwMode="auto">
            <a:xfrm>
              <a:off x="3668713" y="2671763"/>
              <a:ext cx="61913" cy="50800"/>
            </a:xfrm>
            <a:custGeom>
              <a:avLst/>
              <a:gdLst>
                <a:gd name="T0" fmla="*/ 0 w 12"/>
                <a:gd name="T1" fmla="*/ 3 h 10"/>
                <a:gd name="T2" fmla="*/ 12 w 12"/>
                <a:gd name="T3" fmla="*/ 0 h 10"/>
                <a:gd name="T4" fmla="*/ 8 w 12"/>
                <a:gd name="T5" fmla="*/ 10 h 10"/>
                <a:gd name="T6" fmla="*/ 0 w 12"/>
                <a:gd name="T7" fmla="*/ 4 h 10"/>
                <a:gd name="T8" fmla="*/ 0 w 12"/>
                <a:gd name="T9" fmla="*/ 3 h 10"/>
              </a:gdLst>
              <a:ahLst/>
              <a:cxnLst>
                <a:cxn ang="0">
                  <a:pos x="T0" y="T1"/>
                </a:cxn>
                <a:cxn ang="0">
                  <a:pos x="T2" y="T3"/>
                </a:cxn>
                <a:cxn ang="0">
                  <a:pos x="T4" y="T5"/>
                </a:cxn>
                <a:cxn ang="0">
                  <a:pos x="T6" y="T7"/>
                </a:cxn>
                <a:cxn ang="0">
                  <a:pos x="T8" y="T9"/>
                </a:cxn>
              </a:cxnLst>
              <a:rect l="0" t="0" r="r" b="b"/>
              <a:pathLst>
                <a:path w="12" h="10">
                  <a:moveTo>
                    <a:pt x="0" y="3"/>
                  </a:moveTo>
                  <a:cubicBezTo>
                    <a:pt x="4" y="2"/>
                    <a:pt x="7" y="1"/>
                    <a:pt x="12" y="0"/>
                  </a:cubicBezTo>
                  <a:cubicBezTo>
                    <a:pt x="11" y="4"/>
                    <a:pt x="9" y="6"/>
                    <a:pt x="8" y="10"/>
                  </a:cubicBezTo>
                  <a:cubicBezTo>
                    <a:pt x="5" y="8"/>
                    <a:pt x="2" y="6"/>
                    <a:pt x="0" y="4"/>
                  </a:cubicBezTo>
                  <a:cubicBezTo>
                    <a:pt x="0" y="4"/>
                    <a:pt x="0" y="3"/>
                    <a:pt x="0" y="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9" name="Freeform 45"/>
            <p:cNvSpPr>
              <a:spLocks/>
            </p:cNvSpPr>
            <p:nvPr/>
          </p:nvSpPr>
          <p:spPr bwMode="auto">
            <a:xfrm>
              <a:off x="6030913" y="3840163"/>
              <a:ext cx="66675" cy="57150"/>
            </a:xfrm>
            <a:custGeom>
              <a:avLst/>
              <a:gdLst>
                <a:gd name="T0" fmla="*/ 8 w 13"/>
                <a:gd name="T1" fmla="*/ 11 h 11"/>
                <a:gd name="T2" fmla="*/ 0 w 13"/>
                <a:gd name="T3" fmla="*/ 3 h 11"/>
                <a:gd name="T4" fmla="*/ 13 w 13"/>
                <a:gd name="T5" fmla="*/ 0 h 11"/>
                <a:gd name="T6" fmla="*/ 8 w 13"/>
                <a:gd name="T7" fmla="*/ 11 h 11"/>
              </a:gdLst>
              <a:ahLst/>
              <a:cxnLst>
                <a:cxn ang="0">
                  <a:pos x="T0" y="T1"/>
                </a:cxn>
                <a:cxn ang="0">
                  <a:pos x="T2" y="T3"/>
                </a:cxn>
                <a:cxn ang="0">
                  <a:pos x="T4" y="T5"/>
                </a:cxn>
                <a:cxn ang="0">
                  <a:pos x="T6" y="T7"/>
                </a:cxn>
              </a:cxnLst>
              <a:rect l="0" t="0" r="r" b="b"/>
              <a:pathLst>
                <a:path w="13" h="11">
                  <a:moveTo>
                    <a:pt x="8" y="11"/>
                  </a:moveTo>
                  <a:cubicBezTo>
                    <a:pt x="6" y="8"/>
                    <a:pt x="4" y="6"/>
                    <a:pt x="0" y="3"/>
                  </a:cubicBezTo>
                  <a:cubicBezTo>
                    <a:pt x="5" y="2"/>
                    <a:pt x="9" y="1"/>
                    <a:pt x="13" y="0"/>
                  </a:cubicBezTo>
                  <a:cubicBezTo>
                    <a:pt x="11" y="4"/>
                    <a:pt x="10" y="6"/>
                    <a:pt x="8" y="1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0" name="Freeform 46"/>
            <p:cNvSpPr>
              <a:spLocks/>
            </p:cNvSpPr>
            <p:nvPr/>
          </p:nvSpPr>
          <p:spPr bwMode="auto">
            <a:xfrm>
              <a:off x="3663951" y="4244975"/>
              <a:ext cx="41275" cy="39688"/>
            </a:xfrm>
            <a:custGeom>
              <a:avLst/>
              <a:gdLst>
                <a:gd name="T0" fmla="*/ 0 w 8"/>
                <a:gd name="T1" fmla="*/ 4 h 8"/>
                <a:gd name="T2" fmla="*/ 8 w 8"/>
                <a:gd name="T3" fmla="*/ 0 h 8"/>
                <a:gd name="T4" fmla="*/ 7 w 8"/>
                <a:gd name="T5" fmla="*/ 8 h 8"/>
                <a:gd name="T6" fmla="*/ 0 w 8"/>
                <a:gd name="T7" fmla="*/ 5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2" y="3"/>
                    <a:pt x="4" y="2"/>
                    <a:pt x="8" y="0"/>
                  </a:cubicBezTo>
                  <a:cubicBezTo>
                    <a:pt x="7" y="3"/>
                    <a:pt x="7" y="5"/>
                    <a:pt x="7" y="8"/>
                  </a:cubicBezTo>
                  <a:cubicBezTo>
                    <a:pt x="4" y="7"/>
                    <a:pt x="2" y="6"/>
                    <a:pt x="0" y="5"/>
                  </a:cubicBezTo>
                  <a:cubicBezTo>
                    <a:pt x="0" y="5"/>
                    <a:pt x="0" y="4"/>
                    <a:pt x="0" y="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1" name="Freeform 47"/>
            <p:cNvSpPr>
              <a:spLocks/>
            </p:cNvSpPr>
            <p:nvPr/>
          </p:nvSpPr>
          <p:spPr bwMode="auto">
            <a:xfrm>
              <a:off x="4765676" y="4229100"/>
              <a:ext cx="50800" cy="46038"/>
            </a:xfrm>
            <a:custGeom>
              <a:avLst/>
              <a:gdLst>
                <a:gd name="T0" fmla="*/ 9 w 10"/>
                <a:gd name="T1" fmla="*/ 9 h 9"/>
                <a:gd name="T2" fmla="*/ 0 w 10"/>
                <a:gd name="T3" fmla="*/ 5 h 9"/>
                <a:gd name="T4" fmla="*/ 10 w 10"/>
                <a:gd name="T5" fmla="*/ 0 h 9"/>
                <a:gd name="T6" fmla="*/ 9 w 10"/>
                <a:gd name="T7" fmla="*/ 9 h 9"/>
              </a:gdLst>
              <a:ahLst/>
              <a:cxnLst>
                <a:cxn ang="0">
                  <a:pos x="T0" y="T1"/>
                </a:cxn>
                <a:cxn ang="0">
                  <a:pos x="T2" y="T3"/>
                </a:cxn>
                <a:cxn ang="0">
                  <a:pos x="T4" y="T5"/>
                </a:cxn>
                <a:cxn ang="0">
                  <a:pos x="T6" y="T7"/>
                </a:cxn>
              </a:cxnLst>
              <a:rect l="0" t="0" r="r" b="b"/>
              <a:pathLst>
                <a:path w="10" h="9">
                  <a:moveTo>
                    <a:pt x="9" y="9"/>
                  </a:moveTo>
                  <a:cubicBezTo>
                    <a:pt x="6" y="8"/>
                    <a:pt x="4" y="7"/>
                    <a:pt x="0" y="5"/>
                  </a:cubicBezTo>
                  <a:cubicBezTo>
                    <a:pt x="4" y="3"/>
                    <a:pt x="6" y="2"/>
                    <a:pt x="10" y="0"/>
                  </a:cubicBezTo>
                  <a:cubicBezTo>
                    <a:pt x="9" y="4"/>
                    <a:pt x="9" y="6"/>
                    <a:pt x="9" y="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2" name="Freeform 48"/>
            <p:cNvSpPr>
              <a:spLocks/>
            </p:cNvSpPr>
            <p:nvPr/>
          </p:nvSpPr>
          <p:spPr bwMode="auto">
            <a:xfrm>
              <a:off x="6132513" y="4229100"/>
              <a:ext cx="46038" cy="46038"/>
            </a:xfrm>
            <a:custGeom>
              <a:avLst/>
              <a:gdLst>
                <a:gd name="T0" fmla="*/ 8 w 9"/>
                <a:gd name="T1" fmla="*/ 9 h 9"/>
                <a:gd name="T2" fmla="*/ 0 w 9"/>
                <a:gd name="T3" fmla="*/ 5 h 9"/>
                <a:gd name="T4" fmla="*/ 9 w 9"/>
                <a:gd name="T5" fmla="*/ 0 h 9"/>
                <a:gd name="T6" fmla="*/ 8 w 9"/>
                <a:gd name="T7" fmla="*/ 9 h 9"/>
              </a:gdLst>
              <a:ahLst/>
              <a:cxnLst>
                <a:cxn ang="0">
                  <a:pos x="T0" y="T1"/>
                </a:cxn>
                <a:cxn ang="0">
                  <a:pos x="T2" y="T3"/>
                </a:cxn>
                <a:cxn ang="0">
                  <a:pos x="T4" y="T5"/>
                </a:cxn>
                <a:cxn ang="0">
                  <a:pos x="T6" y="T7"/>
                </a:cxn>
              </a:cxnLst>
              <a:rect l="0" t="0" r="r" b="b"/>
              <a:pathLst>
                <a:path w="9" h="9">
                  <a:moveTo>
                    <a:pt x="8" y="9"/>
                  </a:moveTo>
                  <a:cubicBezTo>
                    <a:pt x="5" y="7"/>
                    <a:pt x="3" y="7"/>
                    <a:pt x="0" y="5"/>
                  </a:cubicBezTo>
                  <a:cubicBezTo>
                    <a:pt x="3" y="3"/>
                    <a:pt x="6" y="2"/>
                    <a:pt x="9" y="0"/>
                  </a:cubicBezTo>
                  <a:cubicBezTo>
                    <a:pt x="9" y="4"/>
                    <a:pt x="8" y="6"/>
                    <a:pt x="8" y="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3" name="Freeform 49"/>
            <p:cNvSpPr>
              <a:spLocks/>
            </p:cNvSpPr>
            <p:nvPr/>
          </p:nvSpPr>
          <p:spPr bwMode="auto">
            <a:xfrm>
              <a:off x="4311651" y="4413250"/>
              <a:ext cx="46038" cy="41275"/>
            </a:xfrm>
            <a:custGeom>
              <a:avLst/>
              <a:gdLst>
                <a:gd name="T0" fmla="*/ 0 w 9"/>
                <a:gd name="T1" fmla="*/ 3 h 8"/>
                <a:gd name="T2" fmla="*/ 9 w 9"/>
                <a:gd name="T3" fmla="*/ 0 h 8"/>
                <a:gd name="T4" fmla="*/ 7 w 9"/>
                <a:gd name="T5" fmla="*/ 8 h 8"/>
                <a:gd name="T6" fmla="*/ 0 w 9"/>
                <a:gd name="T7" fmla="*/ 5 h 8"/>
                <a:gd name="T8" fmla="*/ 0 w 9"/>
                <a:gd name="T9" fmla="*/ 3 h 8"/>
              </a:gdLst>
              <a:ahLst/>
              <a:cxnLst>
                <a:cxn ang="0">
                  <a:pos x="T0" y="T1"/>
                </a:cxn>
                <a:cxn ang="0">
                  <a:pos x="T2" y="T3"/>
                </a:cxn>
                <a:cxn ang="0">
                  <a:pos x="T4" y="T5"/>
                </a:cxn>
                <a:cxn ang="0">
                  <a:pos x="T6" y="T7"/>
                </a:cxn>
                <a:cxn ang="0">
                  <a:pos x="T8" y="T9"/>
                </a:cxn>
              </a:cxnLst>
              <a:rect l="0" t="0" r="r" b="b"/>
              <a:pathLst>
                <a:path w="9" h="8">
                  <a:moveTo>
                    <a:pt x="0" y="3"/>
                  </a:moveTo>
                  <a:cubicBezTo>
                    <a:pt x="3" y="2"/>
                    <a:pt x="5" y="1"/>
                    <a:pt x="9" y="0"/>
                  </a:cubicBezTo>
                  <a:cubicBezTo>
                    <a:pt x="8" y="3"/>
                    <a:pt x="8" y="5"/>
                    <a:pt x="7" y="8"/>
                  </a:cubicBezTo>
                  <a:cubicBezTo>
                    <a:pt x="4" y="7"/>
                    <a:pt x="2" y="6"/>
                    <a:pt x="0" y="5"/>
                  </a:cubicBezTo>
                  <a:cubicBezTo>
                    <a:pt x="0" y="4"/>
                    <a:pt x="0" y="4"/>
                    <a:pt x="0" y="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4" name="Freeform 50"/>
            <p:cNvSpPr>
              <a:spLocks/>
            </p:cNvSpPr>
            <p:nvPr/>
          </p:nvSpPr>
          <p:spPr bwMode="auto">
            <a:xfrm>
              <a:off x="5826126" y="2808288"/>
              <a:ext cx="46038" cy="41275"/>
            </a:xfrm>
            <a:custGeom>
              <a:avLst/>
              <a:gdLst>
                <a:gd name="T0" fmla="*/ 1 w 9"/>
                <a:gd name="T1" fmla="*/ 4 h 8"/>
                <a:gd name="T2" fmla="*/ 9 w 9"/>
                <a:gd name="T3" fmla="*/ 0 h 8"/>
                <a:gd name="T4" fmla="*/ 8 w 9"/>
                <a:gd name="T5" fmla="*/ 8 h 8"/>
                <a:gd name="T6" fmla="*/ 0 w 9"/>
                <a:gd name="T7" fmla="*/ 6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3" y="3"/>
                    <a:pt x="5" y="2"/>
                    <a:pt x="9" y="0"/>
                  </a:cubicBezTo>
                  <a:cubicBezTo>
                    <a:pt x="8" y="3"/>
                    <a:pt x="8" y="5"/>
                    <a:pt x="8" y="8"/>
                  </a:cubicBezTo>
                  <a:cubicBezTo>
                    <a:pt x="5" y="7"/>
                    <a:pt x="3" y="6"/>
                    <a:pt x="0" y="6"/>
                  </a:cubicBezTo>
                  <a:cubicBezTo>
                    <a:pt x="0" y="5"/>
                    <a:pt x="1" y="5"/>
                    <a:pt x="1" y="4"/>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5" name="Freeform 51"/>
            <p:cNvSpPr>
              <a:spLocks/>
            </p:cNvSpPr>
            <p:nvPr/>
          </p:nvSpPr>
          <p:spPr bwMode="auto">
            <a:xfrm>
              <a:off x="5668963" y="4413250"/>
              <a:ext cx="50800" cy="41275"/>
            </a:xfrm>
            <a:custGeom>
              <a:avLst/>
              <a:gdLst>
                <a:gd name="T0" fmla="*/ 8 w 10"/>
                <a:gd name="T1" fmla="*/ 8 h 8"/>
                <a:gd name="T2" fmla="*/ 0 w 10"/>
                <a:gd name="T3" fmla="*/ 4 h 8"/>
                <a:gd name="T4" fmla="*/ 10 w 10"/>
                <a:gd name="T5" fmla="*/ 0 h 8"/>
                <a:gd name="T6" fmla="*/ 8 w 10"/>
                <a:gd name="T7" fmla="*/ 8 h 8"/>
              </a:gdLst>
              <a:ahLst/>
              <a:cxnLst>
                <a:cxn ang="0">
                  <a:pos x="T0" y="T1"/>
                </a:cxn>
                <a:cxn ang="0">
                  <a:pos x="T2" y="T3"/>
                </a:cxn>
                <a:cxn ang="0">
                  <a:pos x="T4" y="T5"/>
                </a:cxn>
                <a:cxn ang="0">
                  <a:pos x="T6" y="T7"/>
                </a:cxn>
              </a:cxnLst>
              <a:rect l="0" t="0" r="r" b="b"/>
              <a:pathLst>
                <a:path w="10" h="8">
                  <a:moveTo>
                    <a:pt x="8" y="8"/>
                  </a:moveTo>
                  <a:cubicBezTo>
                    <a:pt x="5" y="7"/>
                    <a:pt x="3" y="6"/>
                    <a:pt x="0" y="4"/>
                  </a:cubicBezTo>
                  <a:cubicBezTo>
                    <a:pt x="4" y="3"/>
                    <a:pt x="7" y="2"/>
                    <a:pt x="10" y="0"/>
                  </a:cubicBezTo>
                  <a:cubicBezTo>
                    <a:pt x="9" y="3"/>
                    <a:pt x="9" y="5"/>
                    <a:pt x="8" y="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6" name="Freeform 52"/>
            <p:cNvSpPr>
              <a:spLocks/>
            </p:cNvSpPr>
            <p:nvPr/>
          </p:nvSpPr>
          <p:spPr bwMode="auto">
            <a:xfrm>
              <a:off x="3311526" y="3243263"/>
              <a:ext cx="41275" cy="41275"/>
            </a:xfrm>
            <a:custGeom>
              <a:avLst/>
              <a:gdLst>
                <a:gd name="T0" fmla="*/ 8 w 8"/>
                <a:gd name="T1" fmla="*/ 0 h 8"/>
                <a:gd name="T2" fmla="*/ 6 w 8"/>
                <a:gd name="T3" fmla="*/ 8 h 8"/>
                <a:gd name="T4" fmla="*/ 0 w 8"/>
                <a:gd name="T5" fmla="*/ 5 h 8"/>
                <a:gd name="T6" fmla="*/ 0 w 8"/>
                <a:gd name="T7" fmla="*/ 3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cubicBezTo>
                    <a:pt x="7" y="3"/>
                    <a:pt x="7" y="5"/>
                    <a:pt x="6" y="8"/>
                  </a:cubicBezTo>
                  <a:cubicBezTo>
                    <a:pt x="4" y="7"/>
                    <a:pt x="2" y="6"/>
                    <a:pt x="0" y="5"/>
                  </a:cubicBezTo>
                  <a:cubicBezTo>
                    <a:pt x="0" y="4"/>
                    <a:pt x="0" y="4"/>
                    <a:pt x="0" y="3"/>
                  </a:cubicBezTo>
                  <a:cubicBezTo>
                    <a:pt x="2" y="2"/>
                    <a:pt x="5" y="1"/>
                    <a:pt x="8"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7" name="Freeform 53"/>
            <p:cNvSpPr>
              <a:spLocks/>
            </p:cNvSpPr>
            <p:nvPr/>
          </p:nvSpPr>
          <p:spPr bwMode="auto">
            <a:xfrm>
              <a:off x="3194051" y="4422775"/>
              <a:ext cx="50800" cy="46038"/>
            </a:xfrm>
            <a:custGeom>
              <a:avLst/>
              <a:gdLst>
                <a:gd name="T0" fmla="*/ 8 w 10"/>
                <a:gd name="T1" fmla="*/ 9 h 9"/>
                <a:gd name="T2" fmla="*/ 0 w 10"/>
                <a:gd name="T3" fmla="*/ 4 h 9"/>
                <a:gd name="T4" fmla="*/ 10 w 10"/>
                <a:gd name="T5" fmla="*/ 0 h 9"/>
                <a:gd name="T6" fmla="*/ 8 w 10"/>
                <a:gd name="T7" fmla="*/ 9 h 9"/>
              </a:gdLst>
              <a:ahLst/>
              <a:cxnLst>
                <a:cxn ang="0">
                  <a:pos x="T0" y="T1"/>
                </a:cxn>
                <a:cxn ang="0">
                  <a:pos x="T2" y="T3"/>
                </a:cxn>
                <a:cxn ang="0">
                  <a:pos x="T4" y="T5"/>
                </a:cxn>
                <a:cxn ang="0">
                  <a:pos x="T6" y="T7"/>
                </a:cxn>
              </a:cxnLst>
              <a:rect l="0" t="0" r="r" b="b"/>
              <a:pathLst>
                <a:path w="10" h="9">
                  <a:moveTo>
                    <a:pt x="8" y="9"/>
                  </a:moveTo>
                  <a:cubicBezTo>
                    <a:pt x="5" y="7"/>
                    <a:pt x="3" y="6"/>
                    <a:pt x="0" y="4"/>
                  </a:cubicBezTo>
                  <a:cubicBezTo>
                    <a:pt x="4" y="3"/>
                    <a:pt x="6" y="2"/>
                    <a:pt x="10" y="0"/>
                  </a:cubicBezTo>
                  <a:cubicBezTo>
                    <a:pt x="9" y="4"/>
                    <a:pt x="9" y="6"/>
                    <a:pt x="8" y="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8" name="Freeform 54"/>
            <p:cNvSpPr>
              <a:spLocks/>
            </p:cNvSpPr>
            <p:nvPr/>
          </p:nvSpPr>
          <p:spPr bwMode="auto">
            <a:xfrm>
              <a:off x="5994401" y="4356100"/>
              <a:ext cx="41275" cy="41275"/>
            </a:xfrm>
            <a:custGeom>
              <a:avLst/>
              <a:gdLst>
                <a:gd name="T0" fmla="*/ 8 w 8"/>
                <a:gd name="T1" fmla="*/ 8 h 8"/>
                <a:gd name="T2" fmla="*/ 1 w 8"/>
                <a:gd name="T3" fmla="*/ 7 h 8"/>
                <a:gd name="T4" fmla="*/ 0 w 8"/>
                <a:gd name="T5" fmla="*/ 5 h 8"/>
                <a:gd name="T6" fmla="*/ 4 w 8"/>
                <a:gd name="T7" fmla="*/ 0 h 8"/>
                <a:gd name="T8" fmla="*/ 7 w 8"/>
                <a:gd name="T9" fmla="*/ 2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8"/>
                  </a:moveTo>
                  <a:cubicBezTo>
                    <a:pt x="5" y="7"/>
                    <a:pt x="3" y="7"/>
                    <a:pt x="1" y="7"/>
                  </a:cubicBezTo>
                  <a:cubicBezTo>
                    <a:pt x="1" y="6"/>
                    <a:pt x="0" y="6"/>
                    <a:pt x="0" y="5"/>
                  </a:cubicBezTo>
                  <a:cubicBezTo>
                    <a:pt x="2" y="3"/>
                    <a:pt x="3" y="2"/>
                    <a:pt x="4" y="0"/>
                  </a:cubicBezTo>
                  <a:cubicBezTo>
                    <a:pt x="5" y="0"/>
                    <a:pt x="6" y="1"/>
                    <a:pt x="7" y="2"/>
                  </a:cubicBezTo>
                  <a:cubicBezTo>
                    <a:pt x="7" y="3"/>
                    <a:pt x="7" y="5"/>
                    <a:pt x="8" y="8"/>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69" name="Freeform 55"/>
            <p:cNvSpPr>
              <a:spLocks/>
            </p:cNvSpPr>
            <p:nvPr/>
          </p:nvSpPr>
          <p:spPr bwMode="auto">
            <a:xfrm>
              <a:off x="4627563" y="4356100"/>
              <a:ext cx="46038" cy="36513"/>
            </a:xfrm>
            <a:custGeom>
              <a:avLst/>
              <a:gdLst>
                <a:gd name="T0" fmla="*/ 6 w 9"/>
                <a:gd name="T1" fmla="*/ 0 h 7"/>
                <a:gd name="T2" fmla="*/ 9 w 9"/>
                <a:gd name="T3" fmla="*/ 7 h 7"/>
                <a:gd name="T4" fmla="*/ 2 w 9"/>
                <a:gd name="T5" fmla="*/ 7 h 7"/>
                <a:gd name="T6" fmla="*/ 0 w 9"/>
                <a:gd name="T7" fmla="*/ 5 h 7"/>
                <a:gd name="T8" fmla="*/ 6 w 9"/>
                <a:gd name="T9" fmla="*/ 0 h 7"/>
              </a:gdLst>
              <a:ahLst/>
              <a:cxnLst>
                <a:cxn ang="0">
                  <a:pos x="T0" y="T1"/>
                </a:cxn>
                <a:cxn ang="0">
                  <a:pos x="T2" y="T3"/>
                </a:cxn>
                <a:cxn ang="0">
                  <a:pos x="T4" y="T5"/>
                </a:cxn>
                <a:cxn ang="0">
                  <a:pos x="T6" y="T7"/>
                </a:cxn>
                <a:cxn ang="0">
                  <a:pos x="T8" y="T9"/>
                </a:cxn>
              </a:cxnLst>
              <a:rect l="0" t="0" r="r" b="b"/>
              <a:pathLst>
                <a:path w="9" h="7">
                  <a:moveTo>
                    <a:pt x="6" y="0"/>
                  </a:moveTo>
                  <a:cubicBezTo>
                    <a:pt x="7" y="3"/>
                    <a:pt x="8" y="5"/>
                    <a:pt x="9" y="7"/>
                  </a:cubicBezTo>
                  <a:cubicBezTo>
                    <a:pt x="6" y="7"/>
                    <a:pt x="4" y="7"/>
                    <a:pt x="2" y="7"/>
                  </a:cubicBezTo>
                  <a:cubicBezTo>
                    <a:pt x="1" y="6"/>
                    <a:pt x="1" y="6"/>
                    <a:pt x="0" y="5"/>
                  </a:cubicBezTo>
                  <a:cubicBezTo>
                    <a:pt x="2" y="4"/>
                    <a:pt x="4" y="2"/>
                    <a:pt x="6"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70" name="Freeform 56"/>
            <p:cNvSpPr>
              <a:spLocks/>
            </p:cNvSpPr>
            <p:nvPr/>
          </p:nvSpPr>
          <p:spPr bwMode="auto">
            <a:xfrm>
              <a:off x="3521076" y="4367213"/>
              <a:ext cx="41275" cy="34925"/>
            </a:xfrm>
            <a:custGeom>
              <a:avLst/>
              <a:gdLst>
                <a:gd name="T0" fmla="*/ 6 w 8"/>
                <a:gd name="T1" fmla="*/ 0 h 7"/>
                <a:gd name="T2" fmla="*/ 8 w 8"/>
                <a:gd name="T3" fmla="*/ 7 h 7"/>
                <a:gd name="T4" fmla="*/ 0 w 8"/>
                <a:gd name="T5" fmla="*/ 7 h 7"/>
                <a:gd name="T6" fmla="*/ 6 w 8"/>
                <a:gd name="T7" fmla="*/ 0 h 7"/>
              </a:gdLst>
              <a:ahLst/>
              <a:cxnLst>
                <a:cxn ang="0">
                  <a:pos x="T0" y="T1"/>
                </a:cxn>
                <a:cxn ang="0">
                  <a:pos x="T2" y="T3"/>
                </a:cxn>
                <a:cxn ang="0">
                  <a:pos x="T4" y="T5"/>
                </a:cxn>
                <a:cxn ang="0">
                  <a:pos x="T6" y="T7"/>
                </a:cxn>
              </a:cxnLst>
              <a:rect l="0" t="0" r="r" b="b"/>
              <a:pathLst>
                <a:path w="8" h="7">
                  <a:moveTo>
                    <a:pt x="6" y="0"/>
                  </a:moveTo>
                  <a:cubicBezTo>
                    <a:pt x="7" y="4"/>
                    <a:pt x="7" y="5"/>
                    <a:pt x="8" y="7"/>
                  </a:cubicBezTo>
                  <a:cubicBezTo>
                    <a:pt x="5" y="7"/>
                    <a:pt x="3" y="7"/>
                    <a:pt x="0" y="7"/>
                  </a:cubicBezTo>
                  <a:cubicBezTo>
                    <a:pt x="2" y="5"/>
                    <a:pt x="3" y="3"/>
                    <a:pt x="6"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grpSp>
      <p:sp>
        <p:nvSpPr>
          <p:cNvPr id="63" name="Rectángulo redondeado 62"/>
          <p:cNvSpPr/>
          <p:nvPr/>
        </p:nvSpPr>
        <p:spPr>
          <a:xfrm rot="16200000">
            <a:off x="6753064" y="2107827"/>
            <a:ext cx="4186990" cy="288758"/>
          </a:xfrm>
          <a:prstGeom prst="round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4" name="Freeform 5"/>
          <p:cNvSpPr>
            <a:spLocks noEditPoints="1"/>
          </p:cNvSpPr>
          <p:nvPr/>
        </p:nvSpPr>
        <p:spPr bwMode="auto">
          <a:xfrm>
            <a:off x="8332215" y="4464554"/>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rgbClr val="2C325B"/>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1618"/>
        <p:cNvGrpSpPr/>
        <p:nvPr/>
      </p:nvGrpSpPr>
      <p:grpSpPr>
        <a:xfrm>
          <a:off x="0" y="0"/>
          <a:ext cx="0" cy="0"/>
          <a:chOff x="0" y="0"/>
          <a:chExt cx="0" cy="0"/>
        </a:xfrm>
      </p:grpSpPr>
      <p:sp>
        <p:nvSpPr>
          <p:cNvPr id="21620" name="Google Shape;21620;p52"/>
          <p:cNvSpPr txBox="1">
            <a:spLocks noGrp="1"/>
          </p:cNvSpPr>
          <p:nvPr>
            <p:ph type="title"/>
          </p:nvPr>
        </p:nvSpPr>
        <p:spPr>
          <a:xfrm>
            <a:off x="874114" y="2126751"/>
            <a:ext cx="7704000" cy="974333"/>
          </a:xfrm>
          <a:prstGeom prst="rect">
            <a:avLst/>
          </a:prstGeom>
        </p:spPr>
        <p:txBody>
          <a:bodyPr spcFirstLastPara="1" wrap="square" lIns="91425" tIns="91425" rIns="91425" bIns="91425" anchor="ctr" anchorCtr="0">
            <a:noAutofit/>
          </a:bodyPr>
          <a:lstStyle/>
          <a:p>
            <a:pPr lvl="0" algn="ctr"/>
            <a:r>
              <a:rPr lang="es-PE" dirty="0" smtClean="0"/>
              <a:t>www.plantillaspower-point.com</a:t>
            </a:r>
            <a:endParaRPr dirty="0"/>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2393"/>
        <p:cNvGrpSpPr/>
        <p:nvPr/>
      </p:nvGrpSpPr>
      <p:grpSpPr>
        <a:xfrm>
          <a:off x="0" y="0"/>
          <a:ext cx="0" cy="0"/>
          <a:chOff x="0" y="0"/>
          <a:chExt cx="0" cy="0"/>
        </a:xfrm>
      </p:grpSpPr>
      <p:sp>
        <p:nvSpPr>
          <p:cNvPr id="22395" name="Google Shape;22395;p53"/>
          <p:cNvSpPr txBox="1">
            <a:spLocks noGrp="1"/>
          </p:cNvSpPr>
          <p:nvPr>
            <p:ph type="title"/>
          </p:nvPr>
        </p:nvSpPr>
        <p:spPr>
          <a:xfrm>
            <a:off x="185745" y="164387"/>
            <a:ext cx="8763046" cy="59590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RESOURCES</a:t>
            </a:r>
            <a:endParaRPr dirty="0"/>
          </a:p>
        </p:txBody>
      </p:sp>
      <p:grpSp>
        <p:nvGrpSpPr>
          <p:cNvPr id="22396" name="Grupo 22395"/>
          <p:cNvGrpSpPr/>
          <p:nvPr/>
        </p:nvGrpSpPr>
        <p:grpSpPr>
          <a:xfrm>
            <a:off x="182563" y="962025"/>
            <a:ext cx="2646362" cy="1982788"/>
            <a:chOff x="182563" y="962025"/>
            <a:chExt cx="2646362" cy="1982788"/>
          </a:xfrm>
        </p:grpSpPr>
        <p:sp>
          <p:nvSpPr>
            <p:cNvPr id="6" name="Freeform 5"/>
            <p:cNvSpPr>
              <a:spLocks/>
            </p:cNvSpPr>
            <p:nvPr/>
          </p:nvSpPr>
          <p:spPr bwMode="auto">
            <a:xfrm>
              <a:off x="1431925" y="1795463"/>
              <a:ext cx="609600" cy="749300"/>
            </a:xfrm>
            <a:custGeom>
              <a:avLst/>
              <a:gdLst>
                <a:gd name="T0" fmla="*/ 162 w 162"/>
                <a:gd name="T1" fmla="*/ 3 h 199"/>
                <a:gd name="T2" fmla="*/ 162 w 162"/>
                <a:gd name="T3" fmla="*/ 53 h 199"/>
                <a:gd name="T4" fmla="*/ 69 w 162"/>
                <a:gd name="T5" fmla="*/ 53 h 199"/>
                <a:gd name="T6" fmla="*/ 69 w 162"/>
                <a:gd name="T7" fmla="*/ 84 h 199"/>
                <a:gd name="T8" fmla="*/ 73 w 162"/>
                <a:gd name="T9" fmla="*/ 86 h 199"/>
                <a:gd name="T10" fmla="*/ 98 w 162"/>
                <a:gd name="T11" fmla="*/ 86 h 199"/>
                <a:gd name="T12" fmla="*/ 145 w 162"/>
                <a:gd name="T13" fmla="*/ 86 h 199"/>
                <a:gd name="T14" fmla="*/ 150 w 162"/>
                <a:gd name="T15" fmla="*/ 86 h 199"/>
                <a:gd name="T16" fmla="*/ 150 w 162"/>
                <a:gd name="T17" fmla="*/ 136 h 199"/>
                <a:gd name="T18" fmla="*/ 69 w 162"/>
                <a:gd name="T19" fmla="*/ 136 h 199"/>
                <a:gd name="T20" fmla="*/ 69 w 162"/>
                <a:gd name="T21" fmla="*/ 199 h 199"/>
                <a:gd name="T22" fmla="*/ 64 w 162"/>
                <a:gd name="T23" fmla="*/ 199 h 199"/>
                <a:gd name="T24" fmla="*/ 6 w 162"/>
                <a:gd name="T25" fmla="*/ 199 h 199"/>
                <a:gd name="T26" fmla="*/ 0 w 162"/>
                <a:gd name="T27" fmla="*/ 194 h 199"/>
                <a:gd name="T28" fmla="*/ 1 w 162"/>
                <a:gd name="T29" fmla="*/ 161 h 199"/>
                <a:gd name="T30" fmla="*/ 1 w 162"/>
                <a:gd name="T31" fmla="*/ 121 h 199"/>
                <a:gd name="T32" fmla="*/ 1 w 162"/>
                <a:gd name="T33" fmla="*/ 83 h 199"/>
                <a:gd name="T34" fmla="*/ 0 w 162"/>
                <a:gd name="T35" fmla="*/ 9 h 199"/>
                <a:gd name="T36" fmla="*/ 6 w 162"/>
                <a:gd name="T37" fmla="*/ 3 h 199"/>
                <a:gd name="T38" fmla="*/ 73 w 162"/>
                <a:gd name="T39" fmla="*/ 3 h 199"/>
                <a:gd name="T40" fmla="*/ 79 w 162"/>
                <a:gd name="T41" fmla="*/ 1 h 199"/>
                <a:gd name="T42" fmla="*/ 83 w 162"/>
                <a:gd name="T43" fmla="*/ 1 h 199"/>
                <a:gd name="T44" fmla="*/ 93 w 162"/>
                <a:gd name="T45" fmla="*/ 1 h 199"/>
                <a:gd name="T46" fmla="*/ 97 w 162"/>
                <a:gd name="T47" fmla="*/ 0 h 199"/>
                <a:gd name="T48" fmla="*/ 159 w 162"/>
                <a:gd name="T49" fmla="*/ 3 h 199"/>
                <a:gd name="T50" fmla="*/ 162 w 162"/>
                <a:gd name="T51"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199">
                  <a:moveTo>
                    <a:pt x="162" y="3"/>
                  </a:moveTo>
                  <a:cubicBezTo>
                    <a:pt x="162" y="20"/>
                    <a:pt x="162" y="36"/>
                    <a:pt x="162" y="53"/>
                  </a:cubicBezTo>
                  <a:cubicBezTo>
                    <a:pt x="131" y="53"/>
                    <a:pt x="100" y="53"/>
                    <a:pt x="69" y="53"/>
                  </a:cubicBezTo>
                  <a:cubicBezTo>
                    <a:pt x="69" y="63"/>
                    <a:pt x="69" y="74"/>
                    <a:pt x="69" y="84"/>
                  </a:cubicBezTo>
                  <a:cubicBezTo>
                    <a:pt x="69" y="85"/>
                    <a:pt x="71" y="86"/>
                    <a:pt x="73" y="86"/>
                  </a:cubicBezTo>
                  <a:cubicBezTo>
                    <a:pt x="81" y="86"/>
                    <a:pt x="90" y="86"/>
                    <a:pt x="98" y="86"/>
                  </a:cubicBezTo>
                  <a:cubicBezTo>
                    <a:pt x="114" y="86"/>
                    <a:pt x="129" y="86"/>
                    <a:pt x="145" y="86"/>
                  </a:cubicBezTo>
                  <a:cubicBezTo>
                    <a:pt x="146" y="86"/>
                    <a:pt x="148" y="86"/>
                    <a:pt x="150" y="86"/>
                  </a:cubicBezTo>
                  <a:cubicBezTo>
                    <a:pt x="150" y="103"/>
                    <a:pt x="150" y="119"/>
                    <a:pt x="150" y="136"/>
                  </a:cubicBezTo>
                  <a:cubicBezTo>
                    <a:pt x="123" y="136"/>
                    <a:pt x="96" y="136"/>
                    <a:pt x="69" y="136"/>
                  </a:cubicBezTo>
                  <a:cubicBezTo>
                    <a:pt x="69" y="157"/>
                    <a:pt x="69" y="178"/>
                    <a:pt x="69" y="199"/>
                  </a:cubicBezTo>
                  <a:cubicBezTo>
                    <a:pt x="67" y="199"/>
                    <a:pt x="66" y="199"/>
                    <a:pt x="64" y="199"/>
                  </a:cubicBezTo>
                  <a:cubicBezTo>
                    <a:pt x="45" y="199"/>
                    <a:pt x="25" y="199"/>
                    <a:pt x="6" y="199"/>
                  </a:cubicBezTo>
                  <a:cubicBezTo>
                    <a:pt x="2" y="199"/>
                    <a:pt x="0" y="198"/>
                    <a:pt x="0" y="194"/>
                  </a:cubicBezTo>
                  <a:cubicBezTo>
                    <a:pt x="1" y="183"/>
                    <a:pt x="1" y="172"/>
                    <a:pt x="1" y="161"/>
                  </a:cubicBezTo>
                  <a:cubicBezTo>
                    <a:pt x="1" y="148"/>
                    <a:pt x="1" y="135"/>
                    <a:pt x="1" y="121"/>
                  </a:cubicBezTo>
                  <a:cubicBezTo>
                    <a:pt x="1" y="109"/>
                    <a:pt x="1" y="96"/>
                    <a:pt x="1" y="83"/>
                  </a:cubicBezTo>
                  <a:cubicBezTo>
                    <a:pt x="1" y="58"/>
                    <a:pt x="1" y="33"/>
                    <a:pt x="0" y="9"/>
                  </a:cubicBezTo>
                  <a:cubicBezTo>
                    <a:pt x="0" y="4"/>
                    <a:pt x="2" y="3"/>
                    <a:pt x="6" y="3"/>
                  </a:cubicBezTo>
                  <a:cubicBezTo>
                    <a:pt x="29" y="3"/>
                    <a:pt x="51" y="3"/>
                    <a:pt x="73" y="3"/>
                  </a:cubicBezTo>
                  <a:cubicBezTo>
                    <a:pt x="75" y="3"/>
                    <a:pt x="77" y="1"/>
                    <a:pt x="79" y="1"/>
                  </a:cubicBezTo>
                  <a:cubicBezTo>
                    <a:pt x="81" y="1"/>
                    <a:pt x="82" y="0"/>
                    <a:pt x="83" y="1"/>
                  </a:cubicBezTo>
                  <a:cubicBezTo>
                    <a:pt x="86" y="3"/>
                    <a:pt x="89" y="4"/>
                    <a:pt x="93" y="1"/>
                  </a:cubicBezTo>
                  <a:cubicBezTo>
                    <a:pt x="94" y="0"/>
                    <a:pt x="95" y="0"/>
                    <a:pt x="97" y="0"/>
                  </a:cubicBezTo>
                  <a:cubicBezTo>
                    <a:pt x="117" y="4"/>
                    <a:pt x="138" y="3"/>
                    <a:pt x="159" y="3"/>
                  </a:cubicBezTo>
                  <a:cubicBezTo>
                    <a:pt x="160" y="3"/>
                    <a:pt x="161" y="3"/>
                    <a:pt x="16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7" name="Freeform 6"/>
            <p:cNvSpPr>
              <a:spLocks/>
            </p:cNvSpPr>
            <p:nvPr/>
          </p:nvSpPr>
          <p:spPr bwMode="auto">
            <a:xfrm>
              <a:off x="608013" y="1801813"/>
              <a:ext cx="755650" cy="663575"/>
            </a:xfrm>
            <a:custGeom>
              <a:avLst/>
              <a:gdLst>
                <a:gd name="T0" fmla="*/ 201 w 201"/>
                <a:gd name="T1" fmla="*/ 114 h 176"/>
                <a:gd name="T2" fmla="*/ 184 w 201"/>
                <a:gd name="T3" fmla="*/ 116 h 176"/>
                <a:gd name="T4" fmla="*/ 184 w 201"/>
                <a:gd name="T5" fmla="*/ 117 h 176"/>
                <a:gd name="T6" fmla="*/ 201 w 201"/>
                <a:gd name="T7" fmla="*/ 115 h 176"/>
                <a:gd name="T8" fmla="*/ 201 w 201"/>
                <a:gd name="T9" fmla="*/ 137 h 176"/>
                <a:gd name="T10" fmla="*/ 201 w 201"/>
                <a:gd name="T11" fmla="*/ 154 h 176"/>
                <a:gd name="T12" fmla="*/ 198 w 201"/>
                <a:gd name="T13" fmla="*/ 159 h 176"/>
                <a:gd name="T14" fmla="*/ 133 w 201"/>
                <a:gd name="T15" fmla="*/ 176 h 176"/>
                <a:gd name="T16" fmla="*/ 126 w 201"/>
                <a:gd name="T17" fmla="*/ 174 h 176"/>
                <a:gd name="T18" fmla="*/ 93 w 201"/>
                <a:gd name="T19" fmla="*/ 134 h 176"/>
                <a:gd name="T20" fmla="*/ 91 w 201"/>
                <a:gd name="T21" fmla="*/ 131 h 176"/>
                <a:gd name="T22" fmla="*/ 173 w 201"/>
                <a:gd name="T23" fmla="*/ 119 h 176"/>
                <a:gd name="T24" fmla="*/ 173 w 201"/>
                <a:gd name="T25" fmla="*/ 118 h 176"/>
                <a:gd name="T26" fmla="*/ 161 w 201"/>
                <a:gd name="T27" fmla="*/ 119 h 176"/>
                <a:gd name="T28" fmla="*/ 94 w 201"/>
                <a:gd name="T29" fmla="*/ 127 h 176"/>
                <a:gd name="T30" fmla="*/ 84 w 201"/>
                <a:gd name="T31" fmla="*/ 123 h 176"/>
                <a:gd name="T32" fmla="*/ 72 w 201"/>
                <a:gd name="T33" fmla="*/ 110 h 176"/>
                <a:gd name="T34" fmla="*/ 72 w 201"/>
                <a:gd name="T35" fmla="*/ 124 h 176"/>
                <a:gd name="T36" fmla="*/ 67 w 201"/>
                <a:gd name="T37" fmla="*/ 130 h 176"/>
                <a:gd name="T38" fmla="*/ 13 w 201"/>
                <a:gd name="T39" fmla="*/ 137 h 176"/>
                <a:gd name="T40" fmla="*/ 7 w 201"/>
                <a:gd name="T41" fmla="*/ 132 h 176"/>
                <a:gd name="T42" fmla="*/ 4 w 201"/>
                <a:gd name="T43" fmla="*/ 106 h 176"/>
                <a:gd name="T44" fmla="*/ 0 w 201"/>
                <a:gd name="T45" fmla="*/ 99 h 176"/>
                <a:gd name="T46" fmla="*/ 6 w 201"/>
                <a:gd name="T47" fmla="*/ 98 h 176"/>
                <a:gd name="T48" fmla="*/ 6 w 201"/>
                <a:gd name="T49" fmla="*/ 93 h 176"/>
                <a:gd name="T50" fmla="*/ 6 w 201"/>
                <a:gd name="T51" fmla="*/ 17 h 176"/>
                <a:gd name="T52" fmla="*/ 5 w 201"/>
                <a:gd name="T53" fmla="*/ 13 h 176"/>
                <a:gd name="T54" fmla="*/ 3 w 201"/>
                <a:gd name="T55" fmla="*/ 4 h 176"/>
                <a:gd name="T56" fmla="*/ 8 w 201"/>
                <a:gd name="T57" fmla="*/ 1 h 176"/>
                <a:gd name="T58" fmla="*/ 28 w 201"/>
                <a:gd name="T59" fmla="*/ 3 h 176"/>
                <a:gd name="T60" fmla="*/ 75 w 201"/>
                <a:gd name="T61" fmla="*/ 20 h 176"/>
                <a:gd name="T62" fmla="*/ 83 w 201"/>
                <a:gd name="T63" fmla="*/ 26 h 176"/>
                <a:gd name="T64" fmla="*/ 89 w 201"/>
                <a:gd name="T65" fmla="*/ 29 h 176"/>
                <a:gd name="T66" fmla="*/ 90 w 201"/>
                <a:gd name="T67" fmla="*/ 34 h 176"/>
                <a:gd name="T68" fmla="*/ 135 w 201"/>
                <a:gd name="T69" fmla="*/ 87 h 176"/>
                <a:gd name="T70" fmla="*/ 136 w 201"/>
                <a:gd name="T71" fmla="*/ 88 h 176"/>
                <a:gd name="T72" fmla="*/ 136 w 201"/>
                <a:gd name="T73" fmla="*/ 43 h 176"/>
                <a:gd name="T74" fmla="*/ 141 w 201"/>
                <a:gd name="T75" fmla="*/ 44 h 176"/>
                <a:gd name="T76" fmla="*/ 198 w 201"/>
                <a:gd name="T77" fmla="*/ 64 h 176"/>
                <a:gd name="T78" fmla="*/ 201 w 201"/>
                <a:gd name="T79" fmla="*/ 70 h 176"/>
                <a:gd name="T80" fmla="*/ 201 w 201"/>
                <a:gd name="T81" fmla="*/ 11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176">
                  <a:moveTo>
                    <a:pt x="201" y="114"/>
                  </a:moveTo>
                  <a:cubicBezTo>
                    <a:pt x="195" y="115"/>
                    <a:pt x="189" y="115"/>
                    <a:pt x="184" y="116"/>
                  </a:cubicBezTo>
                  <a:cubicBezTo>
                    <a:pt x="184" y="117"/>
                    <a:pt x="184" y="117"/>
                    <a:pt x="184" y="117"/>
                  </a:cubicBezTo>
                  <a:cubicBezTo>
                    <a:pt x="190" y="117"/>
                    <a:pt x="195" y="116"/>
                    <a:pt x="201" y="115"/>
                  </a:cubicBezTo>
                  <a:cubicBezTo>
                    <a:pt x="201" y="123"/>
                    <a:pt x="201" y="130"/>
                    <a:pt x="201" y="137"/>
                  </a:cubicBezTo>
                  <a:cubicBezTo>
                    <a:pt x="201" y="142"/>
                    <a:pt x="201" y="148"/>
                    <a:pt x="201" y="154"/>
                  </a:cubicBezTo>
                  <a:cubicBezTo>
                    <a:pt x="201" y="157"/>
                    <a:pt x="201" y="158"/>
                    <a:pt x="198" y="159"/>
                  </a:cubicBezTo>
                  <a:cubicBezTo>
                    <a:pt x="176" y="164"/>
                    <a:pt x="155" y="170"/>
                    <a:pt x="133" y="176"/>
                  </a:cubicBezTo>
                  <a:cubicBezTo>
                    <a:pt x="131" y="176"/>
                    <a:pt x="128" y="175"/>
                    <a:pt x="126" y="174"/>
                  </a:cubicBezTo>
                  <a:cubicBezTo>
                    <a:pt x="115" y="161"/>
                    <a:pt x="104" y="147"/>
                    <a:pt x="93" y="134"/>
                  </a:cubicBezTo>
                  <a:cubicBezTo>
                    <a:pt x="92" y="133"/>
                    <a:pt x="92" y="133"/>
                    <a:pt x="91" y="131"/>
                  </a:cubicBezTo>
                  <a:cubicBezTo>
                    <a:pt x="119" y="127"/>
                    <a:pt x="146" y="123"/>
                    <a:pt x="173" y="119"/>
                  </a:cubicBezTo>
                  <a:cubicBezTo>
                    <a:pt x="173" y="119"/>
                    <a:pt x="173" y="118"/>
                    <a:pt x="173" y="118"/>
                  </a:cubicBezTo>
                  <a:cubicBezTo>
                    <a:pt x="169" y="118"/>
                    <a:pt x="165" y="118"/>
                    <a:pt x="161" y="119"/>
                  </a:cubicBezTo>
                  <a:cubicBezTo>
                    <a:pt x="139" y="122"/>
                    <a:pt x="116" y="124"/>
                    <a:pt x="94" y="127"/>
                  </a:cubicBezTo>
                  <a:cubicBezTo>
                    <a:pt x="90" y="128"/>
                    <a:pt x="86" y="127"/>
                    <a:pt x="84" y="123"/>
                  </a:cubicBezTo>
                  <a:cubicBezTo>
                    <a:pt x="81" y="119"/>
                    <a:pt x="77" y="115"/>
                    <a:pt x="72" y="110"/>
                  </a:cubicBezTo>
                  <a:cubicBezTo>
                    <a:pt x="72" y="115"/>
                    <a:pt x="72" y="120"/>
                    <a:pt x="72" y="124"/>
                  </a:cubicBezTo>
                  <a:cubicBezTo>
                    <a:pt x="73" y="129"/>
                    <a:pt x="71" y="130"/>
                    <a:pt x="67" y="130"/>
                  </a:cubicBezTo>
                  <a:cubicBezTo>
                    <a:pt x="49" y="132"/>
                    <a:pt x="31" y="135"/>
                    <a:pt x="13" y="137"/>
                  </a:cubicBezTo>
                  <a:cubicBezTo>
                    <a:pt x="9" y="137"/>
                    <a:pt x="7" y="137"/>
                    <a:pt x="7" y="132"/>
                  </a:cubicBezTo>
                  <a:cubicBezTo>
                    <a:pt x="6" y="123"/>
                    <a:pt x="8" y="114"/>
                    <a:pt x="4" y="106"/>
                  </a:cubicBezTo>
                  <a:cubicBezTo>
                    <a:pt x="3" y="104"/>
                    <a:pt x="2" y="102"/>
                    <a:pt x="0" y="99"/>
                  </a:cubicBezTo>
                  <a:cubicBezTo>
                    <a:pt x="3" y="99"/>
                    <a:pt x="4" y="98"/>
                    <a:pt x="6" y="98"/>
                  </a:cubicBezTo>
                  <a:cubicBezTo>
                    <a:pt x="6" y="96"/>
                    <a:pt x="6" y="95"/>
                    <a:pt x="6" y="93"/>
                  </a:cubicBezTo>
                  <a:cubicBezTo>
                    <a:pt x="6" y="68"/>
                    <a:pt x="6" y="42"/>
                    <a:pt x="6" y="17"/>
                  </a:cubicBezTo>
                  <a:cubicBezTo>
                    <a:pt x="6" y="15"/>
                    <a:pt x="5" y="14"/>
                    <a:pt x="5" y="13"/>
                  </a:cubicBezTo>
                  <a:cubicBezTo>
                    <a:pt x="4" y="10"/>
                    <a:pt x="3" y="7"/>
                    <a:pt x="3" y="4"/>
                  </a:cubicBezTo>
                  <a:cubicBezTo>
                    <a:pt x="3" y="1"/>
                    <a:pt x="6" y="1"/>
                    <a:pt x="8" y="1"/>
                  </a:cubicBezTo>
                  <a:cubicBezTo>
                    <a:pt x="15" y="0"/>
                    <a:pt x="22" y="1"/>
                    <a:pt x="28" y="3"/>
                  </a:cubicBezTo>
                  <a:cubicBezTo>
                    <a:pt x="44" y="9"/>
                    <a:pt x="60" y="15"/>
                    <a:pt x="75" y="20"/>
                  </a:cubicBezTo>
                  <a:cubicBezTo>
                    <a:pt x="78" y="22"/>
                    <a:pt x="81" y="24"/>
                    <a:pt x="83" y="26"/>
                  </a:cubicBezTo>
                  <a:cubicBezTo>
                    <a:pt x="85" y="27"/>
                    <a:pt x="87" y="28"/>
                    <a:pt x="89" y="29"/>
                  </a:cubicBezTo>
                  <a:cubicBezTo>
                    <a:pt x="89" y="30"/>
                    <a:pt x="89" y="32"/>
                    <a:pt x="90" y="34"/>
                  </a:cubicBezTo>
                  <a:cubicBezTo>
                    <a:pt x="105" y="52"/>
                    <a:pt x="120" y="69"/>
                    <a:pt x="135" y="87"/>
                  </a:cubicBezTo>
                  <a:cubicBezTo>
                    <a:pt x="135" y="87"/>
                    <a:pt x="136" y="88"/>
                    <a:pt x="136" y="88"/>
                  </a:cubicBezTo>
                  <a:cubicBezTo>
                    <a:pt x="136" y="73"/>
                    <a:pt x="136" y="58"/>
                    <a:pt x="136" y="43"/>
                  </a:cubicBezTo>
                  <a:cubicBezTo>
                    <a:pt x="138" y="43"/>
                    <a:pt x="140" y="44"/>
                    <a:pt x="141" y="44"/>
                  </a:cubicBezTo>
                  <a:cubicBezTo>
                    <a:pt x="160" y="51"/>
                    <a:pt x="179" y="58"/>
                    <a:pt x="198" y="64"/>
                  </a:cubicBezTo>
                  <a:cubicBezTo>
                    <a:pt x="200" y="65"/>
                    <a:pt x="201" y="67"/>
                    <a:pt x="201" y="70"/>
                  </a:cubicBezTo>
                  <a:cubicBezTo>
                    <a:pt x="201" y="84"/>
                    <a:pt x="201" y="99"/>
                    <a:pt x="201" y="1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8" name="Freeform 7"/>
            <p:cNvSpPr>
              <a:spLocks/>
            </p:cNvSpPr>
            <p:nvPr/>
          </p:nvSpPr>
          <p:spPr bwMode="auto">
            <a:xfrm>
              <a:off x="2233613" y="1812925"/>
              <a:ext cx="565150" cy="592138"/>
            </a:xfrm>
            <a:custGeom>
              <a:avLst/>
              <a:gdLst>
                <a:gd name="T0" fmla="*/ 0 w 150"/>
                <a:gd name="T1" fmla="*/ 48 h 157"/>
                <a:gd name="T2" fmla="*/ 150 w 150"/>
                <a:gd name="T3" fmla="*/ 0 h 157"/>
                <a:gd name="T4" fmla="*/ 150 w 150"/>
                <a:gd name="T5" fmla="*/ 49 h 157"/>
                <a:gd name="T6" fmla="*/ 145 w 150"/>
                <a:gd name="T7" fmla="*/ 49 h 157"/>
                <a:gd name="T8" fmla="*/ 99 w 150"/>
                <a:gd name="T9" fmla="*/ 49 h 157"/>
                <a:gd name="T10" fmla="*/ 92 w 150"/>
                <a:gd name="T11" fmla="*/ 56 h 157"/>
                <a:gd name="T12" fmla="*/ 92 w 150"/>
                <a:gd name="T13" fmla="*/ 152 h 157"/>
                <a:gd name="T14" fmla="*/ 92 w 150"/>
                <a:gd name="T15" fmla="*/ 157 h 157"/>
                <a:gd name="T16" fmla="*/ 86 w 150"/>
                <a:gd name="T17" fmla="*/ 157 h 157"/>
                <a:gd name="T18" fmla="*/ 30 w 150"/>
                <a:gd name="T19" fmla="*/ 145 h 157"/>
                <a:gd name="T20" fmla="*/ 24 w 150"/>
                <a:gd name="T21" fmla="*/ 138 h 157"/>
                <a:gd name="T22" fmla="*/ 25 w 150"/>
                <a:gd name="T23" fmla="*/ 54 h 157"/>
                <a:gd name="T24" fmla="*/ 20 w 150"/>
                <a:gd name="T25" fmla="*/ 49 h 157"/>
                <a:gd name="T26" fmla="*/ 0 w 150"/>
                <a:gd name="T27" fmla="*/ 49 h 157"/>
                <a:gd name="T28" fmla="*/ 0 w 150"/>
                <a:gd name="T29"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 h="157">
                  <a:moveTo>
                    <a:pt x="0" y="48"/>
                  </a:moveTo>
                  <a:cubicBezTo>
                    <a:pt x="50" y="32"/>
                    <a:pt x="99" y="16"/>
                    <a:pt x="150" y="0"/>
                  </a:cubicBezTo>
                  <a:cubicBezTo>
                    <a:pt x="150" y="17"/>
                    <a:pt x="150" y="33"/>
                    <a:pt x="150" y="49"/>
                  </a:cubicBezTo>
                  <a:cubicBezTo>
                    <a:pt x="148" y="49"/>
                    <a:pt x="146" y="49"/>
                    <a:pt x="145" y="49"/>
                  </a:cubicBezTo>
                  <a:cubicBezTo>
                    <a:pt x="129" y="49"/>
                    <a:pt x="114" y="49"/>
                    <a:pt x="99" y="49"/>
                  </a:cubicBezTo>
                  <a:cubicBezTo>
                    <a:pt x="92" y="49"/>
                    <a:pt x="92" y="49"/>
                    <a:pt x="92" y="56"/>
                  </a:cubicBezTo>
                  <a:cubicBezTo>
                    <a:pt x="92" y="88"/>
                    <a:pt x="92" y="120"/>
                    <a:pt x="92" y="152"/>
                  </a:cubicBezTo>
                  <a:cubicBezTo>
                    <a:pt x="92" y="153"/>
                    <a:pt x="92" y="155"/>
                    <a:pt x="92" y="157"/>
                  </a:cubicBezTo>
                  <a:cubicBezTo>
                    <a:pt x="90" y="157"/>
                    <a:pt x="88" y="157"/>
                    <a:pt x="86" y="157"/>
                  </a:cubicBezTo>
                  <a:cubicBezTo>
                    <a:pt x="67" y="153"/>
                    <a:pt x="49" y="149"/>
                    <a:pt x="30" y="145"/>
                  </a:cubicBezTo>
                  <a:cubicBezTo>
                    <a:pt x="26" y="145"/>
                    <a:pt x="24" y="143"/>
                    <a:pt x="24" y="138"/>
                  </a:cubicBezTo>
                  <a:cubicBezTo>
                    <a:pt x="25" y="110"/>
                    <a:pt x="24" y="82"/>
                    <a:pt x="25" y="54"/>
                  </a:cubicBezTo>
                  <a:cubicBezTo>
                    <a:pt x="25" y="50"/>
                    <a:pt x="24" y="49"/>
                    <a:pt x="20" y="49"/>
                  </a:cubicBezTo>
                  <a:cubicBezTo>
                    <a:pt x="13" y="49"/>
                    <a:pt x="6" y="49"/>
                    <a:pt x="0" y="49"/>
                  </a:cubicBezTo>
                  <a:cubicBezTo>
                    <a:pt x="0" y="49"/>
                    <a:pt x="0" y="48"/>
                    <a:pt x="0"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9" name="Freeform 8"/>
            <p:cNvSpPr>
              <a:spLocks/>
            </p:cNvSpPr>
            <p:nvPr/>
          </p:nvSpPr>
          <p:spPr bwMode="auto">
            <a:xfrm>
              <a:off x="2095500" y="1787525"/>
              <a:ext cx="612775" cy="192088"/>
            </a:xfrm>
            <a:custGeom>
              <a:avLst/>
              <a:gdLst>
                <a:gd name="T0" fmla="*/ 163 w 163"/>
                <a:gd name="T1" fmla="*/ 1 h 51"/>
                <a:gd name="T2" fmla="*/ 130 w 163"/>
                <a:gd name="T3" fmla="*/ 13 h 51"/>
                <a:gd name="T4" fmla="*/ 26 w 163"/>
                <a:gd name="T5" fmla="*/ 49 h 51"/>
                <a:gd name="T6" fmla="*/ 5 w 163"/>
                <a:gd name="T7" fmla="*/ 51 h 51"/>
                <a:gd name="T8" fmla="*/ 2 w 163"/>
                <a:gd name="T9" fmla="*/ 46 h 51"/>
                <a:gd name="T10" fmla="*/ 2 w 163"/>
                <a:gd name="T11" fmla="*/ 29 h 51"/>
                <a:gd name="T12" fmla="*/ 0 w 163"/>
                <a:gd name="T13" fmla="*/ 23 h 51"/>
                <a:gd name="T14" fmla="*/ 2 w 163"/>
                <a:gd name="T15" fmla="*/ 13 h 51"/>
                <a:gd name="T16" fmla="*/ 14 w 163"/>
                <a:gd name="T17" fmla="*/ 0 h 51"/>
                <a:gd name="T18" fmla="*/ 155 w 163"/>
                <a:gd name="T19" fmla="*/ 0 h 51"/>
                <a:gd name="T20" fmla="*/ 163 w 163"/>
                <a:gd name="T21" fmla="*/ 0 h 51"/>
                <a:gd name="T22" fmla="*/ 163 w 163"/>
                <a:gd name="T23"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51">
                  <a:moveTo>
                    <a:pt x="163" y="1"/>
                  </a:moveTo>
                  <a:cubicBezTo>
                    <a:pt x="152" y="5"/>
                    <a:pt x="141" y="9"/>
                    <a:pt x="130" y="13"/>
                  </a:cubicBezTo>
                  <a:cubicBezTo>
                    <a:pt x="95" y="25"/>
                    <a:pt x="61" y="37"/>
                    <a:pt x="26" y="49"/>
                  </a:cubicBezTo>
                  <a:cubicBezTo>
                    <a:pt x="19" y="51"/>
                    <a:pt x="12" y="51"/>
                    <a:pt x="5" y="51"/>
                  </a:cubicBezTo>
                  <a:cubicBezTo>
                    <a:pt x="4" y="51"/>
                    <a:pt x="2" y="48"/>
                    <a:pt x="2" y="46"/>
                  </a:cubicBezTo>
                  <a:cubicBezTo>
                    <a:pt x="2" y="40"/>
                    <a:pt x="2" y="35"/>
                    <a:pt x="2" y="29"/>
                  </a:cubicBezTo>
                  <a:cubicBezTo>
                    <a:pt x="2" y="26"/>
                    <a:pt x="1" y="24"/>
                    <a:pt x="0" y="23"/>
                  </a:cubicBezTo>
                  <a:cubicBezTo>
                    <a:pt x="1" y="19"/>
                    <a:pt x="2" y="16"/>
                    <a:pt x="2" y="13"/>
                  </a:cubicBezTo>
                  <a:cubicBezTo>
                    <a:pt x="2" y="0"/>
                    <a:pt x="1" y="0"/>
                    <a:pt x="14" y="0"/>
                  </a:cubicBezTo>
                  <a:cubicBezTo>
                    <a:pt x="61" y="0"/>
                    <a:pt x="108" y="0"/>
                    <a:pt x="155" y="0"/>
                  </a:cubicBezTo>
                  <a:cubicBezTo>
                    <a:pt x="157" y="0"/>
                    <a:pt x="160" y="0"/>
                    <a:pt x="163" y="0"/>
                  </a:cubicBezTo>
                  <a:cubicBezTo>
                    <a:pt x="163" y="0"/>
                    <a:pt x="163" y="1"/>
                    <a:pt x="16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0" name="Freeform 9"/>
            <p:cNvSpPr>
              <a:spLocks/>
            </p:cNvSpPr>
            <p:nvPr/>
          </p:nvSpPr>
          <p:spPr bwMode="auto">
            <a:xfrm>
              <a:off x="558800" y="2319338"/>
              <a:ext cx="255587" cy="244475"/>
            </a:xfrm>
            <a:custGeom>
              <a:avLst/>
              <a:gdLst>
                <a:gd name="T0" fmla="*/ 68 w 68"/>
                <a:gd name="T1" fmla="*/ 0 h 65"/>
                <a:gd name="T2" fmla="*/ 68 w 68"/>
                <a:gd name="T3" fmla="*/ 5 h 65"/>
                <a:gd name="T4" fmla="*/ 68 w 68"/>
                <a:gd name="T5" fmla="*/ 53 h 65"/>
                <a:gd name="T6" fmla="*/ 64 w 68"/>
                <a:gd name="T7" fmla="*/ 58 h 65"/>
                <a:gd name="T8" fmla="*/ 13 w 68"/>
                <a:gd name="T9" fmla="*/ 63 h 65"/>
                <a:gd name="T10" fmla="*/ 2 w 68"/>
                <a:gd name="T11" fmla="*/ 52 h 65"/>
                <a:gd name="T12" fmla="*/ 2 w 68"/>
                <a:gd name="T13" fmla="*/ 15 h 65"/>
                <a:gd name="T14" fmla="*/ 7 w 68"/>
                <a:gd name="T15" fmla="*/ 9 h 65"/>
                <a:gd name="T16" fmla="*/ 24 w 68"/>
                <a:gd name="T17" fmla="*/ 6 h 65"/>
                <a:gd name="T18" fmla="*/ 32 w 68"/>
                <a:gd name="T19" fmla="*/ 3 h 65"/>
                <a:gd name="T20" fmla="*/ 48 w 68"/>
                <a:gd name="T21" fmla="*/ 3 h 65"/>
                <a:gd name="T22" fmla="*/ 59 w 68"/>
                <a:gd name="T23" fmla="*/ 1 h 65"/>
                <a:gd name="T24" fmla="*/ 68 w 68"/>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5">
                  <a:moveTo>
                    <a:pt x="68" y="0"/>
                  </a:moveTo>
                  <a:cubicBezTo>
                    <a:pt x="68" y="2"/>
                    <a:pt x="68" y="4"/>
                    <a:pt x="68" y="5"/>
                  </a:cubicBezTo>
                  <a:cubicBezTo>
                    <a:pt x="68" y="21"/>
                    <a:pt x="68" y="37"/>
                    <a:pt x="68" y="53"/>
                  </a:cubicBezTo>
                  <a:cubicBezTo>
                    <a:pt x="68" y="56"/>
                    <a:pt x="67" y="57"/>
                    <a:pt x="64" y="58"/>
                  </a:cubicBezTo>
                  <a:cubicBezTo>
                    <a:pt x="47" y="65"/>
                    <a:pt x="30" y="63"/>
                    <a:pt x="13" y="63"/>
                  </a:cubicBezTo>
                  <a:cubicBezTo>
                    <a:pt x="0" y="63"/>
                    <a:pt x="2" y="65"/>
                    <a:pt x="2" y="52"/>
                  </a:cubicBezTo>
                  <a:cubicBezTo>
                    <a:pt x="2" y="40"/>
                    <a:pt x="2" y="27"/>
                    <a:pt x="2" y="15"/>
                  </a:cubicBezTo>
                  <a:cubicBezTo>
                    <a:pt x="1" y="11"/>
                    <a:pt x="3" y="9"/>
                    <a:pt x="7" y="9"/>
                  </a:cubicBezTo>
                  <a:cubicBezTo>
                    <a:pt x="13" y="9"/>
                    <a:pt x="19" y="8"/>
                    <a:pt x="24" y="6"/>
                  </a:cubicBezTo>
                  <a:cubicBezTo>
                    <a:pt x="27" y="6"/>
                    <a:pt x="30" y="3"/>
                    <a:pt x="32" y="3"/>
                  </a:cubicBezTo>
                  <a:cubicBezTo>
                    <a:pt x="37" y="2"/>
                    <a:pt x="42" y="0"/>
                    <a:pt x="48" y="3"/>
                  </a:cubicBezTo>
                  <a:cubicBezTo>
                    <a:pt x="51" y="4"/>
                    <a:pt x="55" y="2"/>
                    <a:pt x="59" y="1"/>
                  </a:cubicBezTo>
                  <a:cubicBezTo>
                    <a:pt x="62" y="1"/>
                    <a:pt x="64" y="1"/>
                    <a:pt x="6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 name="Freeform 10"/>
            <p:cNvSpPr>
              <a:spLocks/>
            </p:cNvSpPr>
            <p:nvPr/>
          </p:nvSpPr>
          <p:spPr bwMode="auto">
            <a:xfrm>
              <a:off x="1074738" y="1757363"/>
              <a:ext cx="288925" cy="244475"/>
            </a:xfrm>
            <a:custGeom>
              <a:avLst/>
              <a:gdLst>
                <a:gd name="T0" fmla="*/ 0 w 77"/>
                <a:gd name="T1" fmla="*/ 10 h 65"/>
                <a:gd name="T2" fmla="*/ 8 w 77"/>
                <a:gd name="T3" fmla="*/ 0 h 65"/>
                <a:gd name="T4" fmla="*/ 12 w 77"/>
                <a:gd name="T5" fmla="*/ 8 h 65"/>
                <a:gd name="T6" fmla="*/ 12 w 77"/>
                <a:gd name="T7" fmla="*/ 2 h 65"/>
                <a:gd name="T8" fmla="*/ 77 w 77"/>
                <a:gd name="T9" fmla="*/ 2 h 65"/>
                <a:gd name="T10" fmla="*/ 77 w 77"/>
                <a:gd name="T11" fmla="*/ 65 h 65"/>
                <a:gd name="T12" fmla="*/ 72 w 77"/>
                <a:gd name="T13" fmla="*/ 64 h 65"/>
                <a:gd name="T14" fmla="*/ 16 w 77"/>
                <a:gd name="T15" fmla="*/ 43 h 65"/>
                <a:gd name="T16" fmla="*/ 12 w 77"/>
                <a:gd name="T17" fmla="*/ 36 h 65"/>
                <a:gd name="T18" fmla="*/ 12 w 77"/>
                <a:gd name="T19" fmla="*/ 19 h 65"/>
                <a:gd name="T20" fmla="*/ 6 w 77"/>
                <a:gd name="T21" fmla="*/ 12 h 65"/>
                <a:gd name="T22" fmla="*/ 0 w 77"/>
                <a:gd name="T23" fmla="*/ 1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65">
                  <a:moveTo>
                    <a:pt x="0" y="10"/>
                  </a:moveTo>
                  <a:cubicBezTo>
                    <a:pt x="3" y="7"/>
                    <a:pt x="5" y="4"/>
                    <a:pt x="8" y="0"/>
                  </a:cubicBezTo>
                  <a:cubicBezTo>
                    <a:pt x="9" y="3"/>
                    <a:pt x="11" y="5"/>
                    <a:pt x="12" y="8"/>
                  </a:cubicBezTo>
                  <a:cubicBezTo>
                    <a:pt x="12" y="5"/>
                    <a:pt x="12" y="4"/>
                    <a:pt x="12" y="2"/>
                  </a:cubicBezTo>
                  <a:cubicBezTo>
                    <a:pt x="34" y="2"/>
                    <a:pt x="55" y="2"/>
                    <a:pt x="77" y="2"/>
                  </a:cubicBezTo>
                  <a:cubicBezTo>
                    <a:pt x="77" y="23"/>
                    <a:pt x="77" y="44"/>
                    <a:pt x="77" y="65"/>
                  </a:cubicBezTo>
                  <a:cubicBezTo>
                    <a:pt x="75" y="65"/>
                    <a:pt x="74" y="65"/>
                    <a:pt x="72" y="64"/>
                  </a:cubicBezTo>
                  <a:cubicBezTo>
                    <a:pt x="53" y="57"/>
                    <a:pt x="35" y="50"/>
                    <a:pt x="16" y="43"/>
                  </a:cubicBezTo>
                  <a:cubicBezTo>
                    <a:pt x="13" y="42"/>
                    <a:pt x="11" y="40"/>
                    <a:pt x="12" y="36"/>
                  </a:cubicBezTo>
                  <a:cubicBezTo>
                    <a:pt x="12" y="30"/>
                    <a:pt x="11" y="25"/>
                    <a:pt x="12" y="19"/>
                  </a:cubicBezTo>
                  <a:cubicBezTo>
                    <a:pt x="12" y="15"/>
                    <a:pt x="11" y="12"/>
                    <a:pt x="6" y="12"/>
                  </a:cubicBezTo>
                  <a:cubicBezTo>
                    <a:pt x="5" y="12"/>
                    <a:pt x="3" y="11"/>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 name="Freeform 11"/>
            <p:cNvSpPr>
              <a:spLocks/>
            </p:cNvSpPr>
            <p:nvPr/>
          </p:nvSpPr>
          <p:spPr bwMode="auto">
            <a:xfrm>
              <a:off x="2324100" y="2371725"/>
              <a:ext cx="260350" cy="166688"/>
            </a:xfrm>
            <a:custGeom>
              <a:avLst/>
              <a:gdLst>
                <a:gd name="T0" fmla="*/ 68 w 69"/>
                <a:gd name="T1" fmla="*/ 44 h 44"/>
                <a:gd name="T2" fmla="*/ 63 w 69"/>
                <a:gd name="T3" fmla="*/ 43 h 44"/>
                <a:gd name="T4" fmla="*/ 6 w 69"/>
                <a:gd name="T5" fmla="*/ 26 h 44"/>
                <a:gd name="T6" fmla="*/ 0 w 69"/>
                <a:gd name="T7" fmla="*/ 19 h 44"/>
                <a:gd name="T8" fmla="*/ 0 w 69"/>
                <a:gd name="T9" fmla="*/ 4 h 44"/>
                <a:gd name="T10" fmla="*/ 5 w 69"/>
                <a:gd name="T11" fmla="*/ 0 h 44"/>
                <a:gd name="T12" fmla="*/ 66 w 69"/>
                <a:gd name="T13" fmla="*/ 15 h 44"/>
                <a:gd name="T14" fmla="*/ 68 w 69"/>
                <a:gd name="T15" fmla="*/ 17 h 44"/>
                <a:gd name="T16" fmla="*/ 68 w 69"/>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4">
                  <a:moveTo>
                    <a:pt x="68" y="44"/>
                  </a:moveTo>
                  <a:cubicBezTo>
                    <a:pt x="66" y="44"/>
                    <a:pt x="65" y="44"/>
                    <a:pt x="63" y="43"/>
                  </a:cubicBezTo>
                  <a:cubicBezTo>
                    <a:pt x="44" y="38"/>
                    <a:pt x="25" y="32"/>
                    <a:pt x="6" y="26"/>
                  </a:cubicBezTo>
                  <a:cubicBezTo>
                    <a:pt x="2" y="25"/>
                    <a:pt x="0" y="23"/>
                    <a:pt x="0" y="19"/>
                  </a:cubicBezTo>
                  <a:cubicBezTo>
                    <a:pt x="1" y="14"/>
                    <a:pt x="0" y="9"/>
                    <a:pt x="0" y="4"/>
                  </a:cubicBezTo>
                  <a:cubicBezTo>
                    <a:pt x="0" y="1"/>
                    <a:pt x="2" y="0"/>
                    <a:pt x="5" y="0"/>
                  </a:cubicBezTo>
                  <a:cubicBezTo>
                    <a:pt x="25" y="5"/>
                    <a:pt x="46" y="10"/>
                    <a:pt x="66" y="15"/>
                  </a:cubicBezTo>
                  <a:cubicBezTo>
                    <a:pt x="67" y="15"/>
                    <a:pt x="68" y="16"/>
                    <a:pt x="68" y="17"/>
                  </a:cubicBezTo>
                  <a:cubicBezTo>
                    <a:pt x="69" y="26"/>
                    <a:pt x="68" y="35"/>
                    <a:pt x="68"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3" name="Freeform 12"/>
            <p:cNvSpPr>
              <a:spLocks/>
            </p:cNvSpPr>
            <p:nvPr/>
          </p:nvSpPr>
          <p:spPr bwMode="auto">
            <a:xfrm>
              <a:off x="1100138" y="2443163"/>
              <a:ext cx="263525" cy="147638"/>
            </a:xfrm>
            <a:custGeom>
              <a:avLst/>
              <a:gdLst>
                <a:gd name="T0" fmla="*/ 0 w 70"/>
                <a:gd name="T1" fmla="*/ 20 h 39"/>
                <a:gd name="T2" fmla="*/ 70 w 70"/>
                <a:gd name="T3" fmla="*/ 0 h 39"/>
                <a:gd name="T4" fmla="*/ 70 w 70"/>
                <a:gd name="T5" fmla="*/ 38 h 39"/>
                <a:gd name="T6" fmla="*/ 65 w 70"/>
                <a:gd name="T7" fmla="*/ 38 h 39"/>
                <a:gd name="T8" fmla="*/ 20 w 70"/>
                <a:gd name="T9" fmla="*/ 39 h 39"/>
                <a:gd name="T10" fmla="*/ 11 w 70"/>
                <a:gd name="T11" fmla="*/ 34 h 39"/>
                <a:gd name="T12" fmla="*/ 0 w 70"/>
                <a:gd name="T13" fmla="*/ 20 h 39"/>
              </a:gdLst>
              <a:ahLst/>
              <a:cxnLst>
                <a:cxn ang="0">
                  <a:pos x="T0" y="T1"/>
                </a:cxn>
                <a:cxn ang="0">
                  <a:pos x="T2" y="T3"/>
                </a:cxn>
                <a:cxn ang="0">
                  <a:pos x="T4" y="T5"/>
                </a:cxn>
                <a:cxn ang="0">
                  <a:pos x="T6" y="T7"/>
                </a:cxn>
                <a:cxn ang="0">
                  <a:pos x="T8" y="T9"/>
                </a:cxn>
                <a:cxn ang="0">
                  <a:pos x="T10" y="T11"/>
                </a:cxn>
                <a:cxn ang="0">
                  <a:pos x="T12" y="T13"/>
                </a:cxn>
              </a:cxnLst>
              <a:rect l="0" t="0" r="r" b="b"/>
              <a:pathLst>
                <a:path w="70" h="39">
                  <a:moveTo>
                    <a:pt x="0" y="20"/>
                  </a:moveTo>
                  <a:cubicBezTo>
                    <a:pt x="23" y="13"/>
                    <a:pt x="47" y="6"/>
                    <a:pt x="70" y="0"/>
                  </a:cubicBezTo>
                  <a:cubicBezTo>
                    <a:pt x="70" y="13"/>
                    <a:pt x="70" y="25"/>
                    <a:pt x="70" y="38"/>
                  </a:cubicBezTo>
                  <a:cubicBezTo>
                    <a:pt x="68" y="38"/>
                    <a:pt x="67" y="38"/>
                    <a:pt x="65" y="38"/>
                  </a:cubicBezTo>
                  <a:cubicBezTo>
                    <a:pt x="50" y="38"/>
                    <a:pt x="35" y="38"/>
                    <a:pt x="20" y="39"/>
                  </a:cubicBezTo>
                  <a:cubicBezTo>
                    <a:pt x="16" y="39"/>
                    <a:pt x="13" y="37"/>
                    <a:pt x="11" y="34"/>
                  </a:cubicBezTo>
                  <a:cubicBezTo>
                    <a:pt x="8" y="30"/>
                    <a:pt x="4" y="25"/>
                    <a:pt x="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4" name="Freeform 13"/>
            <p:cNvSpPr>
              <a:spLocks/>
            </p:cNvSpPr>
            <p:nvPr/>
          </p:nvSpPr>
          <p:spPr bwMode="auto">
            <a:xfrm>
              <a:off x="2324100" y="2484438"/>
              <a:ext cx="180975" cy="60325"/>
            </a:xfrm>
            <a:custGeom>
              <a:avLst/>
              <a:gdLst>
                <a:gd name="T0" fmla="*/ 47 w 48"/>
                <a:gd name="T1" fmla="*/ 16 h 16"/>
                <a:gd name="T2" fmla="*/ 4 w 48"/>
                <a:gd name="T3" fmla="*/ 16 h 16"/>
                <a:gd name="T4" fmla="*/ 1 w 48"/>
                <a:gd name="T5" fmla="*/ 14 h 16"/>
                <a:gd name="T6" fmla="*/ 1 w 48"/>
                <a:gd name="T7" fmla="*/ 3 h 16"/>
                <a:gd name="T8" fmla="*/ 6 w 48"/>
                <a:gd name="T9" fmla="*/ 1 h 16"/>
                <a:gd name="T10" fmla="*/ 40 w 48"/>
                <a:gd name="T11" fmla="*/ 13 h 16"/>
                <a:gd name="T12" fmla="*/ 48 w 48"/>
                <a:gd name="T13" fmla="*/ 15 h 16"/>
                <a:gd name="T14" fmla="*/ 47 w 4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6">
                  <a:moveTo>
                    <a:pt x="47" y="16"/>
                  </a:moveTo>
                  <a:cubicBezTo>
                    <a:pt x="33" y="16"/>
                    <a:pt x="19" y="16"/>
                    <a:pt x="4" y="16"/>
                  </a:cubicBezTo>
                  <a:cubicBezTo>
                    <a:pt x="3" y="16"/>
                    <a:pt x="1" y="15"/>
                    <a:pt x="1" y="14"/>
                  </a:cubicBezTo>
                  <a:cubicBezTo>
                    <a:pt x="1" y="10"/>
                    <a:pt x="0" y="6"/>
                    <a:pt x="1" y="3"/>
                  </a:cubicBezTo>
                  <a:cubicBezTo>
                    <a:pt x="1" y="0"/>
                    <a:pt x="4" y="1"/>
                    <a:pt x="6" y="1"/>
                  </a:cubicBezTo>
                  <a:cubicBezTo>
                    <a:pt x="18" y="5"/>
                    <a:pt x="29" y="9"/>
                    <a:pt x="40" y="13"/>
                  </a:cubicBezTo>
                  <a:cubicBezTo>
                    <a:pt x="43" y="14"/>
                    <a:pt x="45" y="14"/>
                    <a:pt x="48" y="15"/>
                  </a:cubicBezTo>
                  <a:cubicBezTo>
                    <a:pt x="47" y="16"/>
                    <a:pt x="47" y="16"/>
                    <a:pt x="47"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 name="Freeform 14"/>
            <p:cNvSpPr>
              <a:spLocks/>
            </p:cNvSpPr>
            <p:nvPr/>
          </p:nvSpPr>
          <p:spPr bwMode="auto">
            <a:xfrm>
              <a:off x="693738" y="1746250"/>
              <a:ext cx="150812" cy="60325"/>
            </a:xfrm>
            <a:custGeom>
              <a:avLst/>
              <a:gdLst>
                <a:gd name="T0" fmla="*/ 0 w 40"/>
                <a:gd name="T1" fmla="*/ 0 h 16"/>
                <a:gd name="T2" fmla="*/ 26 w 40"/>
                <a:gd name="T3" fmla="*/ 0 h 16"/>
                <a:gd name="T4" fmla="*/ 29 w 40"/>
                <a:gd name="T5" fmla="*/ 2 h 16"/>
                <a:gd name="T6" fmla="*/ 40 w 40"/>
                <a:gd name="T7" fmla="*/ 14 h 16"/>
                <a:gd name="T8" fmla="*/ 39 w 40"/>
                <a:gd name="T9" fmla="*/ 16 h 16"/>
                <a:gd name="T10" fmla="*/ 0 w 40"/>
                <a:gd name="T11" fmla="*/ 1 h 16"/>
                <a:gd name="T12" fmla="*/ 0 w 4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0" h="16">
                  <a:moveTo>
                    <a:pt x="0" y="0"/>
                  </a:moveTo>
                  <a:cubicBezTo>
                    <a:pt x="9" y="0"/>
                    <a:pt x="18" y="0"/>
                    <a:pt x="26" y="0"/>
                  </a:cubicBezTo>
                  <a:cubicBezTo>
                    <a:pt x="27" y="0"/>
                    <a:pt x="28" y="1"/>
                    <a:pt x="29" y="2"/>
                  </a:cubicBezTo>
                  <a:cubicBezTo>
                    <a:pt x="33" y="6"/>
                    <a:pt x="36" y="10"/>
                    <a:pt x="40" y="14"/>
                  </a:cubicBezTo>
                  <a:cubicBezTo>
                    <a:pt x="40" y="15"/>
                    <a:pt x="39" y="15"/>
                    <a:pt x="39" y="16"/>
                  </a:cubicBezTo>
                  <a:cubicBezTo>
                    <a:pt x="26" y="11"/>
                    <a:pt x="13" y="6"/>
                    <a:pt x="0" y="1"/>
                  </a:cubicBezTo>
                  <a:cubicBezTo>
                    <a:pt x="0"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 name="Freeform 15"/>
            <p:cNvSpPr>
              <a:spLocks/>
            </p:cNvSpPr>
            <p:nvPr/>
          </p:nvSpPr>
          <p:spPr bwMode="auto">
            <a:xfrm>
              <a:off x="2011363" y="2843213"/>
              <a:ext cx="79375" cy="52388"/>
            </a:xfrm>
            <a:custGeom>
              <a:avLst/>
              <a:gdLst>
                <a:gd name="T0" fmla="*/ 0 w 21"/>
                <a:gd name="T1" fmla="*/ 0 h 14"/>
                <a:gd name="T2" fmla="*/ 21 w 21"/>
                <a:gd name="T3" fmla="*/ 2 h 14"/>
                <a:gd name="T4" fmla="*/ 8 w 21"/>
                <a:gd name="T5" fmla="*/ 14 h 14"/>
                <a:gd name="T6" fmla="*/ 0 w 21"/>
                <a:gd name="T7" fmla="*/ 0 h 14"/>
              </a:gdLst>
              <a:ahLst/>
              <a:cxnLst>
                <a:cxn ang="0">
                  <a:pos x="T0" y="T1"/>
                </a:cxn>
                <a:cxn ang="0">
                  <a:pos x="T2" y="T3"/>
                </a:cxn>
                <a:cxn ang="0">
                  <a:pos x="T4" y="T5"/>
                </a:cxn>
                <a:cxn ang="0">
                  <a:pos x="T6" y="T7"/>
                </a:cxn>
              </a:cxnLst>
              <a:rect l="0" t="0" r="r" b="b"/>
              <a:pathLst>
                <a:path w="21" h="14">
                  <a:moveTo>
                    <a:pt x="0" y="0"/>
                  </a:moveTo>
                  <a:cubicBezTo>
                    <a:pt x="7" y="1"/>
                    <a:pt x="13" y="1"/>
                    <a:pt x="21" y="2"/>
                  </a:cubicBezTo>
                  <a:cubicBezTo>
                    <a:pt x="16" y="7"/>
                    <a:pt x="12" y="11"/>
                    <a:pt x="8" y="14"/>
                  </a:cubicBezTo>
                  <a:cubicBezTo>
                    <a:pt x="4" y="12"/>
                    <a:pt x="2" y="9"/>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7" name="Freeform 16"/>
            <p:cNvSpPr>
              <a:spLocks/>
            </p:cNvSpPr>
            <p:nvPr/>
          </p:nvSpPr>
          <p:spPr bwMode="auto">
            <a:xfrm>
              <a:off x="182563" y="2851150"/>
              <a:ext cx="79375" cy="60325"/>
            </a:xfrm>
            <a:custGeom>
              <a:avLst/>
              <a:gdLst>
                <a:gd name="T0" fmla="*/ 7 w 21"/>
                <a:gd name="T1" fmla="*/ 16 h 16"/>
                <a:gd name="T2" fmla="*/ 0 w 21"/>
                <a:gd name="T3" fmla="*/ 2 h 16"/>
                <a:gd name="T4" fmla="*/ 1 w 21"/>
                <a:gd name="T5" fmla="*/ 0 h 16"/>
                <a:gd name="T6" fmla="*/ 21 w 21"/>
                <a:gd name="T7" fmla="*/ 3 h 16"/>
                <a:gd name="T8" fmla="*/ 7 w 21"/>
                <a:gd name="T9" fmla="*/ 16 h 16"/>
              </a:gdLst>
              <a:ahLst/>
              <a:cxnLst>
                <a:cxn ang="0">
                  <a:pos x="T0" y="T1"/>
                </a:cxn>
                <a:cxn ang="0">
                  <a:pos x="T2" y="T3"/>
                </a:cxn>
                <a:cxn ang="0">
                  <a:pos x="T4" y="T5"/>
                </a:cxn>
                <a:cxn ang="0">
                  <a:pos x="T6" y="T7"/>
                </a:cxn>
                <a:cxn ang="0">
                  <a:pos x="T8" y="T9"/>
                </a:cxn>
              </a:cxnLst>
              <a:rect l="0" t="0" r="r" b="b"/>
              <a:pathLst>
                <a:path w="21" h="16">
                  <a:moveTo>
                    <a:pt x="7" y="16"/>
                  </a:moveTo>
                  <a:cubicBezTo>
                    <a:pt x="5" y="11"/>
                    <a:pt x="2" y="6"/>
                    <a:pt x="0" y="2"/>
                  </a:cubicBezTo>
                  <a:cubicBezTo>
                    <a:pt x="0" y="1"/>
                    <a:pt x="1" y="1"/>
                    <a:pt x="1" y="0"/>
                  </a:cubicBezTo>
                  <a:cubicBezTo>
                    <a:pt x="7" y="1"/>
                    <a:pt x="14" y="2"/>
                    <a:pt x="21" y="3"/>
                  </a:cubicBezTo>
                  <a:cubicBezTo>
                    <a:pt x="16" y="7"/>
                    <a:pt x="12" y="11"/>
                    <a:pt x="7"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 name="Freeform 17"/>
            <p:cNvSpPr>
              <a:spLocks/>
            </p:cNvSpPr>
            <p:nvPr/>
          </p:nvSpPr>
          <p:spPr bwMode="auto">
            <a:xfrm>
              <a:off x="257175" y="1979613"/>
              <a:ext cx="87312" cy="57150"/>
            </a:xfrm>
            <a:custGeom>
              <a:avLst/>
              <a:gdLst>
                <a:gd name="T0" fmla="*/ 0 w 23"/>
                <a:gd name="T1" fmla="*/ 0 h 15"/>
                <a:gd name="T2" fmla="*/ 23 w 23"/>
                <a:gd name="T3" fmla="*/ 2 h 15"/>
                <a:gd name="T4" fmla="*/ 9 w 23"/>
                <a:gd name="T5" fmla="*/ 15 h 15"/>
                <a:gd name="T6" fmla="*/ 0 w 23"/>
                <a:gd name="T7" fmla="*/ 0 h 15"/>
              </a:gdLst>
              <a:ahLst/>
              <a:cxnLst>
                <a:cxn ang="0">
                  <a:pos x="T0" y="T1"/>
                </a:cxn>
                <a:cxn ang="0">
                  <a:pos x="T2" y="T3"/>
                </a:cxn>
                <a:cxn ang="0">
                  <a:pos x="T4" y="T5"/>
                </a:cxn>
                <a:cxn ang="0">
                  <a:pos x="T6" y="T7"/>
                </a:cxn>
              </a:cxnLst>
              <a:rect l="0" t="0" r="r" b="b"/>
              <a:pathLst>
                <a:path w="23" h="15">
                  <a:moveTo>
                    <a:pt x="0" y="0"/>
                  </a:moveTo>
                  <a:cubicBezTo>
                    <a:pt x="8" y="1"/>
                    <a:pt x="15" y="1"/>
                    <a:pt x="23" y="2"/>
                  </a:cubicBezTo>
                  <a:cubicBezTo>
                    <a:pt x="18" y="7"/>
                    <a:pt x="14" y="11"/>
                    <a:pt x="9" y="15"/>
                  </a:cubicBezTo>
                  <a:cubicBezTo>
                    <a:pt x="6" y="10"/>
                    <a:pt x="4" y="6"/>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 name="Freeform 18"/>
            <p:cNvSpPr>
              <a:spLocks/>
            </p:cNvSpPr>
            <p:nvPr/>
          </p:nvSpPr>
          <p:spPr bwMode="auto">
            <a:xfrm>
              <a:off x="998538" y="2843213"/>
              <a:ext cx="87312" cy="52388"/>
            </a:xfrm>
            <a:custGeom>
              <a:avLst/>
              <a:gdLst>
                <a:gd name="T0" fmla="*/ 23 w 23"/>
                <a:gd name="T1" fmla="*/ 2 h 14"/>
                <a:gd name="T2" fmla="*/ 10 w 23"/>
                <a:gd name="T3" fmla="*/ 13 h 14"/>
                <a:gd name="T4" fmla="*/ 7 w 23"/>
                <a:gd name="T5" fmla="*/ 12 h 14"/>
                <a:gd name="T6" fmla="*/ 0 w 23"/>
                <a:gd name="T7" fmla="*/ 0 h 14"/>
                <a:gd name="T8" fmla="*/ 23 w 23"/>
                <a:gd name="T9" fmla="*/ 2 h 14"/>
              </a:gdLst>
              <a:ahLst/>
              <a:cxnLst>
                <a:cxn ang="0">
                  <a:pos x="T0" y="T1"/>
                </a:cxn>
                <a:cxn ang="0">
                  <a:pos x="T2" y="T3"/>
                </a:cxn>
                <a:cxn ang="0">
                  <a:pos x="T4" y="T5"/>
                </a:cxn>
                <a:cxn ang="0">
                  <a:pos x="T6" y="T7"/>
                </a:cxn>
                <a:cxn ang="0">
                  <a:pos x="T8" y="T9"/>
                </a:cxn>
              </a:cxnLst>
              <a:rect l="0" t="0" r="r" b="b"/>
              <a:pathLst>
                <a:path w="23" h="14">
                  <a:moveTo>
                    <a:pt x="23" y="2"/>
                  </a:moveTo>
                  <a:cubicBezTo>
                    <a:pt x="18" y="7"/>
                    <a:pt x="14" y="10"/>
                    <a:pt x="10" y="13"/>
                  </a:cubicBezTo>
                  <a:cubicBezTo>
                    <a:pt x="10" y="14"/>
                    <a:pt x="7" y="13"/>
                    <a:pt x="7" y="12"/>
                  </a:cubicBezTo>
                  <a:cubicBezTo>
                    <a:pt x="5" y="9"/>
                    <a:pt x="3" y="5"/>
                    <a:pt x="0" y="0"/>
                  </a:cubicBezTo>
                  <a:cubicBezTo>
                    <a:pt x="8" y="1"/>
                    <a:pt x="14" y="1"/>
                    <a:pt x="23"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0" name="Freeform 19"/>
            <p:cNvSpPr>
              <a:spLocks/>
            </p:cNvSpPr>
            <p:nvPr/>
          </p:nvSpPr>
          <p:spPr bwMode="auto">
            <a:xfrm>
              <a:off x="2268538" y="1263650"/>
              <a:ext cx="66675" cy="44450"/>
            </a:xfrm>
            <a:custGeom>
              <a:avLst/>
              <a:gdLst>
                <a:gd name="T0" fmla="*/ 18 w 18"/>
                <a:gd name="T1" fmla="*/ 0 h 12"/>
                <a:gd name="T2" fmla="*/ 11 w 18"/>
                <a:gd name="T3" fmla="*/ 11 h 12"/>
                <a:gd name="T4" fmla="*/ 6 w 18"/>
                <a:gd name="T5" fmla="*/ 11 h 12"/>
                <a:gd name="T6" fmla="*/ 0 w 18"/>
                <a:gd name="T7" fmla="*/ 3 h 12"/>
                <a:gd name="T8" fmla="*/ 18 w 18"/>
                <a:gd name="T9" fmla="*/ 0 h 12"/>
              </a:gdLst>
              <a:ahLst/>
              <a:cxnLst>
                <a:cxn ang="0">
                  <a:pos x="T0" y="T1"/>
                </a:cxn>
                <a:cxn ang="0">
                  <a:pos x="T2" y="T3"/>
                </a:cxn>
                <a:cxn ang="0">
                  <a:pos x="T4" y="T5"/>
                </a:cxn>
                <a:cxn ang="0">
                  <a:pos x="T6" y="T7"/>
                </a:cxn>
                <a:cxn ang="0">
                  <a:pos x="T8" y="T9"/>
                </a:cxn>
              </a:cxnLst>
              <a:rect l="0" t="0" r="r" b="b"/>
              <a:pathLst>
                <a:path w="18" h="12">
                  <a:moveTo>
                    <a:pt x="18" y="0"/>
                  </a:moveTo>
                  <a:cubicBezTo>
                    <a:pt x="15" y="5"/>
                    <a:pt x="13" y="8"/>
                    <a:pt x="11" y="11"/>
                  </a:cubicBezTo>
                  <a:cubicBezTo>
                    <a:pt x="10" y="12"/>
                    <a:pt x="7" y="12"/>
                    <a:pt x="6" y="11"/>
                  </a:cubicBezTo>
                  <a:cubicBezTo>
                    <a:pt x="4" y="9"/>
                    <a:pt x="2" y="6"/>
                    <a:pt x="0" y="3"/>
                  </a:cubicBezTo>
                  <a:cubicBezTo>
                    <a:pt x="6" y="2"/>
                    <a:pt x="11" y="1"/>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1" name="Freeform 20"/>
            <p:cNvSpPr>
              <a:spLocks/>
            </p:cNvSpPr>
            <p:nvPr/>
          </p:nvSpPr>
          <p:spPr bwMode="auto">
            <a:xfrm>
              <a:off x="742950" y="1447800"/>
              <a:ext cx="71437" cy="52388"/>
            </a:xfrm>
            <a:custGeom>
              <a:avLst/>
              <a:gdLst>
                <a:gd name="T0" fmla="*/ 19 w 19"/>
                <a:gd name="T1" fmla="*/ 2 h 14"/>
                <a:gd name="T2" fmla="*/ 11 w 19"/>
                <a:gd name="T3" fmla="*/ 14 h 14"/>
                <a:gd name="T4" fmla="*/ 0 w 19"/>
                <a:gd name="T5" fmla="*/ 3 h 14"/>
                <a:gd name="T6" fmla="*/ 18 w 19"/>
                <a:gd name="T7" fmla="*/ 0 h 14"/>
                <a:gd name="T8" fmla="*/ 19 w 19"/>
                <a:gd name="T9" fmla="*/ 2 h 14"/>
              </a:gdLst>
              <a:ahLst/>
              <a:cxnLst>
                <a:cxn ang="0">
                  <a:pos x="T0" y="T1"/>
                </a:cxn>
                <a:cxn ang="0">
                  <a:pos x="T2" y="T3"/>
                </a:cxn>
                <a:cxn ang="0">
                  <a:pos x="T4" y="T5"/>
                </a:cxn>
                <a:cxn ang="0">
                  <a:pos x="T6" y="T7"/>
                </a:cxn>
                <a:cxn ang="0">
                  <a:pos x="T8" y="T9"/>
                </a:cxn>
              </a:cxnLst>
              <a:rect l="0" t="0" r="r" b="b"/>
              <a:pathLst>
                <a:path w="19" h="14">
                  <a:moveTo>
                    <a:pt x="19" y="2"/>
                  </a:moveTo>
                  <a:cubicBezTo>
                    <a:pt x="16" y="5"/>
                    <a:pt x="14" y="9"/>
                    <a:pt x="11" y="14"/>
                  </a:cubicBezTo>
                  <a:cubicBezTo>
                    <a:pt x="8" y="10"/>
                    <a:pt x="4" y="7"/>
                    <a:pt x="0" y="3"/>
                  </a:cubicBezTo>
                  <a:cubicBezTo>
                    <a:pt x="7" y="2"/>
                    <a:pt x="13" y="1"/>
                    <a:pt x="18" y="0"/>
                  </a:cubicBezTo>
                  <a:cubicBezTo>
                    <a:pt x="18" y="1"/>
                    <a:pt x="18" y="1"/>
                    <a:pt x="1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 name="Freeform 21"/>
            <p:cNvSpPr>
              <a:spLocks/>
            </p:cNvSpPr>
            <p:nvPr/>
          </p:nvSpPr>
          <p:spPr bwMode="auto">
            <a:xfrm>
              <a:off x="1730375" y="1674813"/>
              <a:ext cx="63500" cy="60325"/>
            </a:xfrm>
            <a:custGeom>
              <a:avLst/>
              <a:gdLst>
                <a:gd name="T0" fmla="*/ 0 w 17"/>
                <a:gd name="T1" fmla="*/ 2 h 16"/>
                <a:gd name="T2" fmla="*/ 17 w 17"/>
                <a:gd name="T3" fmla="*/ 0 h 16"/>
                <a:gd name="T4" fmla="*/ 17 w 17"/>
                <a:gd name="T5" fmla="*/ 1 h 16"/>
                <a:gd name="T6" fmla="*/ 0 w 17"/>
                <a:gd name="T7" fmla="*/ 2 h 16"/>
              </a:gdLst>
              <a:ahLst/>
              <a:cxnLst>
                <a:cxn ang="0">
                  <a:pos x="T0" y="T1"/>
                </a:cxn>
                <a:cxn ang="0">
                  <a:pos x="T2" y="T3"/>
                </a:cxn>
                <a:cxn ang="0">
                  <a:pos x="T4" y="T5"/>
                </a:cxn>
                <a:cxn ang="0">
                  <a:pos x="T6" y="T7"/>
                </a:cxn>
              </a:cxnLst>
              <a:rect l="0" t="0" r="r" b="b"/>
              <a:pathLst>
                <a:path w="17" h="16">
                  <a:moveTo>
                    <a:pt x="0" y="2"/>
                  </a:moveTo>
                  <a:cubicBezTo>
                    <a:pt x="6" y="2"/>
                    <a:pt x="12" y="1"/>
                    <a:pt x="17" y="0"/>
                  </a:cubicBezTo>
                  <a:cubicBezTo>
                    <a:pt x="17" y="1"/>
                    <a:pt x="17" y="1"/>
                    <a:pt x="17" y="1"/>
                  </a:cubicBezTo>
                  <a:cubicBezTo>
                    <a:pt x="9" y="16"/>
                    <a:pt x="11" y="16"/>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3" name="Freeform 22"/>
            <p:cNvSpPr>
              <a:spLocks/>
            </p:cNvSpPr>
            <p:nvPr/>
          </p:nvSpPr>
          <p:spPr bwMode="auto">
            <a:xfrm>
              <a:off x="1093788" y="1639888"/>
              <a:ext cx="66675" cy="52388"/>
            </a:xfrm>
            <a:custGeom>
              <a:avLst/>
              <a:gdLst>
                <a:gd name="T0" fmla="*/ 10 w 18"/>
                <a:gd name="T1" fmla="*/ 14 h 14"/>
                <a:gd name="T2" fmla="*/ 0 w 18"/>
                <a:gd name="T3" fmla="*/ 3 h 14"/>
                <a:gd name="T4" fmla="*/ 18 w 18"/>
                <a:gd name="T5" fmla="*/ 0 h 14"/>
                <a:gd name="T6" fmla="*/ 10 w 18"/>
                <a:gd name="T7" fmla="*/ 14 h 14"/>
              </a:gdLst>
              <a:ahLst/>
              <a:cxnLst>
                <a:cxn ang="0">
                  <a:pos x="T0" y="T1"/>
                </a:cxn>
                <a:cxn ang="0">
                  <a:pos x="T2" y="T3"/>
                </a:cxn>
                <a:cxn ang="0">
                  <a:pos x="T4" y="T5"/>
                </a:cxn>
                <a:cxn ang="0">
                  <a:pos x="T6" y="T7"/>
                </a:cxn>
              </a:cxnLst>
              <a:rect l="0" t="0" r="r" b="b"/>
              <a:pathLst>
                <a:path w="18" h="14">
                  <a:moveTo>
                    <a:pt x="10" y="14"/>
                  </a:moveTo>
                  <a:cubicBezTo>
                    <a:pt x="6" y="10"/>
                    <a:pt x="4" y="7"/>
                    <a:pt x="0" y="3"/>
                  </a:cubicBezTo>
                  <a:cubicBezTo>
                    <a:pt x="6" y="2"/>
                    <a:pt x="12" y="1"/>
                    <a:pt x="18" y="0"/>
                  </a:cubicBezTo>
                  <a:cubicBezTo>
                    <a:pt x="15" y="5"/>
                    <a:pt x="13" y="9"/>
                    <a:pt x="10"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4" name="Freeform 23"/>
            <p:cNvSpPr>
              <a:spLocks/>
            </p:cNvSpPr>
            <p:nvPr/>
          </p:nvSpPr>
          <p:spPr bwMode="auto">
            <a:xfrm>
              <a:off x="193675" y="2481263"/>
              <a:ext cx="55562" cy="49213"/>
            </a:xfrm>
            <a:custGeom>
              <a:avLst/>
              <a:gdLst>
                <a:gd name="T0" fmla="*/ 1 w 15"/>
                <a:gd name="T1" fmla="*/ 0 h 13"/>
                <a:gd name="T2" fmla="*/ 15 w 15"/>
                <a:gd name="T3" fmla="*/ 9 h 13"/>
                <a:gd name="T4" fmla="*/ 3 w 15"/>
                <a:gd name="T5" fmla="*/ 13 h 13"/>
                <a:gd name="T6" fmla="*/ 0 w 15"/>
                <a:gd name="T7" fmla="*/ 11 h 13"/>
                <a:gd name="T8" fmla="*/ 1 w 15"/>
                <a:gd name="T9" fmla="*/ 0 h 13"/>
              </a:gdLst>
              <a:ahLst/>
              <a:cxnLst>
                <a:cxn ang="0">
                  <a:pos x="T0" y="T1"/>
                </a:cxn>
                <a:cxn ang="0">
                  <a:pos x="T2" y="T3"/>
                </a:cxn>
                <a:cxn ang="0">
                  <a:pos x="T4" y="T5"/>
                </a:cxn>
                <a:cxn ang="0">
                  <a:pos x="T6" y="T7"/>
                </a:cxn>
                <a:cxn ang="0">
                  <a:pos x="T8" y="T9"/>
                </a:cxn>
              </a:cxnLst>
              <a:rect l="0" t="0" r="r" b="b"/>
              <a:pathLst>
                <a:path w="15" h="13">
                  <a:moveTo>
                    <a:pt x="1" y="0"/>
                  </a:moveTo>
                  <a:cubicBezTo>
                    <a:pt x="6" y="3"/>
                    <a:pt x="10" y="6"/>
                    <a:pt x="15" y="9"/>
                  </a:cubicBezTo>
                  <a:cubicBezTo>
                    <a:pt x="10" y="11"/>
                    <a:pt x="7" y="12"/>
                    <a:pt x="3" y="13"/>
                  </a:cubicBezTo>
                  <a:cubicBezTo>
                    <a:pt x="2" y="13"/>
                    <a:pt x="0" y="12"/>
                    <a:pt x="0" y="11"/>
                  </a:cubicBezTo>
                  <a:cubicBezTo>
                    <a:pt x="0" y="8"/>
                    <a:pt x="0" y="4"/>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5" name="Freeform 24"/>
            <p:cNvSpPr>
              <a:spLocks/>
            </p:cNvSpPr>
            <p:nvPr/>
          </p:nvSpPr>
          <p:spPr bwMode="auto">
            <a:xfrm>
              <a:off x="1789113" y="1425575"/>
              <a:ext cx="60325" cy="49213"/>
            </a:xfrm>
            <a:custGeom>
              <a:avLst/>
              <a:gdLst>
                <a:gd name="T0" fmla="*/ 2 w 16"/>
                <a:gd name="T1" fmla="*/ 0 h 13"/>
                <a:gd name="T2" fmla="*/ 16 w 16"/>
                <a:gd name="T3" fmla="*/ 9 h 13"/>
                <a:gd name="T4" fmla="*/ 4 w 16"/>
                <a:gd name="T5" fmla="*/ 12 h 13"/>
                <a:gd name="T6" fmla="*/ 0 w 16"/>
                <a:gd name="T7" fmla="*/ 9 h 13"/>
                <a:gd name="T8" fmla="*/ 2 w 16"/>
                <a:gd name="T9" fmla="*/ 0 h 13"/>
              </a:gdLst>
              <a:ahLst/>
              <a:cxnLst>
                <a:cxn ang="0">
                  <a:pos x="T0" y="T1"/>
                </a:cxn>
                <a:cxn ang="0">
                  <a:pos x="T2" y="T3"/>
                </a:cxn>
                <a:cxn ang="0">
                  <a:pos x="T4" y="T5"/>
                </a:cxn>
                <a:cxn ang="0">
                  <a:pos x="T6" y="T7"/>
                </a:cxn>
                <a:cxn ang="0">
                  <a:pos x="T8" y="T9"/>
                </a:cxn>
              </a:cxnLst>
              <a:rect l="0" t="0" r="r" b="b"/>
              <a:pathLst>
                <a:path w="16" h="13">
                  <a:moveTo>
                    <a:pt x="2" y="0"/>
                  </a:moveTo>
                  <a:cubicBezTo>
                    <a:pt x="7" y="3"/>
                    <a:pt x="11" y="5"/>
                    <a:pt x="16" y="9"/>
                  </a:cubicBezTo>
                  <a:cubicBezTo>
                    <a:pt x="11" y="10"/>
                    <a:pt x="8" y="11"/>
                    <a:pt x="4" y="12"/>
                  </a:cubicBezTo>
                  <a:cubicBezTo>
                    <a:pt x="1" y="13"/>
                    <a:pt x="0" y="11"/>
                    <a:pt x="0" y="9"/>
                  </a:cubicBezTo>
                  <a:cubicBezTo>
                    <a:pt x="0" y="6"/>
                    <a:pt x="1" y="3"/>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6" name="Freeform 25"/>
            <p:cNvSpPr>
              <a:spLocks/>
            </p:cNvSpPr>
            <p:nvPr/>
          </p:nvSpPr>
          <p:spPr bwMode="auto">
            <a:xfrm>
              <a:off x="2019300" y="2478088"/>
              <a:ext cx="57150" cy="44450"/>
            </a:xfrm>
            <a:custGeom>
              <a:avLst/>
              <a:gdLst>
                <a:gd name="T0" fmla="*/ 0 w 15"/>
                <a:gd name="T1" fmla="*/ 10 h 12"/>
                <a:gd name="T2" fmla="*/ 1 w 15"/>
                <a:gd name="T3" fmla="*/ 0 h 12"/>
                <a:gd name="T4" fmla="*/ 9 w 15"/>
                <a:gd name="T5" fmla="*/ 4 h 12"/>
                <a:gd name="T6" fmla="*/ 15 w 15"/>
                <a:gd name="T7" fmla="*/ 8 h 12"/>
                <a:gd name="T8" fmla="*/ 1 w 15"/>
                <a:gd name="T9" fmla="*/ 12 h 12"/>
                <a:gd name="T10" fmla="*/ 0 w 15"/>
                <a:gd name="T11" fmla="*/ 10 h 12"/>
              </a:gdLst>
              <a:ahLst/>
              <a:cxnLst>
                <a:cxn ang="0">
                  <a:pos x="T0" y="T1"/>
                </a:cxn>
                <a:cxn ang="0">
                  <a:pos x="T2" y="T3"/>
                </a:cxn>
                <a:cxn ang="0">
                  <a:pos x="T4" y="T5"/>
                </a:cxn>
                <a:cxn ang="0">
                  <a:pos x="T6" y="T7"/>
                </a:cxn>
                <a:cxn ang="0">
                  <a:pos x="T8" y="T9"/>
                </a:cxn>
                <a:cxn ang="0">
                  <a:pos x="T10" y="T11"/>
                </a:cxn>
              </a:cxnLst>
              <a:rect l="0" t="0" r="r" b="b"/>
              <a:pathLst>
                <a:path w="15" h="12">
                  <a:moveTo>
                    <a:pt x="0" y="10"/>
                  </a:moveTo>
                  <a:cubicBezTo>
                    <a:pt x="0" y="7"/>
                    <a:pt x="1" y="4"/>
                    <a:pt x="1" y="0"/>
                  </a:cubicBezTo>
                  <a:cubicBezTo>
                    <a:pt x="4" y="2"/>
                    <a:pt x="7" y="3"/>
                    <a:pt x="9" y="4"/>
                  </a:cubicBezTo>
                  <a:cubicBezTo>
                    <a:pt x="11" y="5"/>
                    <a:pt x="13" y="6"/>
                    <a:pt x="15" y="8"/>
                  </a:cubicBezTo>
                  <a:cubicBezTo>
                    <a:pt x="10" y="10"/>
                    <a:pt x="5" y="11"/>
                    <a:pt x="1" y="12"/>
                  </a:cubicBezTo>
                  <a:cubicBezTo>
                    <a:pt x="1" y="11"/>
                    <a:pt x="0" y="11"/>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 name="Freeform 26"/>
            <p:cNvSpPr>
              <a:spLocks/>
            </p:cNvSpPr>
            <p:nvPr/>
          </p:nvSpPr>
          <p:spPr bwMode="auto">
            <a:xfrm>
              <a:off x="273050" y="1609725"/>
              <a:ext cx="55562" cy="46038"/>
            </a:xfrm>
            <a:custGeom>
              <a:avLst/>
              <a:gdLst>
                <a:gd name="T0" fmla="*/ 3 w 15"/>
                <a:gd name="T1" fmla="*/ 0 h 12"/>
                <a:gd name="T2" fmla="*/ 15 w 15"/>
                <a:gd name="T3" fmla="*/ 9 h 12"/>
                <a:gd name="T4" fmla="*/ 4 w 15"/>
                <a:gd name="T5" fmla="*/ 12 h 12"/>
                <a:gd name="T6" fmla="*/ 1 w 15"/>
                <a:gd name="T7" fmla="*/ 11 h 12"/>
                <a:gd name="T8" fmla="*/ 1 w 15"/>
                <a:gd name="T9" fmla="*/ 1 h 12"/>
                <a:gd name="T10" fmla="*/ 3 w 15"/>
                <a:gd name="T11" fmla="*/ 0 h 12"/>
              </a:gdLst>
              <a:ahLst/>
              <a:cxnLst>
                <a:cxn ang="0">
                  <a:pos x="T0" y="T1"/>
                </a:cxn>
                <a:cxn ang="0">
                  <a:pos x="T2" y="T3"/>
                </a:cxn>
                <a:cxn ang="0">
                  <a:pos x="T4" y="T5"/>
                </a:cxn>
                <a:cxn ang="0">
                  <a:pos x="T6" y="T7"/>
                </a:cxn>
                <a:cxn ang="0">
                  <a:pos x="T8" y="T9"/>
                </a:cxn>
                <a:cxn ang="0">
                  <a:pos x="T10" y="T11"/>
                </a:cxn>
              </a:cxnLst>
              <a:rect l="0" t="0" r="r" b="b"/>
              <a:pathLst>
                <a:path w="15" h="12">
                  <a:moveTo>
                    <a:pt x="3" y="0"/>
                  </a:moveTo>
                  <a:cubicBezTo>
                    <a:pt x="6" y="3"/>
                    <a:pt x="10" y="6"/>
                    <a:pt x="15" y="9"/>
                  </a:cubicBezTo>
                  <a:cubicBezTo>
                    <a:pt x="11" y="10"/>
                    <a:pt x="7" y="11"/>
                    <a:pt x="4" y="12"/>
                  </a:cubicBezTo>
                  <a:cubicBezTo>
                    <a:pt x="3" y="12"/>
                    <a:pt x="1" y="11"/>
                    <a:pt x="1" y="11"/>
                  </a:cubicBezTo>
                  <a:cubicBezTo>
                    <a:pt x="0" y="7"/>
                    <a:pt x="1" y="4"/>
                    <a:pt x="1"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8" name="Freeform 27"/>
            <p:cNvSpPr>
              <a:spLocks/>
            </p:cNvSpPr>
            <p:nvPr/>
          </p:nvSpPr>
          <p:spPr bwMode="auto">
            <a:xfrm>
              <a:off x="1014413" y="2478088"/>
              <a:ext cx="57150" cy="41275"/>
            </a:xfrm>
            <a:custGeom>
              <a:avLst/>
              <a:gdLst>
                <a:gd name="T0" fmla="*/ 2 w 15"/>
                <a:gd name="T1" fmla="*/ 0 h 11"/>
                <a:gd name="T2" fmla="*/ 15 w 15"/>
                <a:gd name="T3" fmla="*/ 8 h 11"/>
                <a:gd name="T4" fmla="*/ 9 w 15"/>
                <a:gd name="T5" fmla="*/ 10 h 11"/>
                <a:gd name="T6" fmla="*/ 0 w 15"/>
                <a:gd name="T7" fmla="*/ 11 h 11"/>
                <a:gd name="T8" fmla="*/ 0 w 15"/>
                <a:gd name="T9" fmla="*/ 0 h 11"/>
                <a:gd name="T10" fmla="*/ 2 w 15"/>
                <a:gd name="T11" fmla="*/ 0 h 11"/>
              </a:gdLst>
              <a:ahLst/>
              <a:cxnLst>
                <a:cxn ang="0">
                  <a:pos x="T0" y="T1"/>
                </a:cxn>
                <a:cxn ang="0">
                  <a:pos x="T2" y="T3"/>
                </a:cxn>
                <a:cxn ang="0">
                  <a:pos x="T4" y="T5"/>
                </a:cxn>
                <a:cxn ang="0">
                  <a:pos x="T6" y="T7"/>
                </a:cxn>
                <a:cxn ang="0">
                  <a:pos x="T8" y="T9"/>
                </a:cxn>
                <a:cxn ang="0">
                  <a:pos x="T10" y="T11"/>
                </a:cxn>
              </a:cxnLst>
              <a:rect l="0" t="0" r="r" b="b"/>
              <a:pathLst>
                <a:path w="15" h="11">
                  <a:moveTo>
                    <a:pt x="2" y="0"/>
                  </a:moveTo>
                  <a:cubicBezTo>
                    <a:pt x="6" y="2"/>
                    <a:pt x="10" y="5"/>
                    <a:pt x="15" y="8"/>
                  </a:cubicBezTo>
                  <a:cubicBezTo>
                    <a:pt x="12" y="9"/>
                    <a:pt x="10" y="10"/>
                    <a:pt x="9" y="10"/>
                  </a:cubicBezTo>
                  <a:cubicBezTo>
                    <a:pt x="6" y="10"/>
                    <a:pt x="3" y="10"/>
                    <a:pt x="0" y="11"/>
                  </a:cubicBezTo>
                  <a:cubicBezTo>
                    <a:pt x="0" y="7"/>
                    <a:pt x="0" y="4"/>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9" name="Freeform 28"/>
            <p:cNvSpPr>
              <a:spLocks/>
            </p:cNvSpPr>
            <p:nvPr/>
          </p:nvSpPr>
          <p:spPr bwMode="auto">
            <a:xfrm>
              <a:off x="728663" y="1560513"/>
              <a:ext cx="55562" cy="57150"/>
            </a:xfrm>
            <a:custGeom>
              <a:avLst/>
              <a:gdLst>
                <a:gd name="T0" fmla="*/ 15 w 15"/>
                <a:gd name="T1" fmla="*/ 15 h 15"/>
                <a:gd name="T2" fmla="*/ 0 w 15"/>
                <a:gd name="T3" fmla="*/ 11 h 15"/>
                <a:gd name="T4" fmla="*/ 8 w 15"/>
                <a:gd name="T5" fmla="*/ 0 h 15"/>
                <a:gd name="T6" fmla="*/ 15 w 15"/>
                <a:gd name="T7" fmla="*/ 15 h 15"/>
              </a:gdLst>
              <a:ahLst/>
              <a:cxnLst>
                <a:cxn ang="0">
                  <a:pos x="T0" y="T1"/>
                </a:cxn>
                <a:cxn ang="0">
                  <a:pos x="T2" y="T3"/>
                </a:cxn>
                <a:cxn ang="0">
                  <a:pos x="T4" y="T5"/>
                </a:cxn>
                <a:cxn ang="0">
                  <a:pos x="T6" y="T7"/>
                </a:cxn>
              </a:cxnLst>
              <a:rect l="0" t="0" r="r" b="b"/>
              <a:pathLst>
                <a:path w="15" h="15">
                  <a:moveTo>
                    <a:pt x="15" y="15"/>
                  </a:moveTo>
                  <a:cubicBezTo>
                    <a:pt x="10" y="13"/>
                    <a:pt x="6" y="13"/>
                    <a:pt x="0" y="11"/>
                  </a:cubicBezTo>
                  <a:cubicBezTo>
                    <a:pt x="3" y="8"/>
                    <a:pt x="5" y="4"/>
                    <a:pt x="8" y="0"/>
                  </a:cubicBezTo>
                  <a:cubicBezTo>
                    <a:pt x="10" y="6"/>
                    <a:pt x="12" y="9"/>
                    <a:pt x="15"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 name="Freeform 29"/>
            <p:cNvSpPr>
              <a:spLocks/>
            </p:cNvSpPr>
            <p:nvPr/>
          </p:nvSpPr>
          <p:spPr bwMode="auto">
            <a:xfrm>
              <a:off x="2551113" y="1316038"/>
              <a:ext cx="52387" cy="44450"/>
            </a:xfrm>
            <a:custGeom>
              <a:avLst/>
              <a:gdLst>
                <a:gd name="T0" fmla="*/ 5 w 14"/>
                <a:gd name="T1" fmla="*/ 12 h 12"/>
                <a:gd name="T2" fmla="*/ 0 w 14"/>
                <a:gd name="T3" fmla="*/ 1 h 12"/>
                <a:gd name="T4" fmla="*/ 14 w 14"/>
                <a:gd name="T5" fmla="*/ 0 h 12"/>
                <a:gd name="T6" fmla="*/ 7 w 14"/>
                <a:gd name="T7" fmla="*/ 12 h 12"/>
                <a:gd name="T8" fmla="*/ 5 w 14"/>
                <a:gd name="T9" fmla="*/ 12 h 12"/>
              </a:gdLst>
              <a:ahLst/>
              <a:cxnLst>
                <a:cxn ang="0">
                  <a:pos x="T0" y="T1"/>
                </a:cxn>
                <a:cxn ang="0">
                  <a:pos x="T2" y="T3"/>
                </a:cxn>
                <a:cxn ang="0">
                  <a:pos x="T4" y="T5"/>
                </a:cxn>
                <a:cxn ang="0">
                  <a:pos x="T6" y="T7"/>
                </a:cxn>
                <a:cxn ang="0">
                  <a:pos x="T8" y="T9"/>
                </a:cxn>
              </a:cxnLst>
              <a:rect l="0" t="0" r="r" b="b"/>
              <a:pathLst>
                <a:path w="14" h="12">
                  <a:moveTo>
                    <a:pt x="5" y="12"/>
                  </a:moveTo>
                  <a:cubicBezTo>
                    <a:pt x="4" y="9"/>
                    <a:pt x="2" y="5"/>
                    <a:pt x="0" y="1"/>
                  </a:cubicBezTo>
                  <a:cubicBezTo>
                    <a:pt x="5" y="0"/>
                    <a:pt x="9" y="0"/>
                    <a:pt x="14" y="0"/>
                  </a:cubicBezTo>
                  <a:cubicBezTo>
                    <a:pt x="11" y="4"/>
                    <a:pt x="9" y="8"/>
                    <a:pt x="7" y="12"/>
                  </a:cubicBezTo>
                  <a:cubicBezTo>
                    <a:pt x="7" y="12"/>
                    <a:pt x="6" y="12"/>
                    <a:pt x="5"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 name="Freeform 30"/>
            <p:cNvSpPr>
              <a:spLocks/>
            </p:cNvSpPr>
            <p:nvPr/>
          </p:nvSpPr>
          <p:spPr bwMode="auto">
            <a:xfrm>
              <a:off x="2776538" y="2363788"/>
              <a:ext cx="52387" cy="53975"/>
            </a:xfrm>
            <a:custGeom>
              <a:avLst/>
              <a:gdLst>
                <a:gd name="T0" fmla="*/ 0 w 14"/>
                <a:gd name="T1" fmla="*/ 1 h 14"/>
                <a:gd name="T2" fmla="*/ 14 w 14"/>
                <a:gd name="T3" fmla="*/ 0 h 14"/>
                <a:gd name="T4" fmla="*/ 7 w 14"/>
                <a:gd name="T5" fmla="*/ 14 h 14"/>
                <a:gd name="T6" fmla="*/ 0 w 14"/>
                <a:gd name="T7" fmla="*/ 1 h 14"/>
              </a:gdLst>
              <a:ahLst/>
              <a:cxnLst>
                <a:cxn ang="0">
                  <a:pos x="T0" y="T1"/>
                </a:cxn>
                <a:cxn ang="0">
                  <a:pos x="T2" y="T3"/>
                </a:cxn>
                <a:cxn ang="0">
                  <a:pos x="T4" y="T5"/>
                </a:cxn>
                <a:cxn ang="0">
                  <a:pos x="T6" y="T7"/>
                </a:cxn>
              </a:cxnLst>
              <a:rect l="0" t="0" r="r" b="b"/>
              <a:pathLst>
                <a:path w="14" h="14">
                  <a:moveTo>
                    <a:pt x="0" y="1"/>
                  </a:moveTo>
                  <a:cubicBezTo>
                    <a:pt x="5" y="0"/>
                    <a:pt x="9" y="0"/>
                    <a:pt x="14" y="0"/>
                  </a:cubicBezTo>
                  <a:cubicBezTo>
                    <a:pt x="12" y="4"/>
                    <a:pt x="10" y="8"/>
                    <a:pt x="7" y="14"/>
                  </a:cubicBezTo>
                  <a:cubicBezTo>
                    <a:pt x="4" y="9"/>
                    <a:pt x="2" y="5"/>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68" name="Freeform 31"/>
            <p:cNvSpPr>
              <a:spLocks/>
            </p:cNvSpPr>
            <p:nvPr/>
          </p:nvSpPr>
          <p:spPr bwMode="auto">
            <a:xfrm>
              <a:off x="1033463" y="1500188"/>
              <a:ext cx="49212" cy="46038"/>
            </a:xfrm>
            <a:custGeom>
              <a:avLst/>
              <a:gdLst>
                <a:gd name="T0" fmla="*/ 0 w 13"/>
                <a:gd name="T1" fmla="*/ 1 h 12"/>
                <a:gd name="T2" fmla="*/ 13 w 13"/>
                <a:gd name="T3" fmla="*/ 0 h 12"/>
                <a:gd name="T4" fmla="*/ 7 w 13"/>
                <a:gd name="T5" fmla="*/ 12 h 12"/>
                <a:gd name="T6" fmla="*/ 0 w 13"/>
                <a:gd name="T7" fmla="*/ 1 h 12"/>
              </a:gdLst>
              <a:ahLst/>
              <a:cxnLst>
                <a:cxn ang="0">
                  <a:pos x="T0" y="T1"/>
                </a:cxn>
                <a:cxn ang="0">
                  <a:pos x="T2" y="T3"/>
                </a:cxn>
                <a:cxn ang="0">
                  <a:pos x="T4" y="T5"/>
                </a:cxn>
                <a:cxn ang="0">
                  <a:pos x="T6" y="T7"/>
                </a:cxn>
              </a:cxnLst>
              <a:rect l="0" t="0" r="r" b="b"/>
              <a:pathLst>
                <a:path w="13" h="12">
                  <a:moveTo>
                    <a:pt x="0" y="1"/>
                  </a:moveTo>
                  <a:cubicBezTo>
                    <a:pt x="4" y="0"/>
                    <a:pt x="8" y="0"/>
                    <a:pt x="13" y="0"/>
                  </a:cubicBezTo>
                  <a:cubicBezTo>
                    <a:pt x="11" y="4"/>
                    <a:pt x="9" y="8"/>
                    <a:pt x="7" y="12"/>
                  </a:cubicBezTo>
                  <a:cubicBezTo>
                    <a:pt x="2" y="10"/>
                    <a:pt x="2" y="5"/>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69" name="Freeform 32"/>
            <p:cNvSpPr>
              <a:spLocks/>
            </p:cNvSpPr>
            <p:nvPr/>
          </p:nvSpPr>
          <p:spPr bwMode="auto">
            <a:xfrm>
              <a:off x="2708275" y="2012950"/>
              <a:ext cx="57150" cy="49213"/>
            </a:xfrm>
            <a:custGeom>
              <a:avLst/>
              <a:gdLst>
                <a:gd name="T0" fmla="*/ 0 w 15"/>
                <a:gd name="T1" fmla="*/ 10 h 13"/>
                <a:gd name="T2" fmla="*/ 8 w 15"/>
                <a:gd name="T3" fmla="*/ 0 h 13"/>
                <a:gd name="T4" fmla="*/ 15 w 15"/>
                <a:gd name="T5" fmla="*/ 13 h 13"/>
                <a:gd name="T6" fmla="*/ 0 w 15"/>
                <a:gd name="T7" fmla="*/ 10 h 13"/>
              </a:gdLst>
              <a:ahLst/>
              <a:cxnLst>
                <a:cxn ang="0">
                  <a:pos x="T0" y="T1"/>
                </a:cxn>
                <a:cxn ang="0">
                  <a:pos x="T2" y="T3"/>
                </a:cxn>
                <a:cxn ang="0">
                  <a:pos x="T4" y="T5"/>
                </a:cxn>
                <a:cxn ang="0">
                  <a:pos x="T6" y="T7"/>
                </a:cxn>
              </a:cxnLst>
              <a:rect l="0" t="0" r="r" b="b"/>
              <a:pathLst>
                <a:path w="15" h="13">
                  <a:moveTo>
                    <a:pt x="0" y="10"/>
                  </a:moveTo>
                  <a:cubicBezTo>
                    <a:pt x="3" y="7"/>
                    <a:pt x="5" y="4"/>
                    <a:pt x="8" y="0"/>
                  </a:cubicBezTo>
                  <a:cubicBezTo>
                    <a:pt x="10" y="5"/>
                    <a:pt x="12" y="8"/>
                    <a:pt x="15" y="13"/>
                  </a:cubicBezTo>
                  <a:cubicBezTo>
                    <a:pt x="10" y="12"/>
                    <a:pt x="5" y="11"/>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0" name="Freeform 33"/>
            <p:cNvSpPr>
              <a:spLocks/>
            </p:cNvSpPr>
            <p:nvPr/>
          </p:nvSpPr>
          <p:spPr bwMode="auto">
            <a:xfrm>
              <a:off x="1703388" y="2012950"/>
              <a:ext cx="57150" cy="49213"/>
            </a:xfrm>
            <a:custGeom>
              <a:avLst/>
              <a:gdLst>
                <a:gd name="T0" fmla="*/ 0 w 15"/>
                <a:gd name="T1" fmla="*/ 10 h 13"/>
                <a:gd name="T2" fmla="*/ 7 w 15"/>
                <a:gd name="T3" fmla="*/ 0 h 13"/>
                <a:gd name="T4" fmla="*/ 15 w 15"/>
                <a:gd name="T5" fmla="*/ 13 h 13"/>
                <a:gd name="T6" fmla="*/ 0 w 15"/>
                <a:gd name="T7" fmla="*/ 10 h 13"/>
              </a:gdLst>
              <a:ahLst/>
              <a:cxnLst>
                <a:cxn ang="0">
                  <a:pos x="T0" y="T1"/>
                </a:cxn>
                <a:cxn ang="0">
                  <a:pos x="T2" y="T3"/>
                </a:cxn>
                <a:cxn ang="0">
                  <a:pos x="T4" y="T5"/>
                </a:cxn>
                <a:cxn ang="0">
                  <a:pos x="T6" y="T7"/>
                </a:cxn>
              </a:cxnLst>
              <a:rect l="0" t="0" r="r" b="b"/>
              <a:pathLst>
                <a:path w="15" h="13">
                  <a:moveTo>
                    <a:pt x="0" y="10"/>
                  </a:moveTo>
                  <a:cubicBezTo>
                    <a:pt x="3" y="6"/>
                    <a:pt x="5" y="3"/>
                    <a:pt x="7" y="0"/>
                  </a:cubicBezTo>
                  <a:cubicBezTo>
                    <a:pt x="10" y="4"/>
                    <a:pt x="12" y="8"/>
                    <a:pt x="15" y="13"/>
                  </a:cubicBezTo>
                  <a:cubicBezTo>
                    <a:pt x="9" y="12"/>
                    <a:pt x="5" y="11"/>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1" name="Freeform 34"/>
            <p:cNvSpPr>
              <a:spLocks/>
            </p:cNvSpPr>
            <p:nvPr/>
          </p:nvSpPr>
          <p:spPr bwMode="auto">
            <a:xfrm>
              <a:off x="1376363" y="1692275"/>
              <a:ext cx="52387" cy="46038"/>
            </a:xfrm>
            <a:custGeom>
              <a:avLst/>
              <a:gdLst>
                <a:gd name="T0" fmla="*/ 6 w 14"/>
                <a:gd name="T1" fmla="*/ 12 h 12"/>
                <a:gd name="T2" fmla="*/ 0 w 14"/>
                <a:gd name="T3" fmla="*/ 1 h 12"/>
                <a:gd name="T4" fmla="*/ 14 w 14"/>
                <a:gd name="T5" fmla="*/ 0 h 12"/>
                <a:gd name="T6" fmla="*/ 8 w 14"/>
                <a:gd name="T7" fmla="*/ 12 h 12"/>
                <a:gd name="T8" fmla="*/ 6 w 14"/>
                <a:gd name="T9" fmla="*/ 12 h 12"/>
              </a:gdLst>
              <a:ahLst/>
              <a:cxnLst>
                <a:cxn ang="0">
                  <a:pos x="T0" y="T1"/>
                </a:cxn>
                <a:cxn ang="0">
                  <a:pos x="T2" y="T3"/>
                </a:cxn>
                <a:cxn ang="0">
                  <a:pos x="T4" y="T5"/>
                </a:cxn>
                <a:cxn ang="0">
                  <a:pos x="T6" y="T7"/>
                </a:cxn>
                <a:cxn ang="0">
                  <a:pos x="T8" y="T9"/>
                </a:cxn>
              </a:cxnLst>
              <a:rect l="0" t="0" r="r" b="b"/>
              <a:pathLst>
                <a:path w="14" h="12">
                  <a:moveTo>
                    <a:pt x="6" y="12"/>
                  </a:moveTo>
                  <a:cubicBezTo>
                    <a:pt x="5" y="9"/>
                    <a:pt x="3" y="5"/>
                    <a:pt x="0" y="1"/>
                  </a:cubicBezTo>
                  <a:cubicBezTo>
                    <a:pt x="5" y="1"/>
                    <a:pt x="9" y="0"/>
                    <a:pt x="14" y="0"/>
                  </a:cubicBezTo>
                  <a:cubicBezTo>
                    <a:pt x="12" y="4"/>
                    <a:pt x="10" y="8"/>
                    <a:pt x="8" y="12"/>
                  </a:cubicBezTo>
                  <a:cubicBezTo>
                    <a:pt x="7" y="12"/>
                    <a:pt x="7" y="12"/>
                    <a:pt x="6"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2" name="Freeform 35"/>
            <p:cNvSpPr>
              <a:spLocks/>
            </p:cNvSpPr>
            <p:nvPr/>
          </p:nvSpPr>
          <p:spPr bwMode="auto">
            <a:xfrm>
              <a:off x="2249488" y="1379538"/>
              <a:ext cx="52387" cy="49213"/>
            </a:xfrm>
            <a:custGeom>
              <a:avLst/>
              <a:gdLst>
                <a:gd name="T0" fmla="*/ 13 w 14"/>
                <a:gd name="T1" fmla="*/ 13 h 13"/>
                <a:gd name="T2" fmla="*/ 0 w 14"/>
                <a:gd name="T3" fmla="*/ 10 h 13"/>
                <a:gd name="T4" fmla="*/ 7 w 14"/>
                <a:gd name="T5" fmla="*/ 0 h 13"/>
                <a:gd name="T6" fmla="*/ 14 w 14"/>
                <a:gd name="T7" fmla="*/ 12 h 13"/>
                <a:gd name="T8" fmla="*/ 13 w 14"/>
                <a:gd name="T9" fmla="*/ 13 h 13"/>
              </a:gdLst>
              <a:ahLst/>
              <a:cxnLst>
                <a:cxn ang="0">
                  <a:pos x="T0" y="T1"/>
                </a:cxn>
                <a:cxn ang="0">
                  <a:pos x="T2" y="T3"/>
                </a:cxn>
                <a:cxn ang="0">
                  <a:pos x="T4" y="T5"/>
                </a:cxn>
                <a:cxn ang="0">
                  <a:pos x="T6" y="T7"/>
                </a:cxn>
                <a:cxn ang="0">
                  <a:pos x="T8" y="T9"/>
                </a:cxn>
              </a:cxnLst>
              <a:rect l="0" t="0" r="r" b="b"/>
              <a:pathLst>
                <a:path w="14" h="13">
                  <a:moveTo>
                    <a:pt x="13" y="13"/>
                  </a:moveTo>
                  <a:cubicBezTo>
                    <a:pt x="9" y="12"/>
                    <a:pt x="5" y="11"/>
                    <a:pt x="0" y="10"/>
                  </a:cubicBezTo>
                  <a:cubicBezTo>
                    <a:pt x="2" y="6"/>
                    <a:pt x="5" y="3"/>
                    <a:pt x="7" y="0"/>
                  </a:cubicBezTo>
                  <a:cubicBezTo>
                    <a:pt x="10" y="4"/>
                    <a:pt x="12" y="8"/>
                    <a:pt x="14" y="12"/>
                  </a:cubicBezTo>
                  <a:cubicBezTo>
                    <a:pt x="14" y="13"/>
                    <a:pt x="13" y="13"/>
                    <a:pt x="13"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3" name="Freeform 36"/>
            <p:cNvSpPr>
              <a:spLocks/>
            </p:cNvSpPr>
            <p:nvPr/>
          </p:nvSpPr>
          <p:spPr bwMode="auto">
            <a:xfrm>
              <a:off x="950913" y="2371725"/>
              <a:ext cx="52387" cy="52388"/>
            </a:xfrm>
            <a:custGeom>
              <a:avLst/>
              <a:gdLst>
                <a:gd name="T0" fmla="*/ 0 w 14"/>
                <a:gd name="T1" fmla="*/ 1 h 14"/>
                <a:gd name="T2" fmla="*/ 14 w 14"/>
                <a:gd name="T3" fmla="*/ 0 h 14"/>
                <a:gd name="T4" fmla="*/ 7 w 14"/>
                <a:gd name="T5" fmla="*/ 14 h 14"/>
                <a:gd name="T6" fmla="*/ 0 w 14"/>
                <a:gd name="T7" fmla="*/ 1 h 14"/>
              </a:gdLst>
              <a:ahLst/>
              <a:cxnLst>
                <a:cxn ang="0">
                  <a:pos x="T0" y="T1"/>
                </a:cxn>
                <a:cxn ang="0">
                  <a:pos x="T2" y="T3"/>
                </a:cxn>
                <a:cxn ang="0">
                  <a:pos x="T4" y="T5"/>
                </a:cxn>
                <a:cxn ang="0">
                  <a:pos x="T6" y="T7"/>
                </a:cxn>
              </a:cxnLst>
              <a:rect l="0" t="0" r="r" b="b"/>
              <a:pathLst>
                <a:path w="14" h="14">
                  <a:moveTo>
                    <a:pt x="0" y="1"/>
                  </a:moveTo>
                  <a:cubicBezTo>
                    <a:pt x="5" y="1"/>
                    <a:pt x="9" y="1"/>
                    <a:pt x="14" y="0"/>
                  </a:cubicBezTo>
                  <a:cubicBezTo>
                    <a:pt x="11" y="5"/>
                    <a:pt x="9" y="9"/>
                    <a:pt x="7" y="14"/>
                  </a:cubicBezTo>
                  <a:cubicBezTo>
                    <a:pt x="4" y="9"/>
                    <a:pt x="2" y="6"/>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4" name="Freeform 37"/>
            <p:cNvSpPr>
              <a:spLocks/>
            </p:cNvSpPr>
            <p:nvPr/>
          </p:nvSpPr>
          <p:spPr bwMode="auto">
            <a:xfrm>
              <a:off x="2011363" y="1722438"/>
              <a:ext cx="53975" cy="53975"/>
            </a:xfrm>
            <a:custGeom>
              <a:avLst/>
              <a:gdLst>
                <a:gd name="T0" fmla="*/ 14 w 14"/>
                <a:gd name="T1" fmla="*/ 0 h 14"/>
                <a:gd name="T2" fmla="*/ 7 w 14"/>
                <a:gd name="T3" fmla="*/ 14 h 14"/>
                <a:gd name="T4" fmla="*/ 0 w 14"/>
                <a:gd name="T5" fmla="*/ 2 h 14"/>
                <a:gd name="T6" fmla="*/ 14 w 14"/>
                <a:gd name="T7" fmla="*/ 0 h 14"/>
              </a:gdLst>
              <a:ahLst/>
              <a:cxnLst>
                <a:cxn ang="0">
                  <a:pos x="T0" y="T1"/>
                </a:cxn>
                <a:cxn ang="0">
                  <a:pos x="T2" y="T3"/>
                </a:cxn>
                <a:cxn ang="0">
                  <a:pos x="T4" y="T5"/>
                </a:cxn>
                <a:cxn ang="0">
                  <a:pos x="T6" y="T7"/>
                </a:cxn>
              </a:cxnLst>
              <a:rect l="0" t="0" r="r" b="b"/>
              <a:pathLst>
                <a:path w="14" h="14">
                  <a:moveTo>
                    <a:pt x="14" y="0"/>
                  </a:moveTo>
                  <a:cubicBezTo>
                    <a:pt x="12" y="5"/>
                    <a:pt x="10" y="9"/>
                    <a:pt x="7" y="14"/>
                  </a:cubicBezTo>
                  <a:cubicBezTo>
                    <a:pt x="5" y="10"/>
                    <a:pt x="3" y="6"/>
                    <a:pt x="0" y="2"/>
                  </a:cubicBezTo>
                  <a:cubicBezTo>
                    <a:pt x="5" y="1"/>
                    <a:pt x="9" y="1"/>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5" name="Freeform 38"/>
            <p:cNvSpPr>
              <a:spLocks/>
            </p:cNvSpPr>
            <p:nvPr/>
          </p:nvSpPr>
          <p:spPr bwMode="auto">
            <a:xfrm>
              <a:off x="1771650" y="2363788"/>
              <a:ext cx="52387" cy="46038"/>
            </a:xfrm>
            <a:custGeom>
              <a:avLst/>
              <a:gdLst>
                <a:gd name="T0" fmla="*/ 6 w 14"/>
                <a:gd name="T1" fmla="*/ 12 h 12"/>
                <a:gd name="T2" fmla="*/ 0 w 14"/>
                <a:gd name="T3" fmla="*/ 1 h 12"/>
                <a:gd name="T4" fmla="*/ 14 w 14"/>
                <a:gd name="T5" fmla="*/ 0 h 12"/>
                <a:gd name="T6" fmla="*/ 7 w 14"/>
                <a:gd name="T7" fmla="*/ 12 h 12"/>
                <a:gd name="T8" fmla="*/ 6 w 14"/>
                <a:gd name="T9" fmla="*/ 12 h 12"/>
              </a:gdLst>
              <a:ahLst/>
              <a:cxnLst>
                <a:cxn ang="0">
                  <a:pos x="T0" y="T1"/>
                </a:cxn>
                <a:cxn ang="0">
                  <a:pos x="T2" y="T3"/>
                </a:cxn>
                <a:cxn ang="0">
                  <a:pos x="T4" y="T5"/>
                </a:cxn>
                <a:cxn ang="0">
                  <a:pos x="T6" y="T7"/>
                </a:cxn>
                <a:cxn ang="0">
                  <a:pos x="T8" y="T9"/>
                </a:cxn>
              </a:cxnLst>
              <a:rect l="0" t="0" r="r" b="b"/>
              <a:pathLst>
                <a:path w="14" h="12">
                  <a:moveTo>
                    <a:pt x="6" y="12"/>
                  </a:moveTo>
                  <a:cubicBezTo>
                    <a:pt x="4" y="9"/>
                    <a:pt x="2" y="5"/>
                    <a:pt x="0" y="1"/>
                  </a:cubicBezTo>
                  <a:cubicBezTo>
                    <a:pt x="5" y="0"/>
                    <a:pt x="9" y="0"/>
                    <a:pt x="14" y="0"/>
                  </a:cubicBezTo>
                  <a:cubicBezTo>
                    <a:pt x="11" y="4"/>
                    <a:pt x="9" y="8"/>
                    <a:pt x="7" y="12"/>
                  </a:cubicBezTo>
                  <a:cubicBezTo>
                    <a:pt x="7" y="12"/>
                    <a:pt x="6" y="12"/>
                    <a:pt x="6"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6" name="Freeform 39"/>
            <p:cNvSpPr>
              <a:spLocks/>
            </p:cNvSpPr>
            <p:nvPr/>
          </p:nvSpPr>
          <p:spPr bwMode="auto">
            <a:xfrm>
              <a:off x="965200" y="1149350"/>
              <a:ext cx="52387" cy="49213"/>
            </a:xfrm>
            <a:custGeom>
              <a:avLst/>
              <a:gdLst>
                <a:gd name="T0" fmla="*/ 14 w 14"/>
                <a:gd name="T1" fmla="*/ 13 h 13"/>
                <a:gd name="T2" fmla="*/ 0 w 14"/>
                <a:gd name="T3" fmla="*/ 10 h 13"/>
                <a:gd name="T4" fmla="*/ 7 w 14"/>
                <a:gd name="T5" fmla="*/ 0 h 13"/>
                <a:gd name="T6" fmla="*/ 14 w 14"/>
                <a:gd name="T7" fmla="*/ 13 h 13"/>
              </a:gdLst>
              <a:ahLst/>
              <a:cxnLst>
                <a:cxn ang="0">
                  <a:pos x="T0" y="T1"/>
                </a:cxn>
                <a:cxn ang="0">
                  <a:pos x="T2" y="T3"/>
                </a:cxn>
                <a:cxn ang="0">
                  <a:pos x="T4" y="T5"/>
                </a:cxn>
                <a:cxn ang="0">
                  <a:pos x="T6" y="T7"/>
                </a:cxn>
              </a:cxnLst>
              <a:rect l="0" t="0" r="r" b="b"/>
              <a:pathLst>
                <a:path w="14" h="13">
                  <a:moveTo>
                    <a:pt x="14" y="13"/>
                  </a:moveTo>
                  <a:cubicBezTo>
                    <a:pt x="9" y="12"/>
                    <a:pt x="5" y="11"/>
                    <a:pt x="0" y="10"/>
                  </a:cubicBezTo>
                  <a:cubicBezTo>
                    <a:pt x="2" y="6"/>
                    <a:pt x="4" y="3"/>
                    <a:pt x="7" y="0"/>
                  </a:cubicBezTo>
                  <a:cubicBezTo>
                    <a:pt x="9" y="4"/>
                    <a:pt x="11" y="8"/>
                    <a:pt x="14"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7" name="Freeform 40"/>
            <p:cNvSpPr>
              <a:spLocks/>
            </p:cNvSpPr>
            <p:nvPr/>
          </p:nvSpPr>
          <p:spPr bwMode="auto">
            <a:xfrm>
              <a:off x="2482850" y="962025"/>
              <a:ext cx="52387" cy="52388"/>
            </a:xfrm>
            <a:custGeom>
              <a:avLst/>
              <a:gdLst>
                <a:gd name="T0" fmla="*/ 7 w 14"/>
                <a:gd name="T1" fmla="*/ 0 h 14"/>
                <a:gd name="T2" fmla="*/ 14 w 14"/>
                <a:gd name="T3" fmla="*/ 14 h 14"/>
                <a:gd name="T4" fmla="*/ 0 w 14"/>
                <a:gd name="T5" fmla="*/ 11 h 14"/>
                <a:gd name="T6" fmla="*/ 7 w 14"/>
                <a:gd name="T7" fmla="*/ 0 h 14"/>
              </a:gdLst>
              <a:ahLst/>
              <a:cxnLst>
                <a:cxn ang="0">
                  <a:pos x="T0" y="T1"/>
                </a:cxn>
                <a:cxn ang="0">
                  <a:pos x="T2" y="T3"/>
                </a:cxn>
                <a:cxn ang="0">
                  <a:pos x="T4" y="T5"/>
                </a:cxn>
                <a:cxn ang="0">
                  <a:pos x="T6" y="T7"/>
                </a:cxn>
              </a:cxnLst>
              <a:rect l="0" t="0" r="r" b="b"/>
              <a:pathLst>
                <a:path w="14" h="14">
                  <a:moveTo>
                    <a:pt x="7" y="0"/>
                  </a:moveTo>
                  <a:cubicBezTo>
                    <a:pt x="10" y="5"/>
                    <a:pt x="12" y="9"/>
                    <a:pt x="14" y="14"/>
                  </a:cubicBezTo>
                  <a:cubicBezTo>
                    <a:pt x="9" y="13"/>
                    <a:pt x="5" y="12"/>
                    <a:pt x="0" y="11"/>
                  </a:cubicBezTo>
                  <a:cubicBezTo>
                    <a:pt x="3" y="7"/>
                    <a:pt x="5" y="4"/>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8" name="Freeform 41"/>
            <p:cNvSpPr>
              <a:spLocks/>
            </p:cNvSpPr>
            <p:nvPr/>
          </p:nvSpPr>
          <p:spPr bwMode="auto">
            <a:xfrm>
              <a:off x="1947863" y="1376363"/>
              <a:ext cx="52387" cy="49213"/>
            </a:xfrm>
            <a:custGeom>
              <a:avLst/>
              <a:gdLst>
                <a:gd name="T0" fmla="*/ 14 w 14"/>
                <a:gd name="T1" fmla="*/ 13 h 13"/>
                <a:gd name="T2" fmla="*/ 0 w 14"/>
                <a:gd name="T3" fmla="*/ 10 h 13"/>
                <a:gd name="T4" fmla="*/ 7 w 14"/>
                <a:gd name="T5" fmla="*/ 0 h 13"/>
                <a:gd name="T6" fmla="*/ 14 w 14"/>
                <a:gd name="T7" fmla="*/ 13 h 13"/>
              </a:gdLst>
              <a:ahLst/>
              <a:cxnLst>
                <a:cxn ang="0">
                  <a:pos x="T0" y="T1"/>
                </a:cxn>
                <a:cxn ang="0">
                  <a:pos x="T2" y="T3"/>
                </a:cxn>
                <a:cxn ang="0">
                  <a:pos x="T4" y="T5"/>
                </a:cxn>
                <a:cxn ang="0">
                  <a:pos x="T6" y="T7"/>
                </a:cxn>
              </a:cxnLst>
              <a:rect l="0" t="0" r="r" b="b"/>
              <a:pathLst>
                <a:path w="14" h="13">
                  <a:moveTo>
                    <a:pt x="14" y="13"/>
                  </a:moveTo>
                  <a:cubicBezTo>
                    <a:pt x="9" y="12"/>
                    <a:pt x="5" y="11"/>
                    <a:pt x="0" y="10"/>
                  </a:cubicBezTo>
                  <a:cubicBezTo>
                    <a:pt x="2" y="6"/>
                    <a:pt x="4" y="3"/>
                    <a:pt x="7" y="0"/>
                  </a:cubicBezTo>
                  <a:cubicBezTo>
                    <a:pt x="9" y="4"/>
                    <a:pt x="11" y="8"/>
                    <a:pt x="14"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79" name="Freeform 42"/>
            <p:cNvSpPr>
              <a:spLocks/>
            </p:cNvSpPr>
            <p:nvPr/>
          </p:nvSpPr>
          <p:spPr bwMode="auto">
            <a:xfrm>
              <a:off x="1308100" y="1343025"/>
              <a:ext cx="55562" cy="47625"/>
            </a:xfrm>
            <a:custGeom>
              <a:avLst/>
              <a:gdLst>
                <a:gd name="T0" fmla="*/ 0 w 15"/>
                <a:gd name="T1" fmla="*/ 10 h 13"/>
                <a:gd name="T2" fmla="*/ 8 w 15"/>
                <a:gd name="T3" fmla="*/ 0 h 13"/>
                <a:gd name="T4" fmla="*/ 15 w 15"/>
                <a:gd name="T5" fmla="*/ 13 h 13"/>
                <a:gd name="T6" fmla="*/ 0 w 15"/>
                <a:gd name="T7" fmla="*/ 10 h 13"/>
              </a:gdLst>
              <a:ahLst/>
              <a:cxnLst>
                <a:cxn ang="0">
                  <a:pos x="T0" y="T1"/>
                </a:cxn>
                <a:cxn ang="0">
                  <a:pos x="T2" y="T3"/>
                </a:cxn>
                <a:cxn ang="0">
                  <a:pos x="T4" y="T5"/>
                </a:cxn>
                <a:cxn ang="0">
                  <a:pos x="T6" y="T7"/>
                </a:cxn>
              </a:cxnLst>
              <a:rect l="0" t="0" r="r" b="b"/>
              <a:pathLst>
                <a:path w="15" h="13">
                  <a:moveTo>
                    <a:pt x="0" y="10"/>
                  </a:moveTo>
                  <a:cubicBezTo>
                    <a:pt x="3" y="6"/>
                    <a:pt x="5" y="3"/>
                    <a:pt x="8" y="0"/>
                  </a:cubicBezTo>
                  <a:cubicBezTo>
                    <a:pt x="10" y="5"/>
                    <a:pt x="12" y="8"/>
                    <a:pt x="15" y="13"/>
                  </a:cubicBezTo>
                  <a:cubicBezTo>
                    <a:pt x="10" y="12"/>
                    <a:pt x="6" y="11"/>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0" name="Freeform 43"/>
            <p:cNvSpPr>
              <a:spLocks/>
            </p:cNvSpPr>
            <p:nvPr/>
          </p:nvSpPr>
          <p:spPr bwMode="auto">
            <a:xfrm>
              <a:off x="2351088" y="1433513"/>
              <a:ext cx="52387" cy="36513"/>
            </a:xfrm>
            <a:custGeom>
              <a:avLst/>
              <a:gdLst>
                <a:gd name="T0" fmla="*/ 14 w 14"/>
                <a:gd name="T1" fmla="*/ 0 h 10"/>
                <a:gd name="T2" fmla="*/ 9 w 14"/>
                <a:gd name="T3" fmla="*/ 10 h 10"/>
                <a:gd name="T4" fmla="*/ 0 w 14"/>
                <a:gd name="T5" fmla="*/ 3 h 10"/>
                <a:gd name="T6" fmla="*/ 14 w 14"/>
                <a:gd name="T7" fmla="*/ 0 h 10"/>
              </a:gdLst>
              <a:ahLst/>
              <a:cxnLst>
                <a:cxn ang="0">
                  <a:pos x="T0" y="T1"/>
                </a:cxn>
                <a:cxn ang="0">
                  <a:pos x="T2" y="T3"/>
                </a:cxn>
                <a:cxn ang="0">
                  <a:pos x="T4" y="T5"/>
                </a:cxn>
                <a:cxn ang="0">
                  <a:pos x="T6" y="T7"/>
                </a:cxn>
              </a:cxnLst>
              <a:rect l="0" t="0" r="r" b="b"/>
              <a:pathLst>
                <a:path w="14" h="10">
                  <a:moveTo>
                    <a:pt x="14" y="0"/>
                  </a:moveTo>
                  <a:cubicBezTo>
                    <a:pt x="12" y="4"/>
                    <a:pt x="11" y="6"/>
                    <a:pt x="9" y="10"/>
                  </a:cubicBezTo>
                  <a:cubicBezTo>
                    <a:pt x="6" y="8"/>
                    <a:pt x="4" y="6"/>
                    <a:pt x="0" y="3"/>
                  </a:cubicBezTo>
                  <a:cubicBezTo>
                    <a:pt x="5" y="2"/>
                    <a:pt x="9" y="1"/>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1" name="Freeform 44"/>
            <p:cNvSpPr>
              <a:spLocks/>
            </p:cNvSpPr>
            <p:nvPr/>
          </p:nvSpPr>
          <p:spPr bwMode="auto">
            <a:xfrm>
              <a:off x="836613" y="1617663"/>
              <a:ext cx="46037" cy="38100"/>
            </a:xfrm>
            <a:custGeom>
              <a:avLst/>
              <a:gdLst>
                <a:gd name="T0" fmla="*/ 0 w 12"/>
                <a:gd name="T1" fmla="*/ 3 h 10"/>
                <a:gd name="T2" fmla="*/ 12 w 12"/>
                <a:gd name="T3" fmla="*/ 0 h 10"/>
                <a:gd name="T4" fmla="*/ 8 w 12"/>
                <a:gd name="T5" fmla="*/ 10 h 10"/>
                <a:gd name="T6" fmla="*/ 0 w 12"/>
                <a:gd name="T7" fmla="*/ 4 h 10"/>
                <a:gd name="T8" fmla="*/ 0 w 12"/>
                <a:gd name="T9" fmla="*/ 3 h 10"/>
              </a:gdLst>
              <a:ahLst/>
              <a:cxnLst>
                <a:cxn ang="0">
                  <a:pos x="T0" y="T1"/>
                </a:cxn>
                <a:cxn ang="0">
                  <a:pos x="T2" y="T3"/>
                </a:cxn>
                <a:cxn ang="0">
                  <a:pos x="T4" y="T5"/>
                </a:cxn>
                <a:cxn ang="0">
                  <a:pos x="T6" y="T7"/>
                </a:cxn>
                <a:cxn ang="0">
                  <a:pos x="T8" y="T9"/>
                </a:cxn>
              </a:cxnLst>
              <a:rect l="0" t="0" r="r" b="b"/>
              <a:pathLst>
                <a:path w="12" h="10">
                  <a:moveTo>
                    <a:pt x="0" y="3"/>
                  </a:moveTo>
                  <a:cubicBezTo>
                    <a:pt x="4" y="2"/>
                    <a:pt x="7" y="1"/>
                    <a:pt x="12" y="0"/>
                  </a:cubicBezTo>
                  <a:cubicBezTo>
                    <a:pt x="11" y="4"/>
                    <a:pt x="9" y="6"/>
                    <a:pt x="8" y="10"/>
                  </a:cubicBezTo>
                  <a:cubicBezTo>
                    <a:pt x="5" y="8"/>
                    <a:pt x="2" y="6"/>
                    <a:pt x="0" y="4"/>
                  </a:cubicBezTo>
                  <a:cubicBezTo>
                    <a:pt x="0" y="4"/>
                    <a:pt x="0" y="3"/>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2" name="Freeform 45"/>
            <p:cNvSpPr>
              <a:spLocks/>
            </p:cNvSpPr>
            <p:nvPr/>
          </p:nvSpPr>
          <p:spPr bwMode="auto">
            <a:xfrm>
              <a:off x="2581275" y="2481263"/>
              <a:ext cx="47625" cy="41275"/>
            </a:xfrm>
            <a:custGeom>
              <a:avLst/>
              <a:gdLst>
                <a:gd name="T0" fmla="*/ 8 w 13"/>
                <a:gd name="T1" fmla="*/ 11 h 11"/>
                <a:gd name="T2" fmla="*/ 0 w 13"/>
                <a:gd name="T3" fmla="*/ 3 h 11"/>
                <a:gd name="T4" fmla="*/ 13 w 13"/>
                <a:gd name="T5" fmla="*/ 0 h 11"/>
                <a:gd name="T6" fmla="*/ 8 w 13"/>
                <a:gd name="T7" fmla="*/ 11 h 11"/>
              </a:gdLst>
              <a:ahLst/>
              <a:cxnLst>
                <a:cxn ang="0">
                  <a:pos x="T0" y="T1"/>
                </a:cxn>
                <a:cxn ang="0">
                  <a:pos x="T2" y="T3"/>
                </a:cxn>
                <a:cxn ang="0">
                  <a:pos x="T4" y="T5"/>
                </a:cxn>
                <a:cxn ang="0">
                  <a:pos x="T6" y="T7"/>
                </a:cxn>
              </a:cxnLst>
              <a:rect l="0" t="0" r="r" b="b"/>
              <a:pathLst>
                <a:path w="13" h="11">
                  <a:moveTo>
                    <a:pt x="8" y="11"/>
                  </a:moveTo>
                  <a:cubicBezTo>
                    <a:pt x="6" y="8"/>
                    <a:pt x="4" y="6"/>
                    <a:pt x="0" y="3"/>
                  </a:cubicBezTo>
                  <a:cubicBezTo>
                    <a:pt x="5" y="2"/>
                    <a:pt x="9" y="1"/>
                    <a:pt x="13" y="0"/>
                  </a:cubicBezTo>
                  <a:cubicBezTo>
                    <a:pt x="11" y="4"/>
                    <a:pt x="10" y="6"/>
                    <a:pt x="8"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3" name="Freeform 46"/>
            <p:cNvSpPr>
              <a:spLocks/>
            </p:cNvSpPr>
            <p:nvPr/>
          </p:nvSpPr>
          <p:spPr bwMode="auto">
            <a:xfrm>
              <a:off x="833438" y="2779713"/>
              <a:ext cx="30162" cy="30163"/>
            </a:xfrm>
            <a:custGeom>
              <a:avLst/>
              <a:gdLst>
                <a:gd name="T0" fmla="*/ 0 w 8"/>
                <a:gd name="T1" fmla="*/ 4 h 8"/>
                <a:gd name="T2" fmla="*/ 8 w 8"/>
                <a:gd name="T3" fmla="*/ 0 h 8"/>
                <a:gd name="T4" fmla="*/ 7 w 8"/>
                <a:gd name="T5" fmla="*/ 8 h 8"/>
                <a:gd name="T6" fmla="*/ 0 w 8"/>
                <a:gd name="T7" fmla="*/ 5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2" y="3"/>
                    <a:pt x="4" y="2"/>
                    <a:pt x="8" y="0"/>
                  </a:cubicBezTo>
                  <a:cubicBezTo>
                    <a:pt x="7" y="3"/>
                    <a:pt x="7" y="5"/>
                    <a:pt x="7" y="8"/>
                  </a:cubicBezTo>
                  <a:cubicBezTo>
                    <a:pt x="4" y="7"/>
                    <a:pt x="2" y="6"/>
                    <a:pt x="0" y="5"/>
                  </a:cubicBezTo>
                  <a:cubicBezTo>
                    <a:pt x="0" y="5"/>
                    <a:pt x="0" y="4"/>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4" name="Freeform 47"/>
            <p:cNvSpPr>
              <a:spLocks/>
            </p:cNvSpPr>
            <p:nvPr/>
          </p:nvSpPr>
          <p:spPr bwMode="auto">
            <a:xfrm>
              <a:off x="1646238" y="2767013"/>
              <a:ext cx="38100" cy="34925"/>
            </a:xfrm>
            <a:custGeom>
              <a:avLst/>
              <a:gdLst>
                <a:gd name="T0" fmla="*/ 9 w 10"/>
                <a:gd name="T1" fmla="*/ 9 h 9"/>
                <a:gd name="T2" fmla="*/ 0 w 10"/>
                <a:gd name="T3" fmla="*/ 5 h 9"/>
                <a:gd name="T4" fmla="*/ 10 w 10"/>
                <a:gd name="T5" fmla="*/ 0 h 9"/>
                <a:gd name="T6" fmla="*/ 9 w 10"/>
                <a:gd name="T7" fmla="*/ 9 h 9"/>
              </a:gdLst>
              <a:ahLst/>
              <a:cxnLst>
                <a:cxn ang="0">
                  <a:pos x="T0" y="T1"/>
                </a:cxn>
                <a:cxn ang="0">
                  <a:pos x="T2" y="T3"/>
                </a:cxn>
                <a:cxn ang="0">
                  <a:pos x="T4" y="T5"/>
                </a:cxn>
                <a:cxn ang="0">
                  <a:pos x="T6" y="T7"/>
                </a:cxn>
              </a:cxnLst>
              <a:rect l="0" t="0" r="r" b="b"/>
              <a:pathLst>
                <a:path w="10" h="9">
                  <a:moveTo>
                    <a:pt x="9" y="9"/>
                  </a:moveTo>
                  <a:cubicBezTo>
                    <a:pt x="6" y="8"/>
                    <a:pt x="4" y="7"/>
                    <a:pt x="0" y="5"/>
                  </a:cubicBezTo>
                  <a:cubicBezTo>
                    <a:pt x="4" y="3"/>
                    <a:pt x="6" y="2"/>
                    <a:pt x="10" y="0"/>
                  </a:cubicBezTo>
                  <a:cubicBezTo>
                    <a:pt x="9" y="4"/>
                    <a:pt x="9" y="6"/>
                    <a:pt x="9"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5" name="Freeform 48"/>
            <p:cNvSpPr>
              <a:spLocks/>
            </p:cNvSpPr>
            <p:nvPr/>
          </p:nvSpPr>
          <p:spPr bwMode="auto">
            <a:xfrm>
              <a:off x="2655888" y="2767013"/>
              <a:ext cx="33337" cy="34925"/>
            </a:xfrm>
            <a:custGeom>
              <a:avLst/>
              <a:gdLst>
                <a:gd name="T0" fmla="*/ 8 w 9"/>
                <a:gd name="T1" fmla="*/ 9 h 9"/>
                <a:gd name="T2" fmla="*/ 0 w 9"/>
                <a:gd name="T3" fmla="*/ 5 h 9"/>
                <a:gd name="T4" fmla="*/ 9 w 9"/>
                <a:gd name="T5" fmla="*/ 0 h 9"/>
                <a:gd name="T6" fmla="*/ 8 w 9"/>
                <a:gd name="T7" fmla="*/ 9 h 9"/>
              </a:gdLst>
              <a:ahLst/>
              <a:cxnLst>
                <a:cxn ang="0">
                  <a:pos x="T0" y="T1"/>
                </a:cxn>
                <a:cxn ang="0">
                  <a:pos x="T2" y="T3"/>
                </a:cxn>
                <a:cxn ang="0">
                  <a:pos x="T4" y="T5"/>
                </a:cxn>
                <a:cxn ang="0">
                  <a:pos x="T6" y="T7"/>
                </a:cxn>
              </a:cxnLst>
              <a:rect l="0" t="0" r="r" b="b"/>
              <a:pathLst>
                <a:path w="9" h="9">
                  <a:moveTo>
                    <a:pt x="8" y="9"/>
                  </a:moveTo>
                  <a:cubicBezTo>
                    <a:pt x="5" y="7"/>
                    <a:pt x="3" y="7"/>
                    <a:pt x="0" y="5"/>
                  </a:cubicBezTo>
                  <a:cubicBezTo>
                    <a:pt x="3" y="3"/>
                    <a:pt x="6" y="2"/>
                    <a:pt x="9" y="0"/>
                  </a:cubicBezTo>
                  <a:cubicBezTo>
                    <a:pt x="9" y="4"/>
                    <a:pt x="8" y="6"/>
                    <a:pt x="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6" name="Freeform 49"/>
            <p:cNvSpPr>
              <a:spLocks/>
            </p:cNvSpPr>
            <p:nvPr/>
          </p:nvSpPr>
          <p:spPr bwMode="auto">
            <a:xfrm>
              <a:off x="1311275" y="2903538"/>
              <a:ext cx="34925" cy="30163"/>
            </a:xfrm>
            <a:custGeom>
              <a:avLst/>
              <a:gdLst>
                <a:gd name="T0" fmla="*/ 0 w 9"/>
                <a:gd name="T1" fmla="*/ 3 h 8"/>
                <a:gd name="T2" fmla="*/ 9 w 9"/>
                <a:gd name="T3" fmla="*/ 0 h 8"/>
                <a:gd name="T4" fmla="*/ 7 w 9"/>
                <a:gd name="T5" fmla="*/ 8 h 8"/>
                <a:gd name="T6" fmla="*/ 0 w 9"/>
                <a:gd name="T7" fmla="*/ 5 h 8"/>
                <a:gd name="T8" fmla="*/ 0 w 9"/>
                <a:gd name="T9" fmla="*/ 3 h 8"/>
              </a:gdLst>
              <a:ahLst/>
              <a:cxnLst>
                <a:cxn ang="0">
                  <a:pos x="T0" y="T1"/>
                </a:cxn>
                <a:cxn ang="0">
                  <a:pos x="T2" y="T3"/>
                </a:cxn>
                <a:cxn ang="0">
                  <a:pos x="T4" y="T5"/>
                </a:cxn>
                <a:cxn ang="0">
                  <a:pos x="T6" y="T7"/>
                </a:cxn>
                <a:cxn ang="0">
                  <a:pos x="T8" y="T9"/>
                </a:cxn>
              </a:cxnLst>
              <a:rect l="0" t="0" r="r" b="b"/>
              <a:pathLst>
                <a:path w="9" h="8">
                  <a:moveTo>
                    <a:pt x="0" y="3"/>
                  </a:moveTo>
                  <a:cubicBezTo>
                    <a:pt x="3" y="2"/>
                    <a:pt x="5" y="1"/>
                    <a:pt x="9" y="0"/>
                  </a:cubicBezTo>
                  <a:cubicBezTo>
                    <a:pt x="8" y="3"/>
                    <a:pt x="8" y="5"/>
                    <a:pt x="7" y="8"/>
                  </a:cubicBezTo>
                  <a:cubicBezTo>
                    <a:pt x="4" y="7"/>
                    <a:pt x="2" y="6"/>
                    <a:pt x="0" y="5"/>
                  </a:cubicBezTo>
                  <a:cubicBezTo>
                    <a:pt x="0" y="4"/>
                    <a:pt x="0" y="4"/>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7" name="Freeform 50"/>
            <p:cNvSpPr>
              <a:spLocks/>
            </p:cNvSpPr>
            <p:nvPr/>
          </p:nvSpPr>
          <p:spPr bwMode="auto">
            <a:xfrm>
              <a:off x="2430463" y="1719263"/>
              <a:ext cx="33337" cy="30163"/>
            </a:xfrm>
            <a:custGeom>
              <a:avLst/>
              <a:gdLst>
                <a:gd name="T0" fmla="*/ 1 w 9"/>
                <a:gd name="T1" fmla="*/ 4 h 8"/>
                <a:gd name="T2" fmla="*/ 9 w 9"/>
                <a:gd name="T3" fmla="*/ 0 h 8"/>
                <a:gd name="T4" fmla="*/ 8 w 9"/>
                <a:gd name="T5" fmla="*/ 8 h 8"/>
                <a:gd name="T6" fmla="*/ 0 w 9"/>
                <a:gd name="T7" fmla="*/ 6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3" y="3"/>
                    <a:pt x="5" y="2"/>
                    <a:pt x="9" y="0"/>
                  </a:cubicBezTo>
                  <a:cubicBezTo>
                    <a:pt x="8" y="3"/>
                    <a:pt x="8" y="5"/>
                    <a:pt x="8" y="8"/>
                  </a:cubicBezTo>
                  <a:cubicBezTo>
                    <a:pt x="5" y="7"/>
                    <a:pt x="3" y="6"/>
                    <a:pt x="0" y="6"/>
                  </a:cubicBezTo>
                  <a:cubicBezTo>
                    <a:pt x="0" y="5"/>
                    <a:pt x="1" y="5"/>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8" name="Freeform 51"/>
            <p:cNvSpPr>
              <a:spLocks/>
            </p:cNvSpPr>
            <p:nvPr/>
          </p:nvSpPr>
          <p:spPr bwMode="auto">
            <a:xfrm>
              <a:off x="2312988" y="2903538"/>
              <a:ext cx="38100" cy="30163"/>
            </a:xfrm>
            <a:custGeom>
              <a:avLst/>
              <a:gdLst>
                <a:gd name="T0" fmla="*/ 8 w 10"/>
                <a:gd name="T1" fmla="*/ 8 h 8"/>
                <a:gd name="T2" fmla="*/ 0 w 10"/>
                <a:gd name="T3" fmla="*/ 4 h 8"/>
                <a:gd name="T4" fmla="*/ 10 w 10"/>
                <a:gd name="T5" fmla="*/ 0 h 8"/>
                <a:gd name="T6" fmla="*/ 8 w 10"/>
                <a:gd name="T7" fmla="*/ 8 h 8"/>
              </a:gdLst>
              <a:ahLst/>
              <a:cxnLst>
                <a:cxn ang="0">
                  <a:pos x="T0" y="T1"/>
                </a:cxn>
                <a:cxn ang="0">
                  <a:pos x="T2" y="T3"/>
                </a:cxn>
                <a:cxn ang="0">
                  <a:pos x="T4" y="T5"/>
                </a:cxn>
                <a:cxn ang="0">
                  <a:pos x="T6" y="T7"/>
                </a:cxn>
              </a:cxnLst>
              <a:rect l="0" t="0" r="r" b="b"/>
              <a:pathLst>
                <a:path w="10" h="8">
                  <a:moveTo>
                    <a:pt x="8" y="8"/>
                  </a:moveTo>
                  <a:cubicBezTo>
                    <a:pt x="5" y="7"/>
                    <a:pt x="3" y="6"/>
                    <a:pt x="0" y="4"/>
                  </a:cubicBezTo>
                  <a:cubicBezTo>
                    <a:pt x="4" y="3"/>
                    <a:pt x="7" y="2"/>
                    <a:pt x="10" y="0"/>
                  </a:cubicBezTo>
                  <a:cubicBezTo>
                    <a:pt x="9" y="3"/>
                    <a:pt x="9" y="5"/>
                    <a:pt x="8"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89" name="Freeform 52"/>
            <p:cNvSpPr>
              <a:spLocks/>
            </p:cNvSpPr>
            <p:nvPr/>
          </p:nvSpPr>
          <p:spPr bwMode="auto">
            <a:xfrm>
              <a:off x="573088" y="2039938"/>
              <a:ext cx="30162" cy="30163"/>
            </a:xfrm>
            <a:custGeom>
              <a:avLst/>
              <a:gdLst>
                <a:gd name="T0" fmla="*/ 8 w 8"/>
                <a:gd name="T1" fmla="*/ 0 h 8"/>
                <a:gd name="T2" fmla="*/ 6 w 8"/>
                <a:gd name="T3" fmla="*/ 8 h 8"/>
                <a:gd name="T4" fmla="*/ 0 w 8"/>
                <a:gd name="T5" fmla="*/ 5 h 8"/>
                <a:gd name="T6" fmla="*/ 0 w 8"/>
                <a:gd name="T7" fmla="*/ 3 h 8"/>
                <a:gd name="T8" fmla="*/ 8 w 8"/>
                <a:gd name="T9" fmla="*/ 0 h 8"/>
              </a:gdLst>
              <a:ahLst/>
              <a:cxnLst>
                <a:cxn ang="0">
                  <a:pos x="T0" y="T1"/>
                </a:cxn>
                <a:cxn ang="0">
                  <a:pos x="T2" y="T3"/>
                </a:cxn>
                <a:cxn ang="0">
                  <a:pos x="T4" y="T5"/>
                </a:cxn>
                <a:cxn ang="0">
                  <a:pos x="T6" y="T7"/>
                </a:cxn>
                <a:cxn ang="0">
                  <a:pos x="T8" y="T9"/>
                </a:cxn>
              </a:cxnLst>
              <a:rect l="0" t="0" r="r" b="b"/>
              <a:pathLst>
                <a:path w="8" h="8">
                  <a:moveTo>
                    <a:pt x="8" y="0"/>
                  </a:moveTo>
                  <a:cubicBezTo>
                    <a:pt x="7" y="3"/>
                    <a:pt x="7" y="5"/>
                    <a:pt x="6" y="8"/>
                  </a:cubicBezTo>
                  <a:cubicBezTo>
                    <a:pt x="4" y="7"/>
                    <a:pt x="2" y="6"/>
                    <a:pt x="0" y="5"/>
                  </a:cubicBezTo>
                  <a:cubicBezTo>
                    <a:pt x="0" y="4"/>
                    <a:pt x="0" y="4"/>
                    <a:pt x="0" y="3"/>
                  </a:cubicBezTo>
                  <a:cubicBezTo>
                    <a:pt x="2" y="2"/>
                    <a:pt x="5"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90" name="Freeform 53"/>
            <p:cNvSpPr>
              <a:spLocks/>
            </p:cNvSpPr>
            <p:nvPr/>
          </p:nvSpPr>
          <p:spPr bwMode="auto">
            <a:xfrm>
              <a:off x="487363" y="2911475"/>
              <a:ext cx="38100" cy="33338"/>
            </a:xfrm>
            <a:custGeom>
              <a:avLst/>
              <a:gdLst>
                <a:gd name="T0" fmla="*/ 8 w 10"/>
                <a:gd name="T1" fmla="*/ 9 h 9"/>
                <a:gd name="T2" fmla="*/ 0 w 10"/>
                <a:gd name="T3" fmla="*/ 4 h 9"/>
                <a:gd name="T4" fmla="*/ 10 w 10"/>
                <a:gd name="T5" fmla="*/ 0 h 9"/>
                <a:gd name="T6" fmla="*/ 8 w 10"/>
                <a:gd name="T7" fmla="*/ 9 h 9"/>
              </a:gdLst>
              <a:ahLst/>
              <a:cxnLst>
                <a:cxn ang="0">
                  <a:pos x="T0" y="T1"/>
                </a:cxn>
                <a:cxn ang="0">
                  <a:pos x="T2" y="T3"/>
                </a:cxn>
                <a:cxn ang="0">
                  <a:pos x="T4" y="T5"/>
                </a:cxn>
                <a:cxn ang="0">
                  <a:pos x="T6" y="T7"/>
                </a:cxn>
              </a:cxnLst>
              <a:rect l="0" t="0" r="r" b="b"/>
              <a:pathLst>
                <a:path w="10" h="9">
                  <a:moveTo>
                    <a:pt x="8" y="9"/>
                  </a:moveTo>
                  <a:cubicBezTo>
                    <a:pt x="5" y="7"/>
                    <a:pt x="3" y="6"/>
                    <a:pt x="0" y="4"/>
                  </a:cubicBezTo>
                  <a:cubicBezTo>
                    <a:pt x="4" y="3"/>
                    <a:pt x="6" y="2"/>
                    <a:pt x="10" y="0"/>
                  </a:cubicBezTo>
                  <a:cubicBezTo>
                    <a:pt x="9" y="4"/>
                    <a:pt x="9" y="6"/>
                    <a:pt x="8"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91" name="Freeform 54"/>
            <p:cNvSpPr>
              <a:spLocks/>
            </p:cNvSpPr>
            <p:nvPr/>
          </p:nvSpPr>
          <p:spPr bwMode="auto">
            <a:xfrm>
              <a:off x="2554288" y="2862263"/>
              <a:ext cx="30162" cy="30163"/>
            </a:xfrm>
            <a:custGeom>
              <a:avLst/>
              <a:gdLst>
                <a:gd name="T0" fmla="*/ 8 w 8"/>
                <a:gd name="T1" fmla="*/ 8 h 8"/>
                <a:gd name="T2" fmla="*/ 1 w 8"/>
                <a:gd name="T3" fmla="*/ 7 h 8"/>
                <a:gd name="T4" fmla="*/ 0 w 8"/>
                <a:gd name="T5" fmla="*/ 5 h 8"/>
                <a:gd name="T6" fmla="*/ 4 w 8"/>
                <a:gd name="T7" fmla="*/ 0 h 8"/>
                <a:gd name="T8" fmla="*/ 7 w 8"/>
                <a:gd name="T9" fmla="*/ 2 h 8"/>
                <a:gd name="T10" fmla="*/ 8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8" y="8"/>
                  </a:moveTo>
                  <a:cubicBezTo>
                    <a:pt x="5" y="7"/>
                    <a:pt x="3" y="7"/>
                    <a:pt x="1" y="7"/>
                  </a:cubicBezTo>
                  <a:cubicBezTo>
                    <a:pt x="1" y="6"/>
                    <a:pt x="0" y="6"/>
                    <a:pt x="0" y="5"/>
                  </a:cubicBezTo>
                  <a:cubicBezTo>
                    <a:pt x="2" y="3"/>
                    <a:pt x="3" y="2"/>
                    <a:pt x="4" y="0"/>
                  </a:cubicBezTo>
                  <a:cubicBezTo>
                    <a:pt x="5" y="0"/>
                    <a:pt x="6" y="1"/>
                    <a:pt x="7" y="2"/>
                  </a:cubicBezTo>
                  <a:cubicBezTo>
                    <a:pt x="7" y="3"/>
                    <a:pt x="7" y="5"/>
                    <a:pt x="8"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92" name="Freeform 55"/>
            <p:cNvSpPr>
              <a:spLocks/>
            </p:cNvSpPr>
            <p:nvPr/>
          </p:nvSpPr>
          <p:spPr bwMode="auto">
            <a:xfrm>
              <a:off x="1544638" y="2862263"/>
              <a:ext cx="34925" cy="26988"/>
            </a:xfrm>
            <a:custGeom>
              <a:avLst/>
              <a:gdLst>
                <a:gd name="T0" fmla="*/ 6 w 9"/>
                <a:gd name="T1" fmla="*/ 0 h 7"/>
                <a:gd name="T2" fmla="*/ 9 w 9"/>
                <a:gd name="T3" fmla="*/ 7 h 7"/>
                <a:gd name="T4" fmla="*/ 2 w 9"/>
                <a:gd name="T5" fmla="*/ 7 h 7"/>
                <a:gd name="T6" fmla="*/ 0 w 9"/>
                <a:gd name="T7" fmla="*/ 5 h 7"/>
                <a:gd name="T8" fmla="*/ 6 w 9"/>
                <a:gd name="T9" fmla="*/ 0 h 7"/>
              </a:gdLst>
              <a:ahLst/>
              <a:cxnLst>
                <a:cxn ang="0">
                  <a:pos x="T0" y="T1"/>
                </a:cxn>
                <a:cxn ang="0">
                  <a:pos x="T2" y="T3"/>
                </a:cxn>
                <a:cxn ang="0">
                  <a:pos x="T4" y="T5"/>
                </a:cxn>
                <a:cxn ang="0">
                  <a:pos x="T6" y="T7"/>
                </a:cxn>
                <a:cxn ang="0">
                  <a:pos x="T8" y="T9"/>
                </a:cxn>
              </a:cxnLst>
              <a:rect l="0" t="0" r="r" b="b"/>
              <a:pathLst>
                <a:path w="9" h="7">
                  <a:moveTo>
                    <a:pt x="6" y="0"/>
                  </a:moveTo>
                  <a:cubicBezTo>
                    <a:pt x="7" y="3"/>
                    <a:pt x="8" y="5"/>
                    <a:pt x="9" y="7"/>
                  </a:cubicBezTo>
                  <a:cubicBezTo>
                    <a:pt x="6" y="7"/>
                    <a:pt x="4" y="7"/>
                    <a:pt x="2" y="7"/>
                  </a:cubicBezTo>
                  <a:cubicBezTo>
                    <a:pt x="1" y="6"/>
                    <a:pt x="1" y="6"/>
                    <a:pt x="0" y="5"/>
                  </a:cubicBezTo>
                  <a:cubicBezTo>
                    <a:pt x="2" y="4"/>
                    <a:pt x="4" y="2"/>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2393" name="Freeform 56"/>
            <p:cNvSpPr>
              <a:spLocks/>
            </p:cNvSpPr>
            <p:nvPr/>
          </p:nvSpPr>
          <p:spPr bwMode="auto">
            <a:xfrm>
              <a:off x="728663" y="2870200"/>
              <a:ext cx="30162" cy="25400"/>
            </a:xfrm>
            <a:custGeom>
              <a:avLst/>
              <a:gdLst>
                <a:gd name="T0" fmla="*/ 6 w 8"/>
                <a:gd name="T1" fmla="*/ 0 h 7"/>
                <a:gd name="T2" fmla="*/ 8 w 8"/>
                <a:gd name="T3" fmla="*/ 7 h 7"/>
                <a:gd name="T4" fmla="*/ 0 w 8"/>
                <a:gd name="T5" fmla="*/ 7 h 7"/>
                <a:gd name="T6" fmla="*/ 6 w 8"/>
                <a:gd name="T7" fmla="*/ 0 h 7"/>
              </a:gdLst>
              <a:ahLst/>
              <a:cxnLst>
                <a:cxn ang="0">
                  <a:pos x="T0" y="T1"/>
                </a:cxn>
                <a:cxn ang="0">
                  <a:pos x="T2" y="T3"/>
                </a:cxn>
                <a:cxn ang="0">
                  <a:pos x="T4" y="T5"/>
                </a:cxn>
                <a:cxn ang="0">
                  <a:pos x="T6" y="T7"/>
                </a:cxn>
              </a:cxnLst>
              <a:rect l="0" t="0" r="r" b="b"/>
              <a:pathLst>
                <a:path w="8" h="7">
                  <a:moveTo>
                    <a:pt x="6" y="0"/>
                  </a:moveTo>
                  <a:cubicBezTo>
                    <a:pt x="7" y="4"/>
                    <a:pt x="7" y="5"/>
                    <a:pt x="8" y="7"/>
                  </a:cubicBezTo>
                  <a:cubicBezTo>
                    <a:pt x="5" y="7"/>
                    <a:pt x="3" y="7"/>
                    <a:pt x="0" y="7"/>
                  </a:cubicBezTo>
                  <a:cubicBezTo>
                    <a:pt x="2" y="5"/>
                    <a:pt x="3" y="3"/>
                    <a:pt x="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pic>
        <p:nvPicPr>
          <p:cNvPr id="22397" name="Imagen 22396"/>
          <p:cNvPicPr>
            <a:picLocks noChangeAspect="1"/>
          </p:cNvPicPr>
          <p:nvPr/>
        </p:nvPicPr>
        <p:blipFill>
          <a:blip r:embed="rId3"/>
          <a:stretch>
            <a:fillRect/>
          </a:stretch>
        </p:blipFill>
        <p:spPr>
          <a:xfrm>
            <a:off x="883078" y="3254376"/>
            <a:ext cx="2079600" cy="1672345"/>
          </a:xfrm>
          <a:prstGeom prst="rect">
            <a:avLst/>
          </a:prstGeom>
        </p:spPr>
      </p:pic>
      <p:pic>
        <p:nvPicPr>
          <p:cNvPr id="22398" name="Imagen 22397"/>
          <p:cNvPicPr>
            <a:picLocks noChangeAspect="1"/>
          </p:cNvPicPr>
          <p:nvPr/>
        </p:nvPicPr>
        <p:blipFill>
          <a:blip r:embed="rId4"/>
          <a:stretch>
            <a:fillRect/>
          </a:stretch>
        </p:blipFill>
        <p:spPr>
          <a:xfrm>
            <a:off x="3021013" y="1242263"/>
            <a:ext cx="1631250" cy="1620000"/>
          </a:xfrm>
          <a:prstGeom prst="rect">
            <a:avLst/>
          </a:prstGeom>
        </p:spPr>
      </p:pic>
      <p:pic>
        <p:nvPicPr>
          <p:cNvPr id="22399" name="Imagen 22398"/>
          <p:cNvPicPr>
            <a:picLocks noChangeAspect="1"/>
          </p:cNvPicPr>
          <p:nvPr/>
        </p:nvPicPr>
        <p:blipFill>
          <a:blip r:embed="rId5"/>
          <a:stretch>
            <a:fillRect/>
          </a:stretch>
        </p:blipFill>
        <p:spPr>
          <a:xfrm>
            <a:off x="3359603" y="3076013"/>
            <a:ext cx="1676702" cy="1722018"/>
          </a:xfrm>
          <a:prstGeom prst="rect">
            <a:avLst/>
          </a:prstGeom>
        </p:spPr>
      </p:pic>
      <p:pic>
        <p:nvPicPr>
          <p:cNvPr id="22400" name="Imagen 22399"/>
          <p:cNvPicPr>
            <a:picLocks noChangeAspect="1"/>
          </p:cNvPicPr>
          <p:nvPr/>
        </p:nvPicPr>
        <p:blipFill>
          <a:blip r:embed="rId6"/>
          <a:stretch>
            <a:fillRect/>
          </a:stretch>
        </p:blipFill>
        <p:spPr>
          <a:xfrm>
            <a:off x="4889266" y="1283583"/>
            <a:ext cx="1436510" cy="1436510"/>
          </a:xfrm>
          <a:prstGeom prst="rect">
            <a:avLst/>
          </a:prstGeom>
        </p:spPr>
      </p:pic>
      <p:pic>
        <p:nvPicPr>
          <p:cNvPr id="22401" name="Imagen 22400"/>
          <p:cNvPicPr>
            <a:picLocks noChangeAspect="1"/>
          </p:cNvPicPr>
          <p:nvPr/>
        </p:nvPicPr>
        <p:blipFill>
          <a:blip r:embed="rId7"/>
          <a:stretch>
            <a:fillRect/>
          </a:stretch>
        </p:blipFill>
        <p:spPr>
          <a:xfrm>
            <a:off x="6587426" y="2793478"/>
            <a:ext cx="2339686" cy="2133243"/>
          </a:xfrm>
          <a:prstGeom prst="rect">
            <a:avLst/>
          </a:prstGeom>
        </p:spPr>
      </p:pic>
      <p:pic>
        <p:nvPicPr>
          <p:cNvPr id="22402" name="Imagen 22401"/>
          <p:cNvPicPr>
            <a:picLocks noChangeAspect="1"/>
          </p:cNvPicPr>
          <p:nvPr/>
        </p:nvPicPr>
        <p:blipFill>
          <a:blip r:embed="rId8"/>
          <a:stretch>
            <a:fillRect/>
          </a:stretch>
        </p:blipFill>
        <p:spPr>
          <a:xfrm>
            <a:off x="7098527" y="1047305"/>
            <a:ext cx="1317484" cy="1473796"/>
          </a:xfrm>
          <a:prstGeom prst="rect">
            <a:avLst/>
          </a:prstGeom>
        </p:spPr>
      </p:pic>
      <p:pic>
        <p:nvPicPr>
          <p:cNvPr id="22403" name="Imagen 22402"/>
          <p:cNvPicPr>
            <a:picLocks noChangeAspect="1"/>
          </p:cNvPicPr>
          <p:nvPr/>
        </p:nvPicPr>
        <p:blipFill>
          <a:blip r:embed="rId9"/>
          <a:stretch>
            <a:fillRect/>
          </a:stretch>
        </p:blipFill>
        <p:spPr>
          <a:xfrm>
            <a:off x="5040159" y="3385574"/>
            <a:ext cx="1285617" cy="1373074"/>
          </a:xfrm>
          <a:prstGeom prst="rect">
            <a:avLst/>
          </a:prstGeom>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2393"/>
        <p:cNvGrpSpPr/>
        <p:nvPr/>
      </p:nvGrpSpPr>
      <p:grpSpPr>
        <a:xfrm>
          <a:off x="0" y="0"/>
          <a:ext cx="0" cy="0"/>
          <a:chOff x="0" y="0"/>
          <a:chExt cx="0" cy="0"/>
        </a:xfrm>
      </p:grpSpPr>
      <p:sp>
        <p:nvSpPr>
          <p:cNvPr id="22395" name="Google Shape;22395;p53"/>
          <p:cNvSpPr txBox="1">
            <a:spLocks noGrp="1"/>
          </p:cNvSpPr>
          <p:nvPr>
            <p:ph type="title"/>
          </p:nvPr>
        </p:nvSpPr>
        <p:spPr>
          <a:xfrm>
            <a:off x="185745" y="164387"/>
            <a:ext cx="8763046" cy="59590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RESOURCES</a:t>
            </a:r>
            <a:endParaRPr dirty="0"/>
          </a:p>
        </p:txBody>
      </p:sp>
      <p:pic>
        <p:nvPicPr>
          <p:cNvPr id="2" name="Imagen 1"/>
          <p:cNvPicPr>
            <a:picLocks noChangeAspect="1"/>
          </p:cNvPicPr>
          <p:nvPr/>
        </p:nvPicPr>
        <p:blipFill>
          <a:blip r:embed="rId3"/>
          <a:stretch>
            <a:fillRect/>
          </a:stretch>
        </p:blipFill>
        <p:spPr>
          <a:xfrm>
            <a:off x="693007" y="941983"/>
            <a:ext cx="3874261" cy="3866322"/>
          </a:xfrm>
          <a:prstGeom prst="rect">
            <a:avLst/>
          </a:prstGeom>
        </p:spPr>
      </p:pic>
      <p:pic>
        <p:nvPicPr>
          <p:cNvPr id="3" name="Imagen 2"/>
          <p:cNvPicPr>
            <a:picLocks noChangeAspect="1"/>
          </p:cNvPicPr>
          <p:nvPr/>
        </p:nvPicPr>
        <p:blipFill>
          <a:blip r:embed="rId4"/>
          <a:stretch>
            <a:fillRect/>
          </a:stretch>
        </p:blipFill>
        <p:spPr>
          <a:xfrm>
            <a:off x="5190030" y="760288"/>
            <a:ext cx="3209450" cy="2596691"/>
          </a:xfrm>
          <a:prstGeom prst="rect">
            <a:avLst/>
          </a:prstGeom>
        </p:spPr>
      </p:pic>
      <p:pic>
        <p:nvPicPr>
          <p:cNvPr id="4" name="Imagen 3"/>
          <p:cNvPicPr>
            <a:picLocks noChangeAspect="1"/>
          </p:cNvPicPr>
          <p:nvPr/>
        </p:nvPicPr>
        <p:blipFill>
          <a:blip r:embed="rId5"/>
          <a:stretch>
            <a:fillRect/>
          </a:stretch>
        </p:blipFill>
        <p:spPr>
          <a:xfrm>
            <a:off x="4943013" y="3507841"/>
            <a:ext cx="1395000" cy="1395000"/>
          </a:xfrm>
          <a:prstGeom prst="rect">
            <a:avLst/>
          </a:prstGeom>
        </p:spPr>
      </p:pic>
      <p:pic>
        <p:nvPicPr>
          <p:cNvPr id="5" name="Imagen 4"/>
          <p:cNvPicPr>
            <a:picLocks noChangeAspect="1"/>
          </p:cNvPicPr>
          <p:nvPr/>
        </p:nvPicPr>
        <p:blipFill>
          <a:blip r:embed="rId6"/>
          <a:stretch>
            <a:fillRect/>
          </a:stretch>
        </p:blipFill>
        <p:spPr>
          <a:xfrm>
            <a:off x="7559333" y="3402055"/>
            <a:ext cx="1395000" cy="1406250"/>
          </a:xfrm>
          <a:prstGeom prst="rect">
            <a:avLst/>
          </a:prstGeom>
        </p:spPr>
      </p:pic>
      <p:pic>
        <p:nvPicPr>
          <p:cNvPr id="6" name="Imagen 5"/>
          <p:cNvPicPr>
            <a:picLocks noChangeAspect="1"/>
          </p:cNvPicPr>
          <p:nvPr/>
        </p:nvPicPr>
        <p:blipFill>
          <a:blip r:embed="rId7"/>
          <a:stretch>
            <a:fillRect/>
          </a:stretch>
        </p:blipFill>
        <p:spPr>
          <a:xfrm>
            <a:off x="6469020" y="3826506"/>
            <a:ext cx="959306" cy="967042"/>
          </a:xfrm>
          <a:prstGeom prst="rect">
            <a:avLst/>
          </a:prstGeom>
        </p:spPr>
      </p:pic>
    </p:spTree>
    <p:extLst>
      <p:ext uri="{BB962C8B-B14F-4D97-AF65-F5344CB8AC3E}">
        <p14:creationId xmlns:p14="http://schemas.microsoft.com/office/powerpoint/2010/main" val="207441950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3010"/>
        <p:cNvGrpSpPr/>
        <p:nvPr/>
      </p:nvGrpSpPr>
      <p:grpSpPr>
        <a:xfrm>
          <a:off x="0" y="0"/>
          <a:ext cx="0" cy="0"/>
          <a:chOff x="0" y="0"/>
          <a:chExt cx="0" cy="0"/>
        </a:xfrm>
      </p:grpSpPr>
      <p:sp>
        <p:nvSpPr>
          <p:cNvPr id="3011" name="Google Shape;3011;p32"/>
          <p:cNvSpPr txBox="1">
            <a:spLocks noGrp="1"/>
          </p:cNvSpPr>
          <p:nvPr>
            <p:ph type="title"/>
          </p:nvPr>
        </p:nvSpPr>
        <p:spPr>
          <a:xfrm>
            <a:off x="1701150" y="2644413"/>
            <a:ext cx="57417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
        <p:nvSpPr>
          <p:cNvPr id="3012" name="Google Shape;3012;p32"/>
          <p:cNvSpPr txBox="1">
            <a:spLocks noGrp="1"/>
          </p:cNvSpPr>
          <p:nvPr>
            <p:ph type="title" idx="2"/>
          </p:nvPr>
        </p:nvSpPr>
        <p:spPr>
          <a:xfrm>
            <a:off x="2633325" y="1251700"/>
            <a:ext cx="3877500" cy="124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013" name="Google Shape;3013;p32"/>
          <p:cNvSpPr txBox="1">
            <a:spLocks noGrp="1"/>
          </p:cNvSpPr>
          <p:nvPr>
            <p:ph type="subTitle" idx="1"/>
          </p:nvPr>
        </p:nvSpPr>
        <p:spPr>
          <a:xfrm>
            <a:off x="1701150" y="3486221"/>
            <a:ext cx="57417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sp>
        <p:nvSpPr>
          <p:cNvPr id="490" name="Rectángulo 489"/>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491" name="Rectángulo redondeado 490"/>
          <p:cNvSpPr/>
          <p:nvPr/>
        </p:nvSpPr>
        <p:spPr>
          <a:xfrm rot="16200000">
            <a:off x="-1791343" y="2124344"/>
            <a:ext cx="4186990" cy="288758"/>
          </a:xfrm>
          <a:prstGeom prst="roundRect">
            <a:avLst/>
          </a:prstGeom>
          <a:solidFill>
            <a:srgbClr val="2C32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493" name="Imagen 492"/>
          <p:cNvPicPr>
            <a:picLocks noChangeAspect="1"/>
          </p:cNvPicPr>
          <p:nvPr/>
        </p:nvPicPr>
        <p:blipFill>
          <a:blip r:embed="rId3"/>
          <a:stretch>
            <a:fillRect/>
          </a:stretch>
        </p:blipFill>
        <p:spPr>
          <a:xfrm>
            <a:off x="7589911" y="3724121"/>
            <a:ext cx="1260000" cy="1192500"/>
          </a:xfrm>
          <a:prstGeom prst="rect">
            <a:avLst/>
          </a:prstGeom>
        </p:spPr>
      </p:pic>
      <p:pic>
        <p:nvPicPr>
          <p:cNvPr id="494" name="Imagen 493"/>
          <p:cNvPicPr>
            <a:picLocks noChangeAspect="1"/>
          </p:cNvPicPr>
          <p:nvPr/>
        </p:nvPicPr>
        <p:blipFill>
          <a:blip r:embed="rId3"/>
          <a:stretch>
            <a:fillRect/>
          </a:stretch>
        </p:blipFill>
        <p:spPr>
          <a:xfrm>
            <a:off x="593593" y="3619094"/>
            <a:ext cx="1260000" cy="1192500"/>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2393"/>
        <p:cNvGrpSpPr/>
        <p:nvPr/>
      </p:nvGrpSpPr>
      <p:grpSpPr>
        <a:xfrm>
          <a:off x="0" y="0"/>
          <a:ext cx="0" cy="0"/>
          <a:chOff x="0" y="0"/>
          <a:chExt cx="0" cy="0"/>
        </a:xfrm>
      </p:grpSpPr>
      <p:sp>
        <p:nvSpPr>
          <p:cNvPr id="22395" name="Google Shape;22395;p53"/>
          <p:cNvSpPr txBox="1">
            <a:spLocks noGrp="1"/>
          </p:cNvSpPr>
          <p:nvPr>
            <p:ph type="title"/>
          </p:nvPr>
        </p:nvSpPr>
        <p:spPr>
          <a:xfrm>
            <a:off x="185745" y="164387"/>
            <a:ext cx="8763046" cy="59590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RESOURCES</a:t>
            </a:r>
            <a:endParaRPr dirty="0"/>
          </a:p>
        </p:txBody>
      </p:sp>
      <p:pic>
        <p:nvPicPr>
          <p:cNvPr id="2" name="Imagen 1"/>
          <p:cNvPicPr>
            <a:picLocks noChangeAspect="1"/>
          </p:cNvPicPr>
          <p:nvPr/>
        </p:nvPicPr>
        <p:blipFill>
          <a:blip r:embed="rId3"/>
          <a:stretch>
            <a:fillRect/>
          </a:stretch>
        </p:blipFill>
        <p:spPr>
          <a:xfrm>
            <a:off x="513708" y="1401233"/>
            <a:ext cx="4876392" cy="2976499"/>
          </a:xfrm>
          <a:prstGeom prst="rect">
            <a:avLst/>
          </a:prstGeom>
        </p:spPr>
      </p:pic>
      <p:pic>
        <p:nvPicPr>
          <p:cNvPr id="3" name="Imagen 2"/>
          <p:cNvPicPr>
            <a:picLocks noChangeAspect="1"/>
          </p:cNvPicPr>
          <p:nvPr/>
        </p:nvPicPr>
        <p:blipFill>
          <a:blip r:embed="rId4"/>
          <a:stretch>
            <a:fillRect/>
          </a:stretch>
        </p:blipFill>
        <p:spPr>
          <a:xfrm>
            <a:off x="5990174" y="1212350"/>
            <a:ext cx="1220028" cy="1520857"/>
          </a:xfrm>
          <a:prstGeom prst="rect">
            <a:avLst/>
          </a:prstGeom>
        </p:spPr>
      </p:pic>
      <p:pic>
        <p:nvPicPr>
          <p:cNvPr id="4" name="Imagen 3"/>
          <p:cNvPicPr>
            <a:picLocks noChangeAspect="1"/>
          </p:cNvPicPr>
          <p:nvPr/>
        </p:nvPicPr>
        <p:blipFill>
          <a:blip r:embed="rId5"/>
          <a:stretch>
            <a:fillRect/>
          </a:stretch>
        </p:blipFill>
        <p:spPr>
          <a:xfrm>
            <a:off x="7521024" y="1196731"/>
            <a:ext cx="1232558" cy="1536476"/>
          </a:xfrm>
          <a:prstGeom prst="rect">
            <a:avLst/>
          </a:prstGeom>
        </p:spPr>
      </p:pic>
      <p:pic>
        <p:nvPicPr>
          <p:cNvPr id="5" name="Imagen 4"/>
          <p:cNvPicPr>
            <a:picLocks noChangeAspect="1"/>
          </p:cNvPicPr>
          <p:nvPr/>
        </p:nvPicPr>
        <p:blipFill>
          <a:blip r:embed="rId6"/>
          <a:stretch>
            <a:fillRect/>
          </a:stretch>
        </p:blipFill>
        <p:spPr>
          <a:xfrm>
            <a:off x="6947274" y="2733207"/>
            <a:ext cx="573750" cy="1046250"/>
          </a:xfrm>
          <a:prstGeom prst="rect">
            <a:avLst/>
          </a:prstGeom>
        </p:spPr>
      </p:pic>
      <p:pic>
        <p:nvPicPr>
          <p:cNvPr id="6" name="Imagen 5"/>
          <p:cNvPicPr>
            <a:picLocks noChangeAspect="1"/>
          </p:cNvPicPr>
          <p:nvPr/>
        </p:nvPicPr>
        <p:blipFill>
          <a:blip r:embed="rId7"/>
          <a:stretch>
            <a:fillRect/>
          </a:stretch>
        </p:blipFill>
        <p:spPr>
          <a:xfrm>
            <a:off x="5990174" y="3673922"/>
            <a:ext cx="955836" cy="1191522"/>
          </a:xfrm>
          <a:prstGeom prst="rect">
            <a:avLst/>
          </a:prstGeom>
        </p:spPr>
      </p:pic>
      <p:pic>
        <p:nvPicPr>
          <p:cNvPr id="7" name="Imagen 6"/>
          <p:cNvPicPr>
            <a:picLocks noChangeAspect="1"/>
          </p:cNvPicPr>
          <p:nvPr/>
        </p:nvPicPr>
        <p:blipFill>
          <a:blip r:embed="rId8"/>
          <a:stretch>
            <a:fillRect/>
          </a:stretch>
        </p:blipFill>
        <p:spPr>
          <a:xfrm>
            <a:off x="7365385" y="3777621"/>
            <a:ext cx="1388197" cy="1089660"/>
          </a:xfrm>
          <a:prstGeom prst="rect">
            <a:avLst/>
          </a:prstGeom>
        </p:spPr>
      </p:pic>
    </p:spTree>
    <p:extLst>
      <p:ext uri="{BB962C8B-B14F-4D97-AF65-F5344CB8AC3E}">
        <p14:creationId xmlns:p14="http://schemas.microsoft.com/office/powerpoint/2010/main" val="367017787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2393"/>
        <p:cNvGrpSpPr/>
        <p:nvPr/>
      </p:nvGrpSpPr>
      <p:grpSpPr>
        <a:xfrm>
          <a:off x="0" y="0"/>
          <a:ext cx="0" cy="0"/>
          <a:chOff x="0" y="0"/>
          <a:chExt cx="0" cy="0"/>
        </a:xfrm>
      </p:grpSpPr>
      <p:sp>
        <p:nvSpPr>
          <p:cNvPr id="22395" name="Google Shape;22395;p53"/>
          <p:cNvSpPr txBox="1">
            <a:spLocks noGrp="1"/>
          </p:cNvSpPr>
          <p:nvPr>
            <p:ph type="title"/>
          </p:nvPr>
        </p:nvSpPr>
        <p:spPr>
          <a:xfrm>
            <a:off x="185745" y="164387"/>
            <a:ext cx="8763046" cy="59590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RESOURCES</a:t>
            </a:r>
            <a:endParaRPr dirty="0"/>
          </a:p>
        </p:txBody>
      </p:sp>
      <p:pic>
        <p:nvPicPr>
          <p:cNvPr id="8" name="Imagen 7"/>
          <p:cNvPicPr>
            <a:picLocks noChangeAspect="1"/>
          </p:cNvPicPr>
          <p:nvPr/>
        </p:nvPicPr>
        <p:blipFill>
          <a:blip r:embed="rId3"/>
          <a:stretch>
            <a:fillRect/>
          </a:stretch>
        </p:blipFill>
        <p:spPr>
          <a:xfrm>
            <a:off x="522515" y="978502"/>
            <a:ext cx="8325001" cy="1912500"/>
          </a:xfrm>
          <a:prstGeom prst="rect">
            <a:avLst/>
          </a:prstGeom>
        </p:spPr>
      </p:pic>
      <p:pic>
        <p:nvPicPr>
          <p:cNvPr id="9" name="Imagen 8"/>
          <p:cNvPicPr>
            <a:picLocks noChangeAspect="1"/>
          </p:cNvPicPr>
          <p:nvPr/>
        </p:nvPicPr>
        <p:blipFill>
          <a:blip r:embed="rId4"/>
          <a:stretch>
            <a:fillRect/>
          </a:stretch>
        </p:blipFill>
        <p:spPr>
          <a:xfrm>
            <a:off x="801711" y="3362216"/>
            <a:ext cx="3628638" cy="1363896"/>
          </a:xfrm>
          <a:prstGeom prst="rect">
            <a:avLst/>
          </a:prstGeom>
        </p:spPr>
      </p:pic>
      <p:pic>
        <p:nvPicPr>
          <p:cNvPr id="10" name="Imagen 9"/>
          <p:cNvPicPr>
            <a:picLocks noChangeAspect="1"/>
          </p:cNvPicPr>
          <p:nvPr/>
        </p:nvPicPr>
        <p:blipFill>
          <a:blip r:embed="rId5"/>
          <a:stretch>
            <a:fillRect/>
          </a:stretch>
        </p:blipFill>
        <p:spPr>
          <a:xfrm>
            <a:off x="4930945" y="3355735"/>
            <a:ext cx="3662798" cy="1370377"/>
          </a:xfrm>
          <a:prstGeom prst="rect">
            <a:avLst/>
          </a:prstGeom>
        </p:spPr>
      </p:pic>
    </p:spTree>
    <p:extLst>
      <p:ext uri="{BB962C8B-B14F-4D97-AF65-F5344CB8AC3E}">
        <p14:creationId xmlns:p14="http://schemas.microsoft.com/office/powerpoint/2010/main" val="11068208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2393"/>
        <p:cNvGrpSpPr/>
        <p:nvPr/>
      </p:nvGrpSpPr>
      <p:grpSpPr>
        <a:xfrm>
          <a:off x="0" y="0"/>
          <a:ext cx="0" cy="0"/>
          <a:chOff x="0" y="0"/>
          <a:chExt cx="0" cy="0"/>
        </a:xfrm>
      </p:grpSpPr>
      <p:sp>
        <p:nvSpPr>
          <p:cNvPr id="22395" name="Google Shape;22395;p53"/>
          <p:cNvSpPr txBox="1">
            <a:spLocks noGrp="1"/>
          </p:cNvSpPr>
          <p:nvPr>
            <p:ph type="title"/>
          </p:nvPr>
        </p:nvSpPr>
        <p:spPr>
          <a:xfrm>
            <a:off x="185745" y="164387"/>
            <a:ext cx="8763046" cy="595901"/>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RESOURCES</a:t>
            </a:r>
            <a:endParaRPr dirty="0"/>
          </a:p>
        </p:txBody>
      </p:sp>
      <p:pic>
        <p:nvPicPr>
          <p:cNvPr id="2" name="Imagen 1"/>
          <p:cNvPicPr>
            <a:picLocks noChangeAspect="1"/>
          </p:cNvPicPr>
          <p:nvPr/>
        </p:nvPicPr>
        <p:blipFill>
          <a:blip r:embed="rId3"/>
          <a:stretch>
            <a:fillRect/>
          </a:stretch>
        </p:blipFill>
        <p:spPr>
          <a:xfrm>
            <a:off x="269128" y="1093525"/>
            <a:ext cx="2441250" cy="2340000"/>
          </a:xfrm>
          <a:prstGeom prst="rect">
            <a:avLst/>
          </a:prstGeom>
        </p:spPr>
      </p:pic>
      <p:pic>
        <p:nvPicPr>
          <p:cNvPr id="3" name="Imagen 2"/>
          <p:cNvPicPr>
            <a:picLocks noChangeAspect="1"/>
          </p:cNvPicPr>
          <p:nvPr/>
        </p:nvPicPr>
        <p:blipFill>
          <a:blip r:embed="rId4"/>
          <a:stretch>
            <a:fillRect/>
          </a:stretch>
        </p:blipFill>
        <p:spPr>
          <a:xfrm>
            <a:off x="2710378" y="1120340"/>
            <a:ext cx="2544508" cy="2286369"/>
          </a:xfrm>
          <a:prstGeom prst="rect">
            <a:avLst/>
          </a:prstGeom>
        </p:spPr>
      </p:pic>
      <p:pic>
        <p:nvPicPr>
          <p:cNvPr id="4" name="Imagen 3"/>
          <p:cNvPicPr>
            <a:picLocks noChangeAspect="1"/>
          </p:cNvPicPr>
          <p:nvPr/>
        </p:nvPicPr>
        <p:blipFill>
          <a:blip r:embed="rId5"/>
          <a:stretch>
            <a:fillRect/>
          </a:stretch>
        </p:blipFill>
        <p:spPr>
          <a:xfrm>
            <a:off x="5603717" y="1448657"/>
            <a:ext cx="3215811" cy="3215811"/>
          </a:xfrm>
          <a:prstGeom prst="rect">
            <a:avLst/>
          </a:prstGeom>
        </p:spPr>
      </p:pic>
      <p:pic>
        <p:nvPicPr>
          <p:cNvPr id="5" name="Imagen 4"/>
          <p:cNvPicPr>
            <a:picLocks noChangeAspect="1"/>
          </p:cNvPicPr>
          <p:nvPr/>
        </p:nvPicPr>
        <p:blipFill>
          <a:blip r:embed="rId6"/>
          <a:stretch>
            <a:fillRect/>
          </a:stretch>
        </p:blipFill>
        <p:spPr>
          <a:xfrm>
            <a:off x="753722" y="3406709"/>
            <a:ext cx="1472062" cy="1632069"/>
          </a:xfrm>
          <a:prstGeom prst="rect">
            <a:avLst/>
          </a:prstGeom>
        </p:spPr>
      </p:pic>
      <p:pic>
        <p:nvPicPr>
          <p:cNvPr id="6" name="Imagen 5"/>
          <p:cNvPicPr>
            <a:picLocks noChangeAspect="1"/>
          </p:cNvPicPr>
          <p:nvPr/>
        </p:nvPicPr>
        <p:blipFill>
          <a:blip r:embed="rId7"/>
          <a:stretch>
            <a:fillRect/>
          </a:stretch>
        </p:blipFill>
        <p:spPr>
          <a:xfrm>
            <a:off x="2463500" y="3520028"/>
            <a:ext cx="1451250" cy="1518750"/>
          </a:xfrm>
          <a:prstGeom prst="rect">
            <a:avLst/>
          </a:prstGeom>
        </p:spPr>
      </p:pic>
      <p:pic>
        <p:nvPicPr>
          <p:cNvPr id="7" name="Imagen 6"/>
          <p:cNvPicPr>
            <a:picLocks noChangeAspect="1"/>
          </p:cNvPicPr>
          <p:nvPr/>
        </p:nvPicPr>
        <p:blipFill>
          <a:blip r:embed="rId8"/>
          <a:stretch>
            <a:fillRect/>
          </a:stretch>
        </p:blipFill>
        <p:spPr>
          <a:xfrm>
            <a:off x="4028319" y="3466430"/>
            <a:ext cx="1668655" cy="1512625"/>
          </a:xfrm>
          <a:prstGeom prst="rect">
            <a:avLst/>
          </a:prstGeom>
        </p:spPr>
      </p:pic>
    </p:spTree>
    <p:extLst>
      <p:ext uri="{BB962C8B-B14F-4D97-AF65-F5344CB8AC3E}">
        <p14:creationId xmlns:p14="http://schemas.microsoft.com/office/powerpoint/2010/main" val="186449769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620"/>
        <p:cNvGrpSpPr/>
        <p:nvPr/>
      </p:nvGrpSpPr>
      <p:grpSpPr>
        <a:xfrm>
          <a:off x="0" y="0"/>
          <a:ext cx="0" cy="0"/>
          <a:chOff x="0" y="0"/>
          <a:chExt cx="0" cy="0"/>
        </a:xfrm>
      </p:grpSpPr>
      <p:grpSp>
        <p:nvGrpSpPr>
          <p:cNvPr id="27621" name="Google Shape;27621;p64"/>
          <p:cNvGrpSpPr/>
          <p:nvPr/>
        </p:nvGrpSpPr>
        <p:grpSpPr>
          <a:xfrm>
            <a:off x="855151" y="2280157"/>
            <a:ext cx="421923" cy="360050"/>
            <a:chOff x="855151" y="2280157"/>
            <a:chExt cx="421923" cy="360050"/>
          </a:xfrm>
        </p:grpSpPr>
        <p:sp>
          <p:nvSpPr>
            <p:cNvPr id="27622" name="Google Shape;27622;p64"/>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64"/>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64"/>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64"/>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64"/>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64"/>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64"/>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64"/>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64"/>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64"/>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64"/>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64"/>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64"/>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64"/>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64"/>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37" name="Google Shape;27637;p64"/>
          <p:cNvGrpSpPr/>
          <p:nvPr/>
        </p:nvGrpSpPr>
        <p:grpSpPr>
          <a:xfrm>
            <a:off x="1417348" y="2283640"/>
            <a:ext cx="385276" cy="384123"/>
            <a:chOff x="1417348" y="2283640"/>
            <a:chExt cx="385276" cy="384123"/>
          </a:xfrm>
        </p:grpSpPr>
        <p:sp>
          <p:nvSpPr>
            <p:cNvPr id="27638" name="Google Shape;27638;p64"/>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64"/>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64"/>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64"/>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64"/>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64"/>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64"/>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64"/>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64"/>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64"/>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64"/>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64"/>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64"/>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64"/>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2" name="Google Shape;27652;p64"/>
          <p:cNvGrpSpPr/>
          <p:nvPr/>
        </p:nvGrpSpPr>
        <p:grpSpPr>
          <a:xfrm>
            <a:off x="2586876" y="2283117"/>
            <a:ext cx="205605" cy="356828"/>
            <a:chOff x="2586876" y="2283117"/>
            <a:chExt cx="205605" cy="356828"/>
          </a:xfrm>
        </p:grpSpPr>
        <p:sp>
          <p:nvSpPr>
            <p:cNvPr id="27653" name="Google Shape;27653;p64"/>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64"/>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64"/>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64"/>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64"/>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64"/>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64"/>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64"/>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64"/>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64"/>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64"/>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4" name="Google Shape;27664;p64"/>
          <p:cNvGrpSpPr/>
          <p:nvPr/>
        </p:nvGrpSpPr>
        <p:grpSpPr>
          <a:xfrm>
            <a:off x="1961313" y="2299436"/>
            <a:ext cx="385302" cy="352532"/>
            <a:chOff x="1961313" y="2299436"/>
            <a:chExt cx="385302" cy="352532"/>
          </a:xfrm>
        </p:grpSpPr>
        <p:sp>
          <p:nvSpPr>
            <p:cNvPr id="27665" name="Google Shape;27665;p64"/>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64"/>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67" name="Google Shape;27667;p64"/>
            <p:cNvGrpSpPr/>
            <p:nvPr/>
          </p:nvGrpSpPr>
          <p:grpSpPr>
            <a:xfrm>
              <a:off x="1961313" y="2299436"/>
              <a:ext cx="385302" cy="352532"/>
              <a:chOff x="1961313" y="2299436"/>
              <a:chExt cx="385302" cy="352532"/>
            </a:xfrm>
          </p:grpSpPr>
          <p:sp>
            <p:nvSpPr>
              <p:cNvPr id="27668" name="Google Shape;27668;p64"/>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64"/>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64"/>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64"/>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64"/>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64"/>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64"/>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64"/>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76" name="Google Shape;27676;p64"/>
          <p:cNvGrpSpPr/>
          <p:nvPr/>
        </p:nvGrpSpPr>
        <p:grpSpPr>
          <a:xfrm>
            <a:off x="3049165" y="2320078"/>
            <a:ext cx="401543" cy="311432"/>
            <a:chOff x="3049165" y="2320078"/>
            <a:chExt cx="401543" cy="311432"/>
          </a:xfrm>
        </p:grpSpPr>
        <p:sp>
          <p:nvSpPr>
            <p:cNvPr id="27677" name="Google Shape;27677;p64"/>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64"/>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64"/>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0" name="Google Shape;27680;p64"/>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1" name="Google Shape;27681;p64"/>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2" name="Google Shape;27682;p64"/>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3" name="Google Shape;27683;p64"/>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4" name="Google Shape;27684;p64"/>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5" name="Google Shape;27685;p64"/>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6" name="Google Shape;27686;p64"/>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87" name="Google Shape;27687;p64"/>
          <p:cNvGrpSpPr/>
          <p:nvPr/>
        </p:nvGrpSpPr>
        <p:grpSpPr>
          <a:xfrm>
            <a:off x="3593052" y="2313712"/>
            <a:ext cx="385381" cy="323980"/>
            <a:chOff x="3593052" y="2313712"/>
            <a:chExt cx="385381" cy="323980"/>
          </a:xfrm>
        </p:grpSpPr>
        <p:sp>
          <p:nvSpPr>
            <p:cNvPr id="27688" name="Google Shape;27688;p64"/>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9" name="Google Shape;27689;p64"/>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0" name="Google Shape;27690;p64"/>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1" name="Google Shape;27691;p64"/>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2" name="Google Shape;27692;p64"/>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3" name="Google Shape;27693;p64"/>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4" name="Google Shape;27694;p64"/>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5" name="Google Shape;27695;p64"/>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6" name="Google Shape;27696;p64"/>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7" name="Google Shape;27697;p64"/>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8" name="Google Shape;27698;p64"/>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9" name="Google Shape;27699;p64"/>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0" name="Google Shape;27700;p64"/>
          <p:cNvGrpSpPr/>
          <p:nvPr/>
        </p:nvGrpSpPr>
        <p:grpSpPr>
          <a:xfrm>
            <a:off x="4134162" y="2284610"/>
            <a:ext cx="387005" cy="382185"/>
            <a:chOff x="4134162" y="2284610"/>
            <a:chExt cx="387005" cy="382185"/>
          </a:xfrm>
        </p:grpSpPr>
        <p:sp>
          <p:nvSpPr>
            <p:cNvPr id="27701" name="Google Shape;27701;p64"/>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2" name="Google Shape;27702;p64"/>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3" name="Google Shape;27703;p64"/>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64"/>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5" name="Google Shape;27705;p64"/>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6" name="Google Shape;27706;p64"/>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7" name="Google Shape;27707;p64"/>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8" name="Google Shape;27708;p64"/>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64"/>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64"/>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64"/>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64"/>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13" name="Google Shape;27713;p64"/>
          <p:cNvGrpSpPr/>
          <p:nvPr/>
        </p:nvGrpSpPr>
        <p:grpSpPr>
          <a:xfrm>
            <a:off x="5224896" y="2282645"/>
            <a:ext cx="385486" cy="385748"/>
            <a:chOff x="5224896" y="2282645"/>
            <a:chExt cx="385486" cy="385748"/>
          </a:xfrm>
        </p:grpSpPr>
        <p:sp>
          <p:nvSpPr>
            <p:cNvPr id="27714" name="Google Shape;27714;p64"/>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64"/>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64"/>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64"/>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64"/>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64"/>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0" name="Google Shape;27720;p64"/>
          <p:cNvGrpSpPr/>
          <p:nvPr/>
        </p:nvGrpSpPr>
        <p:grpSpPr>
          <a:xfrm>
            <a:off x="4680930" y="2286941"/>
            <a:ext cx="385381" cy="377601"/>
            <a:chOff x="4680930" y="2286941"/>
            <a:chExt cx="385381" cy="377601"/>
          </a:xfrm>
        </p:grpSpPr>
        <p:sp>
          <p:nvSpPr>
            <p:cNvPr id="27721" name="Google Shape;27721;p64"/>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64"/>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64"/>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64"/>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64"/>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64"/>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64"/>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64"/>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64"/>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0" name="Google Shape;27730;p64"/>
          <p:cNvGrpSpPr/>
          <p:nvPr/>
        </p:nvGrpSpPr>
        <p:grpSpPr>
          <a:xfrm>
            <a:off x="5769778" y="2292101"/>
            <a:ext cx="374877" cy="367044"/>
            <a:chOff x="5769778" y="2292101"/>
            <a:chExt cx="374877" cy="367044"/>
          </a:xfrm>
        </p:grpSpPr>
        <p:sp>
          <p:nvSpPr>
            <p:cNvPr id="27731" name="Google Shape;27731;p64"/>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64"/>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64"/>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64"/>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64"/>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64"/>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64"/>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64"/>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64"/>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64"/>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64"/>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64"/>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64"/>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64"/>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64"/>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64"/>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64"/>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64"/>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64"/>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0" name="Google Shape;27750;p64"/>
          <p:cNvGrpSpPr/>
          <p:nvPr/>
        </p:nvGrpSpPr>
        <p:grpSpPr>
          <a:xfrm>
            <a:off x="6371739" y="2314603"/>
            <a:ext cx="267346" cy="322303"/>
            <a:chOff x="6371739" y="2314603"/>
            <a:chExt cx="267346" cy="322303"/>
          </a:xfrm>
        </p:grpSpPr>
        <p:sp>
          <p:nvSpPr>
            <p:cNvPr id="27751" name="Google Shape;27751;p64"/>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64"/>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64"/>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64"/>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64"/>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64"/>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64"/>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64"/>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64"/>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64"/>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64"/>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64"/>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64"/>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64"/>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64"/>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64"/>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7" name="Google Shape;27767;p64"/>
          <p:cNvGrpSpPr/>
          <p:nvPr/>
        </p:nvGrpSpPr>
        <p:grpSpPr>
          <a:xfrm>
            <a:off x="6856635" y="2291787"/>
            <a:ext cx="388079" cy="367909"/>
            <a:chOff x="6856635" y="2291787"/>
            <a:chExt cx="388079" cy="367909"/>
          </a:xfrm>
        </p:grpSpPr>
        <p:sp>
          <p:nvSpPr>
            <p:cNvPr id="27768" name="Google Shape;27768;p64"/>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64"/>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64"/>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64"/>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64"/>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64"/>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64"/>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64"/>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64"/>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64"/>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8" name="Google Shape;27778;p64"/>
          <p:cNvGrpSpPr/>
          <p:nvPr/>
        </p:nvGrpSpPr>
        <p:grpSpPr>
          <a:xfrm>
            <a:off x="7407254" y="2296345"/>
            <a:ext cx="373357" cy="357352"/>
            <a:chOff x="7407254" y="2296345"/>
            <a:chExt cx="373357" cy="357352"/>
          </a:xfrm>
        </p:grpSpPr>
        <p:sp>
          <p:nvSpPr>
            <p:cNvPr id="27779" name="Google Shape;27779;p64"/>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64"/>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64"/>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64"/>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64"/>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64"/>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64"/>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64"/>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64"/>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64"/>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9" name="Google Shape;27789;p64"/>
          <p:cNvGrpSpPr/>
          <p:nvPr/>
        </p:nvGrpSpPr>
        <p:grpSpPr>
          <a:xfrm>
            <a:off x="7943780" y="2341374"/>
            <a:ext cx="386900" cy="268682"/>
            <a:chOff x="7943780" y="2341374"/>
            <a:chExt cx="386900" cy="268682"/>
          </a:xfrm>
        </p:grpSpPr>
        <p:sp>
          <p:nvSpPr>
            <p:cNvPr id="27790" name="Google Shape;27790;p64"/>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64"/>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64"/>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64"/>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64"/>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64"/>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64"/>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64"/>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64"/>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64"/>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64"/>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64"/>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02" name="Google Shape;27802;p64"/>
          <p:cNvGrpSpPr/>
          <p:nvPr/>
        </p:nvGrpSpPr>
        <p:grpSpPr>
          <a:xfrm>
            <a:off x="2486628" y="2743153"/>
            <a:ext cx="389860" cy="389782"/>
            <a:chOff x="2486628" y="2743153"/>
            <a:chExt cx="389860" cy="389782"/>
          </a:xfrm>
        </p:grpSpPr>
        <p:sp>
          <p:nvSpPr>
            <p:cNvPr id="27803" name="Google Shape;27803;p64"/>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64"/>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64"/>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64"/>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64"/>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64"/>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64"/>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64"/>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64"/>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2" name="Google Shape;27812;p64"/>
          <p:cNvGrpSpPr/>
          <p:nvPr/>
        </p:nvGrpSpPr>
        <p:grpSpPr>
          <a:xfrm>
            <a:off x="1448494" y="4150741"/>
            <a:ext cx="322277" cy="321046"/>
            <a:chOff x="1448494" y="4150741"/>
            <a:chExt cx="322277" cy="321046"/>
          </a:xfrm>
        </p:grpSpPr>
        <p:sp>
          <p:nvSpPr>
            <p:cNvPr id="27813" name="Google Shape;27813;p64"/>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64"/>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64"/>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64"/>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64"/>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64"/>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64"/>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64"/>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64"/>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64"/>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64"/>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64"/>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64"/>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64"/>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64"/>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8" name="Google Shape;27828;p64"/>
          <p:cNvGrpSpPr/>
          <p:nvPr/>
        </p:nvGrpSpPr>
        <p:grpSpPr>
          <a:xfrm>
            <a:off x="1454676" y="2778516"/>
            <a:ext cx="271564" cy="327045"/>
            <a:chOff x="1454676" y="2778516"/>
            <a:chExt cx="271564" cy="327045"/>
          </a:xfrm>
        </p:grpSpPr>
        <p:sp>
          <p:nvSpPr>
            <p:cNvPr id="27829" name="Google Shape;27829;p64"/>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64"/>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64"/>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64"/>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64"/>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64"/>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64"/>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64"/>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64"/>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64"/>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64"/>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64"/>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64"/>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2" name="Google Shape;27842;p64"/>
          <p:cNvGrpSpPr/>
          <p:nvPr/>
        </p:nvGrpSpPr>
        <p:grpSpPr>
          <a:xfrm>
            <a:off x="1956729" y="2771522"/>
            <a:ext cx="362224" cy="332336"/>
            <a:chOff x="1956729" y="2771522"/>
            <a:chExt cx="362224" cy="332336"/>
          </a:xfrm>
        </p:grpSpPr>
        <p:sp>
          <p:nvSpPr>
            <p:cNvPr id="27843" name="Google Shape;27843;p64"/>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64"/>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64"/>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64"/>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64"/>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64"/>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64"/>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64"/>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64"/>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64"/>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64"/>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64"/>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64"/>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64"/>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7" name="Google Shape;27857;p64"/>
          <p:cNvGrpSpPr/>
          <p:nvPr/>
        </p:nvGrpSpPr>
        <p:grpSpPr>
          <a:xfrm>
            <a:off x="3050527" y="2745694"/>
            <a:ext cx="353502" cy="394156"/>
            <a:chOff x="3050527" y="2745694"/>
            <a:chExt cx="353502" cy="394156"/>
          </a:xfrm>
        </p:grpSpPr>
        <p:sp>
          <p:nvSpPr>
            <p:cNvPr id="27858" name="Google Shape;27858;p64"/>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64"/>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64"/>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64"/>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64"/>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3" name="Google Shape;27863;p64"/>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4" name="Google Shape;27864;p64"/>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64"/>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6" name="Google Shape;27866;p64"/>
          <p:cNvGrpSpPr/>
          <p:nvPr/>
        </p:nvGrpSpPr>
        <p:grpSpPr>
          <a:xfrm>
            <a:off x="3593785" y="2734692"/>
            <a:ext cx="357274" cy="375453"/>
            <a:chOff x="3593785" y="2734692"/>
            <a:chExt cx="357274" cy="375453"/>
          </a:xfrm>
        </p:grpSpPr>
        <p:sp>
          <p:nvSpPr>
            <p:cNvPr id="27867" name="Google Shape;27867;p64"/>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64"/>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64"/>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64"/>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64"/>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2" name="Google Shape;27872;p64"/>
          <p:cNvGrpSpPr/>
          <p:nvPr/>
        </p:nvGrpSpPr>
        <p:grpSpPr>
          <a:xfrm>
            <a:off x="4123213" y="2747816"/>
            <a:ext cx="384307" cy="370135"/>
            <a:chOff x="4123213" y="2747816"/>
            <a:chExt cx="384307" cy="370135"/>
          </a:xfrm>
        </p:grpSpPr>
        <p:sp>
          <p:nvSpPr>
            <p:cNvPr id="27873" name="Google Shape;27873;p64"/>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64"/>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64"/>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64"/>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64"/>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64"/>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64"/>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64"/>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64"/>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64"/>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64"/>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64"/>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5" name="Google Shape;27885;p64"/>
          <p:cNvGrpSpPr/>
          <p:nvPr/>
        </p:nvGrpSpPr>
        <p:grpSpPr>
          <a:xfrm>
            <a:off x="5178923" y="2743677"/>
            <a:ext cx="460980" cy="374353"/>
            <a:chOff x="5178923" y="2743677"/>
            <a:chExt cx="460980" cy="374353"/>
          </a:xfrm>
        </p:grpSpPr>
        <p:sp>
          <p:nvSpPr>
            <p:cNvPr id="27886" name="Google Shape;27886;p64"/>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64"/>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64"/>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9" name="Google Shape;27889;p64"/>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0" name="Google Shape;27890;p64"/>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64"/>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64"/>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64"/>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64"/>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64"/>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64"/>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64"/>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64"/>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64"/>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64"/>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64"/>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2" name="Google Shape;27902;p64"/>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3" name="Google Shape;27903;p64"/>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64"/>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64"/>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64"/>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64"/>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64"/>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64"/>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64"/>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64"/>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64"/>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3" name="Google Shape;27913;p64"/>
          <p:cNvGrpSpPr/>
          <p:nvPr/>
        </p:nvGrpSpPr>
        <p:grpSpPr>
          <a:xfrm>
            <a:off x="5798854" y="2759132"/>
            <a:ext cx="297130" cy="358898"/>
            <a:chOff x="5798854" y="2759132"/>
            <a:chExt cx="297130" cy="358898"/>
          </a:xfrm>
        </p:grpSpPr>
        <p:sp>
          <p:nvSpPr>
            <p:cNvPr id="27914" name="Google Shape;27914;p64"/>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5" name="Google Shape;27915;p64"/>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6" name="Google Shape;27916;p64"/>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64"/>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64"/>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64"/>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64"/>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64"/>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64"/>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64"/>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64"/>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64"/>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6" name="Google Shape;27926;p64"/>
          <p:cNvGrpSpPr/>
          <p:nvPr/>
        </p:nvGrpSpPr>
        <p:grpSpPr>
          <a:xfrm>
            <a:off x="6324614" y="2756696"/>
            <a:ext cx="351799" cy="351904"/>
            <a:chOff x="6324614" y="2756696"/>
            <a:chExt cx="351799" cy="351904"/>
          </a:xfrm>
        </p:grpSpPr>
        <p:sp>
          <p:nvSpPr>
            <p:cNvPr id="27927" name="Google Shape;27927;p64"/>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8" name="Google Shape;27928;p64"/>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9" name="Google Shape;27929;p64"/>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64"/>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64"/>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64"/>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64"/>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64"/>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64"/>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64"/>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64"/>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64"/>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64"/>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64"/>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1" name="Google Shape;27941;p64"/>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2" name="Google Shape;27942;p64"/>
          <p:cNvGrpSpPr/>
          <p:nvPr/>
        </p:nvGrpSpPr>
        <p:grpSpPr>
          <a:xfrm>
            <a:off x="1953690" y="4126249"/>
            <a:ext cx="390044" cy="370031"/>
            <a:chOff x="1953690" y="4126249"/>
            <a:chExt cx="390044" cy="370031"/>
          </a:xfrm>
        </p:grpSpPr>
        <p:sp>
          <p:nvSpPr>
            <p:cNvPr id="27943" name="Google Shape;27943;p64"/>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64"/>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64"/>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64"/>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64"/>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64"/>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64"/>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64"/>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64"/>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2" name="Google Shape;27952;p64"/>
          <p:cNvGrpSpPr/>
          <p:nvPr/>
        </p:nvGrpSpPr>
        <p:grpSpPr>
          <a:xfrm>
            <a:off x="6904755" y="2752295"/>
            <a:ext cx="282592" cy="361805"/>
            <a:chOff x="6904755" y="2752295"/>
            <a:chExt cx="282592" cy="361805"/>
          </a:xfrm>
        </p:grpSpPr>
        <p:sp>
          <p:nvSpPr>
            <p:cNvPr id="27953" name="Google Shape;27953;p64"/>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4" name="Google Shape;27954;p64"/>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5" name="Google Shape;27955;p64"/>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64"/>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64"/>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64"/>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64"/>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64"/>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64"/>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64"/>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64"/>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64"/>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64"/>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64"/>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7" name="Google Shape;27967;p64"/>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8" name="Google Shape;27968;p64"/>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9" name="Google Shape;27969;p64"/>
          <p:cNvGrpSpPr/>
          <p:nvPr/>
        </p:nvGrpSpPr>
        <p:grpSpPr>
          <a:xfrm>
            <a:off x="7455819" y="2753395"/>
            <a:ext cx="271380" cy="361308"/>
            <a:chOff x="7455819" y="2753395"/>
            <a:chExt cx="271380" cy="361308"/>
          </a:xfrm>
        </p:grpSpPr>
        <p:sp>
          <p:nvSpPr>
            <p:cNvPr id="27970" name="Google Shape;27970;p64"/>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64"/>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64"/>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64"/>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64"/>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64"/>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64"/>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64"/>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64"/>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64"/>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0" name="Google Shape;27980;p64"/>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1" name="Google Shape;27981;p64"/>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64"/>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64"/>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4" name="Google Shape;27984;p64"/>
          <p:cNvGrpSpPr/>
          <p:nvPr/>
        </p:nvGrpSpPr>
        <p:grpSpPr>
          <a:xfrm>
            <a:off x="7943229" y="2786689"/>
            <a:ext cx="387110" cy="331079"/>
            <a:chOff x="7943229" y="2786689"/>
            <a:chExt cx="387110" cy="331079"/>
          </a:xfrm>
        </p:grpSpPr>
        <p:sp>
          <p:nvSpPr>
            <p:cNvPr id="27985" name="Google Shape;27985;p64"/>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64"/>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64"/>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64"/>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64"/>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64"/>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64"/>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64"/>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3" name="Google Shape;27993;p64"/>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4" name="Google Shape;27994;p64"/>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64"/>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6" name="Google Shape;27996;p64"/>
          <p:cNvGrpSpPr/>
          <p:nvPr/>
        </p:nvGrpSpPr>
        <p:grpSpPr>
          <a:xfrm>
            <a:off x="853526" y="2742734"/>
            <a:ext cx="380535" cy="375270"/>
            <a:chOff x="853526" y="2742734"/>
            <a:chExt cx="380535" cy="375270"/>
          </a:xfrm>
        </p:grpSpPr>
        <p:sp>
          <p:nvSpPr>
            <p:cNvPr id="27997" name="Google Shape;27997;p64"/>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64"/>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64"/>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64"/>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64"/>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64"/>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64"/>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64"/>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64"/>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6" name="Google Shape;28006;p64"/>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7" name="Google Shape;28007;p64"/>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8" name="Google Shape;28008;p64"/>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9" name="Google Shape;28009;p64"/>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64"/>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64"/>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64"/>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64"/>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64"/>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64"/>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64"/>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64"/>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64"/>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64"/>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20" name="Google Shape;28020;p64"/>
          <p:cNvGrpSpPr/>
          <p:nvPr/>
        </p:nvGrpSpPr>
        <p:grpSpPr>
          <a:xfrm>
            <a:off x="4668540" y="2737181"/>
            <a:ext cx="396409" cy="382997"/>
            <a:chOff x="4668540" y="2737181"/>
            <a:chExt cx="396409" cy="382997"/>
          </a:xfrm>
        </p:grpSpPr>
        <p:sp>
          <p:nvSpPr>
            <p:cNvPr id="28021" name="Google Shape;28021;p64"/>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64"/>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64"/>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64"/>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64"/>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64"/>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64"/>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64"/>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29" name="Google Shape;28029;p64"/>
          <p:cNvGrpSpPr/>
          <p:nvPr/>
        </p:nvGrpSpPr>
        <p:grpSpPr>
          <a:xfrm>
            <a:off x="2499358" y="4118495"/>
            <a:ext cx="386900" cy="385328"/>
            <a:chOff x="2499358" y="4118495"/>
            <a:chExt cx="386900" cy="385328"/>
          </a:xfrm>
        </p:grpSpPr>
        <p:sp>
          <p:nvSpPr>
            <p:cNvPr id="28030" name="Google Shape;28030;p64"/>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64"/>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64"/>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64"/>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64"/>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64"/>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64"/>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64"/>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64"/>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64"/>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64"/>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64"/>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64"/>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3" name="Google Shape;28043;p64"/>
          <p:cNvGrpSpPr/>
          <p:nvPr/>
        </p:nvGrpSpPr>
        <p:grpSpPr>
          <a:xfrm>
            <a:off x="3040547" y="4138456"/>
            <a:ext cx="387005" cy="345433"/>
            <a:chOff x="3040547" y="4138456"/>
            <a:chExt cx="387005" cy="345433"/>
          </a:xfrm>
        </p:grpSpPr>
        <p:sp>
          <p:nvSpPr>
            <p:cNvPr id="28044" name="Google Shape;28044;p64"/>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64"/>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64"/>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64"/>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64"/>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64"/>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64"/>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64"/>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64"/>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64"/>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64"/>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64"/>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64"/>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64"/>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64"/>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64"/>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64"/>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64"/>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64"/>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64"/>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64"/>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64"/>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64"/>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64"/>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64"/>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64"/>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64"/>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64"/>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64"/>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64"/>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4" name="Google Shape;28074;p64"/>
          <p:cNvGrpSpPr/>
          <p:nvPr/>
        </p:nvGrpSpPr>
        <p:grpSpPr>
          <a:xfrm>
            <a:off x="3635776" y="4118522"/>
            <a:ext cx="271406" cy="385381"/>
            <a:chOff x="3635776" y="4118522"/>
            <a:chExt cx="271406" cy="385381"/>
          </a:xfrm>
        </p:grpSpPr>
        <p:sp>
          <p:nvSpPr>
            <p:cNvPr id="28075" name="Google Shape;28075;p64"/>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64"/>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64"/>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64"/>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64"/>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64"/>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64"/>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64"/>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3" name="Google Shape;28083;p64"/>
          <p:cNvGrpSpPr/>
          <p:nvPr/>
        </p:nvGrpSpPr>
        <p:grpSpPr>
          <a:xfrm>
            <a:off x="1358016" y="3195384"/>
            <a:ext cx="414641" cy="367699"/>
            <a:chOff x="1358016" y="3195384"/>
            <a:chExt cx="414641" cy="367699"/>
          </a:xfrm>
        </p:grpSpPr>
        <p:sp>
          <p:nvSpPr>
            <p:cNvPr id="28084" name="Google Shape;28084;p64"/>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64"/>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64"/>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64"/>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64"/>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64"/>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64"/>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64"/>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64"/>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64"/>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64"/>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64"/>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64"/>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64"/>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64"/>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9" name="Google Shape;28099;p64"/>
          <p:cNvGrpSpPr/>
          <p:nvPr/>
        </p:nvGrpSpPr>
        <p:grpSpPr>
          <a:xfrm>
            <a:off x="844096" y="3203504"/>
            <a:ext cx="361517" cy="359500"/>
            <a:chOff x="844096" y="3203504"/>
            <a:chExt cx="361517" cy="359500"/>
          </a:xfrm>
        </p:grpSpPr>
        <p:sp>
          <p:nvSpPr>
            <p:cNvPr id="28100" name="Google Shape;28100;p64"/>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64"/>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64"/>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64"/>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64"/>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64"/>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64"/>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64"/>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64"/>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64"/>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64"/>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64"/>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2" name="Google Shape;28112;p64"/>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3" name="Google Shape;28113;p64"/>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64"/>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64"/>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64"/>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64"/>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18" name="Google Shape;28118;p64"/>
          <p:cNvGrpSpPr/>
          <p:nvPr/>
        </p:nvGrpSpPr>
        <p:grpSpPr>
          <a:xfrm>
            <a:off x="1939493" y="3205285"/>
            <a:ext cx="368223" cy="355021"/>
            <a:chOff x="1939493" y="3205285"/>
            <a:chExt cx="368223" cy="355021"/>
          </a:xfrm>
        </p:grpSpPr>
        <p:sp>
          <p:nvSpPr>
            <p:cNvPr id="28119" name="Google Shape;28119;p64"/>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64"/>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64"/>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64"/>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64"/>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64"/>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5" name="Google Shape;28125;p64"/>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6" name="Google Shape;28126;p64"/>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64"/>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64"/>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64"/>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64"/>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1" name="Google Shape;28131;p64"/>
          <p:cNvGrpSpPr/>
          <p:nvPr/>
        </p:nvGrpSpPr>
        <p:grpSpPr>
          <a:xfrm>
            <a:off x="2476834" y="3245314"/>
            <a:ext cx="388891" cy="307320"/>
            <a:chOff x="2471434" y="3239339"/>
            <a:chExt cx="388891" cy="307320"/>
          </a:xfrm>
        </p:grpSpPr>
        <p:sp>
          <p:nvSpPr>
            <p:cNvPr id="28132" name="Google Shape;28132;p64"/>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64"/>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64"/>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64"/>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64"/>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64"/>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8" name="Google Shape;28138;p64"/>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9" name="Google Shape;28139;p64"/>
          <p:cNvGrpSpPr/>
          <p:nvPr/>
        </p:nvGrpSpPr>
        <p:grpSpPr>
          <a:xfrm>
            <a:off x="3015243" y="3208979"/>
            <a:ext cx="391301" cy="368040"/>
            <a:chOff x="3015243" y="3208979"/>
            <a:chExt cx="391301" cy="368040"/>
          </a:xfrm>
        </p:grpSpPr>
        <p:sp>
          <p:nvSpPr>
            <p:cNvPr id="28140" name="Google Shape;28140;p64"/>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64"/>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64"/>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64"/>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44" name="Google Shape;28144;p64"/>
          <p:cNvGrpSpPr/>
          <p:nvPr/>
        </p:nvGrpSpPr>
        <p:grpSpPr>
          <a:xfrm>
            <a:off x="3569896" y="3254349"/>
            <a:ext cx="385381" cy="277326"/>
            <a:chOff x="3569896" y="3254349"/>
            <a:chExt cx="385381" cy="277326"/>
          </a:xfrm>
        </p:grpSpPr>
        <p:sp>
          <p:nvSpPr>
            <p:cNvPr id="28145" name="Google Shape;28145;p64"/>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64"/>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64"/>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64"/>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64"/>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64"/>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1" name="Google Shape;28151;p64"/>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2" name="Google Shape;28152;p64"/>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64"/>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64"/>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64"/>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64"/>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64"/>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64"/>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64"/>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64"/>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64"/>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64"/>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64"/>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4" name="Google Shape;28164;p64"/>
          <p:cNvGrpSpPr/>
          <p:nvPr/>
        </p:nvGrpSpPr>
        <p:grpSpPr>
          <a:xfrm>
            <a:off x="4204810" y="3180452"/>
            <a:ext cx="210241" cy="386769"/>
            <a:chOff x="4204810" y="3180452"/>
            <a:chExt cx="210241" cy="386769"/>
          </a:xfrm>
        </p:grpSpPr>
        <p:sp>
          <p:nvSpPr>
            <p:cNvPr id="28165" name="Google Shape;28165;p64"/>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64"/>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64"/>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64"/>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64"/>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64"/>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64"/>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64"/>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64"/>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64"/>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64"/>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64"/>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7" name="Google Shape;28177;p64"/>
          <p:cNvGrpSpPr/>
          <p:nvPr/>
        </p:nvGrpSpPr>
        <p:grpSpPr>
          <a:xfrm>
            <a:off x="4803811" y="3180479"/>
            <a:ext cx="84584" cy="385617"/>
            <a:chOff x="4803811" y="3180479"/>
            <a:chExt cx="84584" cy="385617"/>
          </a:xfrm>
        </p:grpSpPr>
        <p:sp>
          <p:nvSpPr>
            <p:cNvPr id="28178" name="Google Shape;28178;p64"/>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64"/>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64"/>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64"/>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64"/>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64"/>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64"/>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64"/>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64"/>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7" name="Google Shape;28187;p64"/>
          <p:cNvGrpSpPr/>
          <p:nvPr/>
        </p:nvGrpSpPr>
        <p:grpSpPr>
          <a:xfrm>
            <a:off x="5232073" y="3214113"/>
            <a:ext cx="357824" cy="347581"/>
            <a:chOff x="5232073" y="3214113"/>
            <a:chExt cx="357824" cy="347581"/>
          </a:xfrm>
        </p:grpSpPr>
        <p:sp>
          <p:nvSpPr>
            <p:cNvPr id="28188" name="Google Shape;28188;p64"/>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64"/>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0" name="Google Shape;28190;p64"/>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1" name="Google Shape;28191;p64"/>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64"/>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64"/>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94" name="Google Shape;28194;p64"/>
          <p:cNvGrpSpPr/>
          <p:nvPr/>
        </p:nvGrpSpPr>
        <p:grpSpPr>
          <a:xfrm>
            <a:off x="5739863" y="3222757"/>
            <a:ext cx="385407" cy="343128"/>
            <a:chOff x="5739863" y="3222757"/>
            <a:chExt cx="385407" cy="343128"/>
          </a:xfrm>
        </p:grpSpPr>
        <p:sp>
          <p:nvSpPr>
            <p:cNvPr id="28195" name="Google Shape;28195;p64"/>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64"/>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64"/>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64"/>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64"/>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0" name="Google Shape;28200;p64"/>
          <p:cNvGrpSpPr/>
          <p:nvPr/>
        </p:nvGrpSpPr>
        <p:grpSpPr>
          <a:xfrm>
            <a:off x="6217870" y="3235200"/>
            <a:ext cx="455217" cy="308577"/>
            <a:chOff x="6217870" y="3235200"/>
            <a:chExt cx="455217" cy="308577"/>
          </a:xfrm>
        </p:grpSpPr>
        <p:sp>
          <p:nvSpPr>
            <p:cNvPr id="28201" name="Google Shape;28201;p64"/>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64"/>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3" name="Google Shape;28203;p64"/>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4" name="Google Shape;28204;p64"/>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64"/>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64"/>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64"/>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64"/>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64"/>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64"/>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64"/>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64"/>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64"/>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64"/>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64"/>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6" name="Google Shape;28216;p64"/>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7" name="Google Shape;28217;p64"/>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64"/>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64"/>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64"/>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64"/>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64"/>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64"/>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64"/>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64"/>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64"/>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64"/>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64"/>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9" name="Google Shape;28229;p64"/>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0" name="Google Shape;28230;p64"/>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64"/>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64"/>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64"/>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4" name="Google Shape;28234;p64"/>
          <p:cNvGrpSpPr/>
          <p:nvPr/>
        </p:nvGrpSpPr>
        <p:grpSpPr>
          <a:xfrm>
            <a:off x="6883746" y="3212699"/>
            <a:ext cx="331445" cy="356593"/>
            <a:chOff x="6883746" y="3212699"/>
            <a:chExt cx="331445" cy="356593"/>
          </a:xfrm>
        </p:grpSpPr>
        <p:sp>
          <p:nvSpPr>
            <p:cNvPr id="28235" name="Google Shape;28235;p64"/>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64"/>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64"/>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64"/>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64"/>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64"/>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64"/>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2" name="Google Shape;28242;p64"/>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3" name="Google Shape;28243;p64"/>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64"/>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64"/>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64"/>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64"/>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64"/>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64"/>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64"/>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1" name="Google Shape;28251;p64"/>
          <p:cNvGrpSpPr/>
          <p:nvPr/>
        </p:nvGrpSpPr>
        <p:grpSpPr>
          <a:xfrm>
            <a:off x="7418465" y="3218645"/>
            <a:ext cx="348053" cy="348184"/>
            <a:chOff x="7418465" y="3218645"/>
            <a:chExt cx="348053" cy="348184"/>
          </a:xfrm>
        </p:grpSpPr>
        <p:sp>
          <p:nvSpPr>
            <p:cNvPr id="28252" name="Google Shape;28252;p64"/>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64"/>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64"/>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64"/>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64"/>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64"/>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64"/>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64"/>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64"/>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64"/>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64"/>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64"/>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64"/>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5" name="Google Shape;28265;p64"/>
          <p:cNvGrpSpPr/>
          <p:nvPr/>
        </p:nvGrpSpPr>
        <p:grpSpPr>
          <a:xfrm>
            <a:off x="8074309" y="3200492"/>
            <a:ext cx="234209" cy="367254"/>
            <a:chOff x="8074309" y="3200492"/>
            <a:chExt cx="234209" cy="367254"/>
          </a:xfrm>
        </p:grpSpPr>
        <p:sp>
          <p:nvSpPr>
            <p:cNvPr id="28266" name="Google Shape;28266;p64"/>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64"/>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64"/>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64"/>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64"/>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64"/>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64"/>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3" name="Google Shape;28273;p64"/>
          <p:cNvGrpSpPr/>
          <p:nvPr/>
        </p:nvGrpSpPr>
        <p:grpSpPr>
          <a:xfrm>
            <a:off x="4117738" y="4097880"/>
            <a:ext cx="397692" cy="426402"/>
            <a:chOff x="4117738" y="4097880"/>
            <a:chExt cx="397692" cy="426402"/>
          </a:xfrm>
        </p:grpSpPr>
        <p:sp>
          <p:nvSpPr>
            <p:cNvPr id="28274" name="Google Shape;28274;p64"/>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64"/>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64"/>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64"/>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64"/>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64"/>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64"/>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64"/>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64"/>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64"/>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64"/>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64"/>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64"/>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64"/>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64"/>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64"/>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64"/>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1" name="Google Shape;28291;p64"/>
          <p:cNvGrpSpPr/>
          <p:nvPr/>
        </p:nvGrpSpPr>
        <p:grpSpPr>
          <a:xfrm>
            <a:off x="4664768" y="4118574"/>
            <a:ext cx="389520" cy="385328"/>
            <a:chOff x="4664768" y="4118574"/>
            <a:chExt cx="389520" cy="385328"/>
          </a:xfrm>
        </p:grpSpPr>
        <p:sp>
          <p:nvSpPr>
            <p:cNvPr id="28292" name="Google Shape;28292;p64"/>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64"/>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64"/>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64"/>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64"/>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64"/>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64"/>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9" name="Google Shape;28299;p64"/>
          <p:cNvGrpSpPr/>
          <p:nvPr/>
        </p:nvGrpSpPr>
        <p:grpSpPr>
          <a:xfrm>
            <a:off x="5134130" y="4136937"/>
            <a:ext cx="531261" cy="348577"/>
            <a:chOff x="5134130" y="4136937"/>
            <a:chExt cx="531261" cy="348577"/>
          </a:xfrm>
        </p:grpSpPr>
        <p:sp>
          <p:nvSpPr>
            <p:cNvPr id="28300" name="Google Shape;28300;p64"/>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64"/>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64"/>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64"/>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64"/>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64"/>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64"/>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64"/>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64"/>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64"/>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64"/>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64"/>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64"/>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64"/>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64"/>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64"/>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64"/>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64"/>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8" name="Google Shape;28318;p64"/>
          <p:cNvGrpSpPr/>
          <p:nvPr/>
        </p:nvGrpSpPr>
        <p:grpSpPr>
          <a:xfrm>
            <a:off x="5793012" y="4199412"/>
            <a:ext cx="444005" cy="289952"/>
            <a:chOff x="5716812" y="4199412"/>
            <a:chExt cx="444005" cy="289952"/>
          </a:xfrm>
        </p:grpSpPr>
        <p:sp>
          <p:nvSpPr>
            <p:cNvPr id="28319" name="Google Shape;28319;p64"/>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64"/>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64"/>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64"/>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64"/>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64"/>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64"/>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64"/>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64"/>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64"/>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64"/>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64"/>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64"/>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64"/>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64"/>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64"/>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64"/>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64"/>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64"/>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64"/>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39" name="Google Shape;28339;p64"/>
          <p:cNvGrpSpPr/>
          <p:nvPr/>
        </p:nvGrpSpPr>
        <p:grpSpPr>
          <a:xfrm>
            <a:off x="850462" y="3680227"/>
            <a:ext cx="385302" cy="355126"/>
            <a:chOff x="850462" y="3680227"/>
            <a:chExt cx="385302" cy="355126"/>
          </a:xfrm>
        </p:grpSpPr>
        <p:sp>
          <p:nvSpPr>
            <p:cNvPr id="28340" name="Google Shape;28340;p64"/>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64"/>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64"/>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64"/>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64"/>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64"/>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64"/>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64"/>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64"/>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64"/>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64"/>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64"/>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64"/>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3" name="Google Shape;28353;p64"/>
          <p:cNvGrpSpPr/>
          <p:nvPr/>
        </p:nvGrpSpPr>
        <p:grpSpPr>
          <a:xfrm>
            <a:off x="1374886" y="3665217"/>
            <a:ext cx="418151" cy="385197"/>
            <a:chOff x="1374886" y="3665217"/>
            <a:chExt cx="418151" cy="385197"/>
          </a:xfrm>
        </p:grpSpPr>
        <p:sp>
          <p:nvSpPr>
            <p:cNvPr id="28354" name="Google Shape;28354;p64"/>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64"/>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64"/>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64"/>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64"/>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64"/>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64"/>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64"/>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64"/>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64"/>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64"/>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65" name="Google Shape;28365;p64"/>
          <p:cNvGrpSpPr/>
          <p:nvPr/>
        </p:nvGrpSpPr>
        <p:grpSpPr>
          <a:xfrm>
            <a:off x="1918327" y="3665112"/>
            <a:ext cx="418151" cy="385407"/>
            <a:chOff x="1918327" y="3665112"/>
            <a:chExt cx="418151" cy="385407"/>
          </a:xfrm>
        </p:grpSpPr>
        <p:sp>
          <p:nvSpPr>
            <p:cNvPr id="28366" name="Google Shape;28366;p64"/>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64"/>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64"/>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64"/>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64"/>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64"/>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64"/>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64"/>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64"/>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64"/>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64"/>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77" name="Google Shape;28377;p64"/>
          <p:cNvGrpSpPr/>
          <p:nvPr/>
        </p:nvGrpSpPr>
        <p:grpSpPr>
          <a:xfrm>
            <a:off x="2461742" y="3665034"/>
            <a:ext cx="418334" cy="385381"/>
            <a:chOff x="2461742" y="3665034"/>
            <a:chExt cx="418334" cy="385381"/>
          </a:xfrm>
        </p:grpSpPr>
        <p:sp>
          <p:nvSpPr>
            <p:cNvPr id="28378" name="Google Shape;28378;p64"/>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64"/>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64"/>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64"/>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64"/>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64"/>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64"/>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64"/>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64"/>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64"/>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64"/>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64"/>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64"/>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64"/>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92" name="Google Shape;28392;p64"/>
          <p:cNvGrpSpPr/>
          <p:nvPr/>
        </p:nvGrpSpPr>
        <p:grpSpPr>
          <a:xfrm>
            <a:off x="3009951" y="3665139"/>
            <a:ext cx="414745" cy="385328"/>
            <a:chOff x="3009951" y="3665139"/>
            <a:chExt cx="414745" cy="385328"/>
          </a:xfrm>
        </p:grpSpPr>
        <p:sp>
          <p:nvSpPr>
            <p:cNvPr id="28393" name="Google Shape;28393;p64"/>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64"/>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64"/>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64"/>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64"/>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64"/>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99" name="Google Shape;28399;p64"/>
          <p:cNvGrpSpPr/>
          <p:nvPr/>
        </p:nvGrpSpPr>
        <p:grpSpPr>
          <a:xfrm>
            <a:off x="3557977" y="3685780"/>
            <a:ext cx="405368" cy="343993"/>
            <a:chOff x="3557977" y="3685780"/>
            <a:chExt cx="405368" cy="343993"/>
          </a:xfrm>
        </p:grpSpPr>
        <p:sp>
          <p:nvSpPr>
            <p:cNvPr id="28400" name="Google Shape;28400;p64"/>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64"/>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64"/>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64"/>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64"/>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64"/>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64"/>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64"/>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08" name="Google Shape;28408;p64"/>
          <p:cNvGrpSpPr/>
          <p:nvPr/>
        </p:nvGrpSpPr>
        <p:grpSpPr>
          <a:xfrm>
            <a:off x="4655076" y="3665112"/>
            <a:ext cx="385276" cy="385302"/>
            <a:chOff x="4655076" y="3665112"/>
            <a:chExt cx="385276" cy="385302"/>
          </a:xfrm>
        </p:grpSpPr>
        <p:sp>
          <p:nvSpPr>
            <p:cNvPr id="28409" name="Google Shape;28409;p64"/>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64"/>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64"/>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64"/>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64"/>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64"/>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64"/>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6" name="Google Shape;28416;p64"/>
          <p:cNvGrpSpPr/>
          <p:nvPr/>
        </p:nvGrpSpPr>
        <p:grpSpPr>
          <a:xfrm>
            <a:off x="5197967" y="3714018"/>
            <a:ext cx="386455" cy="287569"/>
            <a:chOff x="5197967" y="3714018"/>
            <a:chExt cx="386455" cy="287569"/>
          </a:xfrm>
        </p:grpSpPr>
        <p:sp>
          <p:nvSpPr>
            <p:cNvPr id="28417" name="Google Shape;28417;p64"/>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64"/>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64"/>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64"/>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21" name="Google Shape;28421;p64"/>
          <p:cNvGrpSpPr/>
          <p:nvPr/>
        </p:nvGrpSpPr>
        <p:grpSpPr>
          <a:xfrm>
            <a:off x="5778658" y="3703488"/>
            <a:ext cx="312140" cy="308603"/>
            <a:chOff x="5778658" y="3703488"/>
            <a:chExt cx="312140" cy="308603"/>
          </a:xfrm>
        </p:grpSpPr>
        <p:sp>
          <p:nvSpPr>
            <p:cNvPr id="28422" name="Google Shape;28422;p64"/>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64"/>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64"/>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25" name="Google Shape;28425;p64"/>
          <p:cNvGrpSpPr/>
          <p:nvPr/>
        </p:nvGrpSpPr>
        <p:grpSpPr>
          <a:xfrm>
            <a:off x="6282597" y="3679546"/>
            <a:ext cx="391406" cy="356514"/>
            <a:chOff x="6282597" y="3679546"/>
            <a:chExt cx="391406" cy="356514"/>
          </a:xfrm>
        </p:grpSpPr>
        <p:sp>
          <p:nvSpPr>
            <p:cNvPr id="28426" name="Google Shape;28426;p64"/>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64"/>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64"/>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64"/>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64"/>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64"/>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64"/>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64"/>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64"/>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64"/>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36" name="Google Shape;28436;p64"/>
          <p:cNvGrpSpPr/>
          <p:nvPr/>
        </p:nvGrpSpPr>
        <p:grpSpPr>
          <a:xfrm>
            <a:off x="6829077" y="3723030"/>
            <a:ext cx="385302" cy="269494"/>
            <a:chOff x="6829077" y="3723030"/>
            <a:chExt cx="385302" cy="269494"/>
          </a:xfrm>
        </p:grpSpPr>
        <p:sp>
          <p:nvSpPr>
            <p:cNvPr id="28437" name="Google Shape;28437;p64"/>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64"/>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64"/>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64"/>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64"/>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64"/>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64"/>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64"/>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64"/>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64"/>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64"/>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64"/>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64"/>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64"/>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64"/>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52" name="Google Shape;28452;p64"/>
          <p:cNvGrpSpPr/>
          <p:nvPr/>
        </p:nvGrpSpPr>
        <p:grpSpPr>
          <a:xfrm>
            <a:off x="7358871" y="3665165"/>
            <a:ext cx="414483" cy="385381"/>
            <a:chOff x="7358871" y="3665165"/>
            <a:chExt cx="414483" cy="385381"/>
          </a:xfrm>
        </p:grpSpPr>
        <p:sp>
          <p:nvSpPr>
            <p:cNvPr id="28453" name="Google Shape;28453;p64"/>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64"/>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64"/>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64"/>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64"/>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64"/>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64"/>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64"/>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64"/>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64"/>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64"/>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64"/>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64"/>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64"/>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64"/>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68" name="Google Shape;28468;p64"/>
          <p:cNvGrpSpPr/>
          <p:nvPr/>
        </p:nvGrpSpPr>
        <p:grpSpPr>
          <a:xfrm>
            <a:off x="4102650" y="3665322"/>
            <a:ext cx="408459" cy="384752"/>
            <a:chOff x="4102650" y="3665322"/>
            <a:chExt cx="408459" cy="384752"/>
          </a:xfrm>
        </p:grpSpPr>
        <p:sp>
          <p:nvSpPr>
            <p:cNvPr id="28469" name="Google Shape;28469;p64"/>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64"/>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64"/>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64"/>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64"/>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64"/>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5" name="Google Shape;28475;p64"/>
          <p:cNvGrpSpPr/>
          <p:nvPr/>
        </p:nvGrpSpPr>
        <p:grpSpPr>
          <a:xfrm>
            <a:off x="6397489" y="4118522"/>
            <a:ext cx="170346" cy="385381"/>
            <a:chOff x="6397489" y="4118522"/>
            <a:chExt cx="170346" cy="385381"/>
          </a:xfrm>
        </p:grpSpPr>
        <p:sp>
          <p:nvSpPr>
            <p:cNvPr id="28476" name="Google Shape;28476;p64"/>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64"/>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64"/>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64"/>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64"/>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64"/>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64"/>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64"/>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64"/>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64"/>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64"/>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7" name="Google Shape;28487;p64"/>
          <p:cNvGrpSpPr/>
          <p:nvPr/>
        </p:nvGrpSpPr>
        <p:grpSpPr>
          <a:xfrm>
            <a:off x="7909569" y="3720882"/>
            <a:ext cx="398426" cy="273974"/>
            <a:chOff x="7909569" y="3720882"/>
            <a:chExt cx="398426" cy="273974"/>
          </a:xfrm>
        </p:grpSpPr>
        <p:sp>
          <p:nvSpPr>
            <p:cNvPr id="28488" name="Google Shape;28488;p64"/>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64"/>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64"/>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64"/>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64"/>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64"/>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64"/>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64"/>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64"/>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64"/>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64"/>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9" name="Google Shape;28499;p64"/>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0" name="Google Shape;28500;p64"/>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64"/>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64"/>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64"/>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64"/>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64"/>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64"/>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07" name="Google Shape;28507;p64"/>
          <p:cNvGrpSpPr/>
          <p:nvPr/>
        </p:nvGrpSpPr>
        <p:grpSpPr>
          <a:xfrm>
            <a:off x="6910596" y="4118967"/>
            <a:ext cx="227032" cy="384490"/>
            <a:chOff x="6910596" y="4118967"/>
            <a:chExt cx="227032" cy="384490"/>
          </a:xfrm>
        </p:grpSpPr>
        <p:sp>
          <p:nvSpPr>
            <p:cNvPr id="28508" name="Google Shape;28508;p64"/>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64"/>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64"/>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64"/>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64"/>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64"/>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64"/>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64"/>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64"/>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64"/>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64"/>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64"/>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20" name="Google Shape;28520;p64"/>
          <p:cNvGrpSpPr/>
          <p:nvPr/>
        </p:nvGrpSpPr>
        <p:grpSpPr>
          <a:xfrm>
            <a:off x="7372702" y="4132876"/>
            <a:ext cx="385459" cy="356671"/>
            <a:chOff x="7372702" y="4132876"/>
            <a:chExt cx="385459" cy="356671"/>
          </a:xfrm>
        </p:grpSpPr>
        <p:sp>
          <p:nvSpPr>
            <p:cNvPr id="28521" name="Google Shape;28521;p64"/>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64"/>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64"/>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64"/>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64"/>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64"/>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64"/>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64"/>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64"/>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64"/>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64"/>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64"/>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34" name="Google Shape;28534;p64"/>
          <p:cNvSpPr txBox="1">
            <a:spLocks noGrp="1"/>
          </p:cNvSpPr>
          <p:nvPr>
            <p:ph type="title"/>
          </p:nvPr>
        </p:nvSpPr>
        <p:spPr>
          <a:xfrm>
            <a:off x="1240855" y="101366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2C325B"/>
                </a:solidFill>
                <a:latin typeface="Bungee" panose="020B0604020202020204" charset="0"/>
              </a:rPr>
              <a:t>...and our sets of editable icons</a:t>
            </a:r>
            <a:endParaRPr dirty="0">
              <a:solidFill>
                <a:srgbClr val="2C325B"/>
              </a:solidFill>
              <a:latin typeface="Bungee" panose="020B0604020202020204" charset="0"/>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8538"/>
        <p:cNvGrpSpPr/>
        <p:nvPr/>
      </p:nvGrpSpPr>
      <p:grpSpPr>
        <a:xfrm>
          <a:off x="0" y="0"/>
          <a:ext cx="0" cy="0"/>
          <a:chOff x="0" y="0"/>
          <a:chExt cx="0" cy="0"/>
        </a:xfrm>
      </p:grpSpPr>
      <p:grpSp>
        <p:nvGrpSpPr>
          <p:cNvPr id="28539" name="Google Shape;28539;p65"/>
          <p:cNvGrpSpPr/>
          <p:nvPr/>
        </p:nvGrpSpPr>
        <p:grpSpPr>
          <a:xfrm>
            <a:off x="3045189" y="1771948"/>
            <a:ext cx="389401" cy="374453"/>
            <a:chOff x="3045189" y="1977348"/>
            <a:chExt cx="389401" cy="374453"/>
          </a:xfrm>
        </p:grpSpPr>
        <p:sp>
          <p:nvSpPr>
            <p:cNvPr id="28540" name="Google Shape;28540;p65"/>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1" name="Google Shape;28541;p65"/>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2" name="Google Shape;28542;p65"/>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3" name="Google Shape;28543;p65"/>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4" name="Google Shape;28544;p65"/>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5" name="Google Shape;28545;p65"/>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6" name="Google Shape;28546;p65"/>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7" name="Google Shape;28547;p65"/>
          <p:cNvGrpSpPr/>
          <p:nvPr/>
        </p:nvGrpSpPr>
        <p:grpSpPr>
          <a:xfrm>
            <a:off x="3028591" y="2238398"/>
            <a:ext cx="431158" cy="349817"/>
            <a:chOff x="3028591" y="2443798"/>
            <a:chExt cx="431158" cy="349817"/>
          </a:xfrm>
        </p:grpSpPr>
        <p:sp>
          <p:nvSpPr>
            <p:cNvPr id="28548" name="Google Shape;28548;p65"/>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9" name="Google Shape;28549;p65"/>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0" name="Google Shape;28550;p65"/>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1" name="Google Shape;28551;p65"/>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2" name="Google Shape;28552;p65"/>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3" name="Google Shape;28553;p65"/>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4" name="Google Shape;28554;p65"/>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5" name="Google Shape;28555;p65"/>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6" name="Google Shape;28556;p65"/>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7" name="Google Shape;28557;p65"/>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8" name="Google Shape;28558;p65"/>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9" name="Google Shape;28559;p65"/>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0" name="Google Shape;28560;p65"/>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1" name="Google Shape;28561;p65"/>
          <p:cNvGrpSpPr/>
          <p:nvPr/>
        </p:nvGrpSpPr>
        <p:grpSpPr>
          <a:xfrm>
            <a:off x="3966333" y="1778075"/>
            <a:ext cx="331805" cy="377961"/>
            <a:chOff x="3966333" y="1983475"/>
            <a:chExt cx="331805" cy="377961"/>
          </a:xfrm>
        </p:grpSpPr>
        <p:sp>
          <p:nvSpPr>
            <p:cNvPr id="28562" name="Google Shape;28562;p65"/>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3" name="Google Shape;28563;p65"/>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4" name="Google Shape;28564;p65"/>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5" name="Google Shape;28565;p65"/>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6" name="Google Shape;28566;p65"/>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7" name="Google Shape;28567;p65"/>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8" name="Google Shape;28568;p65"/>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9" name="Google Shape;28569;p65"/>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0" name="Google Shape;28570;p65"/>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1" name="Google Shape;28571;p65"/>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2" name="Google Shape;28572;p65"/>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3" name="Google Shape;28573;p65"/>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4" name="Google Shape;28574;p65"/>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75" name="Google Shape;28575;p65"/>
          <p:cNvGrpSpPr/>
          <p:nvPr/>
        </p:nvGrpSpPr>
        <p:grpSpPr>
          <a:xfrm>
            <a:off x="3085690" y="2689322"/>
            <a:ext cx="316333" cy="382699"/>
            <a:chOff x="3085690" y="2894722"/>
            <a:chExt cx="316333" cy="382699"/>
          </a:xfrm>
        </p:grpSpPr>
        <p:sp>
          <p:nvSpPr>
            <p:cNvPr id="28576" name="Google Shape;28576;p65"/>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7" name="Google Shape;28577;p65"/>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8" name="Google Shape;28578;p65"/>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9" name="Google Shape;28579;p65"/>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0" name="Google Shape;28580;p65"/>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1" name="Google Shape;28581;p65"/>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2" name="Google Shape;28582;p65"/>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3" name="Google Shape;28583;p65"/>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4" name="Google Shape;28584;p65"/>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5" name="Google Shape;28585;p65"/>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6" name="Google Shape;28586;p65"/>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7" name="Google Shape;28587;p65"/>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8" name="Google Shape;28588;p65"/>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9" name="Google Shape;28589;p65"/>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0" name="Google Shape;28590;p65"/>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1" name="Google Shape;28591;p65"/>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2" name="Google Shape;28592;p65"/>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3" name="Google Shape;28593;p65"/>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4" name="Google Shape;28594;p65"/>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5" name="Google Shape;28595;p65"/>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6" name="Google Shape;28596;p65"/>
          <p:cNvGrpSpPr/>
          <p:nvPr/>
        </p:nvGrpSpPr>
        <p:grpSpPr>
          <a:xfrm>
            <a:off x="1736294" y="1326077"/>
            <a:ext cx="336465" cy="336439"/>
            <a:chOff x="1736294" y="1531477"/>
            <a:chExt cx="336465" cy="336439"/>
          </a:xfrm>
        </p:grpSpPr>
        <p:sp>
          <p:nvSpPr>
            <p:cNvPr id="28597" name="Google Shape;28597;p65"/>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8" name="Google Shape;28598;p65"/>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9" name="Google Shape;28599;p65"/>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0" name="Google Shape;28600;p65"/>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1" name="Google Shape;28601;p65"/>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2" name="Google Shape;28602;p65"/>
          <p:cNvGrpSpPr/>
          <p:nvPr/>
        </p:nvGrpSpPr>
        <p:grpSpPr>
          <a:xfrm>
            <a:off x="2807344" y="4089585"/>
            <a:ext cx="344764" cy="353692"/>
            <a:chOff x="2807344" y="4294985"/>
            <a:chExt cx="344764" cy="353692"/>
          </a:xfrm>
        </p:grpSpPr>
        <p:sp>
          <p:nvSpPr>
            <p:cNvPr id="28603" name="Google Shape;28603;p65"/>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4" name="Google Shape;28604;p65"/>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5" name="Google Shape;28605;p65"/>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6" name="Google Shape;28606;p65"/>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7" name="Google Shape;28607;p65"/>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8" name="Google Shape;28608;p65"/>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9" name="Google Shape;28609;p65"/>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0" name="Google Shape;28610;p65"/>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1" name="Google Shape;28611;p65"/>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2" name="Google Shape;28612;p65"/>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3" name="Google Shape;28613;p65"/>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4" name="Google Shape;28614;p65"/>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5" name="Google Shape;28615;p65"/>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6" name="Google Shape;28616;p65"/>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7" name="Google Shape;28617;p65"/>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8" name="Google Shape;28618;p65"/>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9" name="Google Shape;28619;p65"/>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0" name="Google Shape;28620;p65"/>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1" name="Google Shape;28621;p65"/>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2" name="Google Shape;28622;p65"/>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3" name="Google Shape;28623;p65"/>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4" name="Google Shape;28624;p65"/>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5" name="Google Shape;28625;p65"/>
          <p:cNvGrpSpPr/>
          <p:nvPr/>
        </p:nvGrpSpPr>
        <p:grpSpPr>
          <a:xfrm>
            <a:off x="3966830" y="2244602"/>
            <a:ext cx="314945" cy="331753"/>
            <a:chOff x="3966830" y="2450002"/>
            <a:chExt cx="314945" cy="331753"/>
          </a:xfrm>
        </p:grpSpPr>
        <p:sp>
          <p:nvSpPr>
            <p:cNvPr id="28626" name="Google Shape;28626;p65"/>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7" name="Google Shape;28627;p65"/>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8" name="Google Shape;28628;p65"/>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9" name="Google Shape;28629;p65"/>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0" name="Google Shape;28630;p65"/>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31" name="Google Shape;28631;p65"/>
          <p:cNvGrpSpPr/>
          <p:nvPr/>
        </p:nvGrpSpPr>
        <p:grpSpPr>
          <a:xfrm>
            <a:off x="1774648" y="1771530"/>
            <a:ext cx="298373" cy="390920"/>
            <a:chOff x="1774648" y="1976930"/>
            <a:chExt cx="298373" cy="390920"/>
          </a:xfrm>
        </p:grpSpPr>
        <p:sp>
          <p:nvSpPr>
            <p:cNvPr id="28632" name="Google Shape;28632;p65"/>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3" name="Google Shape;28633;p65"/>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4" name="Google Shape;28634;p65"/>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5" name="Google Shape;28635;p65"/>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6" name="Google Shape;28636;p65"/>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7" name="Google Shape;28637;p65"/>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38" name="Google Shape;28638;p65"/>
          <p:cNvGrpSpPr/>
          <p:nvPr/>
        </p:nvGrpSpPr>
        <p:grpSpPr>
          <a:xfrm>
            <a:off x="855285" y="2220909"/>
            <a:ext cx="374950" cy="386129"/>
            <a:chOff x="855285" y="2426309"/>
            <a:chExt cx="374950" cy="386129"/>
          </a:xfrm>
        </p:grpSpPr>
        <p:sp>
          <p:nvSpPr>
            <p:cNvPr id="28639" name="Google Shape;28639;p65"/>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0" name="Google Shape;28640;p65"/>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1" name="Google Shape;28641;p65"/>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2" name="Google Shape;28642;p65"/>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3" name="Google Shape;28643;p65"/>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4" name="Google Shape;28644;p65"/>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5" name="Google Shape;28645;p65"/>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6" name="Google Shape;28646;p65"/>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7" name="Google Shape;28647;p65"/>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8" name="Google Shape;28648;p65"/>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9" name="Google Shape;28649;p65"/>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0" name="Google Shape;28650;p65"/>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1" name="Google Shape;28651;p65"/>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2" name="Google Shape;28652;p65"/>
          <p:cNvGrpSpPr/>
          <p:nvPr/>
        </p:nvGrpSpPr>
        <p:grpSpPr>
          <a:xfrm>
            <a:off x="1300502" y="2236748"/>
            <a:ext cx="364504" cy="370290"/>
            <a:chOff x="1300502" y="2442148"/>
            <a:chExt cx="364504" cy="370290"/>
          </a:xfrm>
        </p:grpSpPr>
        <p:sp>
          <p:nvSpPr>
            <p:cNvPr id="28653" name="Google Shape;28653;p65"/>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4" name="Google Shape;28654;p65"/>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5" name="Google Shape;28655;p65"/>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6" name="Google Shape;28656;p65"/>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7" name="Google Shape;28657;p65"/>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8" name="Google Shape;28658;p65"/>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9" name="Google Shape;28659;p65"/>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0" name="Google Shape;28660;p65"/>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1" name="Google Shape;28661;p65"/>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2" name="Google Shape;28662;p65"/>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3" name="Google Shape;28663;p65"/>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4" name="Google Shape;28664;p65"/>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5" name="Google Shape;28665;p65"/>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6" name="Google Shape;28666;p65"/>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7" name="Google Shape;28667;p65"/>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8" name="Google Shape;28668;p65"/>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9" name="Google Shape;28669;p65"/>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0" name="Google Shape;28670;p65"/>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1" name="Google Shape;28671;p65"/>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72" name="Google Shape;28672;p65"/>
          <p:cNvGrpSpPr/>
          <p:nvPr/>
        </p:nvGrpSpPr>
        <p:grpSpPr>
          <a:xfrm>
            <a:off x="1757683" y="2233371"/>
            <a:ext cx="330680" cy="356441"/>
            <a:chOff x="1757683" y="2438771"/>
            <a:chExt cx="330680" cy="356441"/>
          </a:xfrm>
        </p:grpSpPr>
        <p:sp>
          <p:nvSpPr>
            <p:cNvPr id="28673" name="Google Shape;28673;p65"/>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4" name="Google Shape;28674;p65"/>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5" name="Google Shape;28675;p65"/>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6" name="Google Shape;28676;p65"/>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7" name="Google Shape;28677;p65"/>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8" name="Google Shape;28678;p65"/>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9" name="Google Shape;28679;p65"/>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0" name="Google Shape;28680;p65"/>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1" name="Google Shape;28681;p65"/>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2" name="Google Shape;28682;p65"/>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83" name="Google Shape;28683;p65"/>
          <p:cNvGrpSpPr/>
          <p:nvPr/>
        </p:nvGrpSpPr>
        <p:grpSpPr>
          <a:xfrm>
            <a:off x="3943687" y="3619707"/>
            <a:ext cx="367908" cy="354477"/>
            <a:chOff x="3943687" y="3825107"/>
            <a:chExt cx="367908" cy="354477"/>
          </a:xfrm>
        </p:grpSpPr>
        <p:sp>
          <p:nvSpPr>
            <p:cNvPr id="28684" name="Google Shape;28684;p65"/>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5" name="Google Shape;28685;p65"/>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6" name="Google Shape;28686;p65"/>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7" name="Google Shape;28687;p65"/>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8" name="Google Shape;28688;p65"/>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9" name="Google Shape;28689;p65"/>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0" name="Google Shape;28690;p65"/>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1" name="Google Shape;28691;p65"/>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2" name="Google Shape;28692;p65"/>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3" name="Google Shape;28693;p65"/>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4" name="Google Shape;28694;p65"/>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5" name="Google Shape;28695;p65"/>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96" name="Google Shape;28696;p65"/>
          <p:cNvGrpSpPr/>
          <p:nvPr/>
        </p:nvGrpSpPr>
        <p:grpSpPr>
          <a:xfrm>
            <a:off x="2195360" y="1771530"/>
            <a:ext cx="340235" cy="390763"/>
            <a:chOff x="2195360" y="1976930"/>
            <a:chExt cx="340235" cy="390763"/>
          </a:xfrm>
        </p:grpSpPr>
        <p:sp>
          <p:nvSpPr>
            <p:cNvPr id="28697" name="Google Shape;28697;p65"/>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8" name="Google Shape;28698;p65"/>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9" name="Google Shape;28699;p65"/>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0" name="Google Shape;28700;p65"/>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1" name="Google Shape;28701;p65"/>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2" name="Google Shape;28702;p65"/>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3" name="Google Shape;28703;p65"/>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4" name="Google Shape;28704;p65"/>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5" name="Google Shape;28705;p65"/>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6" name="Google Shape;28706;p65"/>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7" name="Google Shape;28707;p65"/>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8" name="Google Shape;28708;p65"/>
          <p:cNvGrpSpPr/>
          <p:nvPr/>
        </p:nvGrpSpPr>
        <p:grpSpPr>
          <a:xfrm>
            <a:off x="2567509" y="1796819"/>
            <a:ext cx="432179" cy="332172"/>
            <a:chOff x="2567509" y="2002219"/>
            <a:chExt cx="432179" cy="332172"/>
          </a:xfrm>
        </p:grpSpPr>
        <p:sp>
          <p:nvSpPr>
            <p:cNvPr id="28709" name="Google Shape;28709;p65"/>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0" name="Google Shape;28710;p65"/>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1" name="Google Shape;28711;p65"/>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2" name="Google Shape;28712;p65"/>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3" name="Google Shape;28713;p65"/>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4" name="Google Shape;28714;p65"/>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5" name="Google Shape;28715;p65"/>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6" name="Google Shape;28716;p65"/>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7" name="Google Shape;28717;p65"/>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8" name="Google Shape;28718;p65"/>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9" name="Google Shape;28719;p65"/>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0" name="Google Shape;28720;p65"/>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1" name="Google Shape;28721;p65"/>
          <p:cNvGrpSpPr/>
          <p:nvPr/>
        </p:nvGrpSpPr>
        <p:grpSpPr>
          <a:xfrm>
            <a:off x="1323907" y="3154488"/>
            <a:ext cx="281854" cy="359242"/>
            <a:chOff x="1323907" y="3359888"/>
            <a:chExt cx="281854" cy="359242"/>
          </a:xfrm>
        </p:grpSpPr>
        <p:sp>
          <p:nvSpPr>
            <p:cNvPr id="28722" name="Google Shape;28722;p65"/>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3" name="Google Shape;28723;p65"/>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4" name="Google Shape;28724;p65"/>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5" name="Google Shape;28725;p65"/>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6" name="Google Shape;28726;p65"/>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7" name="Google Shape;28727;p65"/>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8" name="Google Shape;28728;p65"/>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9" name="Google Shape;28729;p65"/>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0" name="Google Shape;28730;p65"/>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1" name="Google Shape;28731;p65"/>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2" name="Google Shape;28732;p65"/>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3" name="Google Shape;28733;p65"/>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4" name="Google Shape;28734;p65"/>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5" name="Google Shape;28735;p65"/>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6" name="Google Shape;28736;p65"/>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7" name="Google Shape;28737;p65"/>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8" name="Google Shape;28738;p65"/>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9" name="Google Shape;28739;p65"/>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0" name="Google Shape;28740;p65"/>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41" name="Google Shape;28741;p65"/>
          <p:cNvGrpSpPr/>
          <p:nvPr/>
        </p:nvGrpSpPr>
        <p:grpSpPr>
          <a:xfrm>
            <a:off x="2184548" y="3654055"/>
            <a:ext cx="354948" cy="286776"/>
            <a:chOff x="2184548" y="3859455"/>
            <a:chExt cx="354948" cy="286776"/>
          </a:xfrm>
        </p:grpSpPr>
        <p:sp>
          <p:nvSpPr>
            <p:cNvPr id="28742" name="Google Shape;28742;p65"/>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3" name="Google Shape;28743;p65"/>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4" name="Google Shape;28744;p65"/>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5" name="Google Shape;28745;p65"/>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6" name="Google Shape;28746;p65"/>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7" name="Google Shape;28747;p65"/>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8" name="Google Shape;28748;p65"/>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9" name="Google Shape;28749;p65"/>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0" name="Google Shape;28750;p65"/>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1" name="Google Shape;28751;p65"/>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2" name="Google Shape;28752;p65"/>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3" name="Google Shape;28753;p65"/>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4" name="Google Shape;28754;p65"/>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5" name="Google Shape;28755;p65"/>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6" name="Google Shape;28756;p65"/>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7" name="Google Shape;28757;p65"/>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8" name="Google Shape;28758;p65"/>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9" name="Google Shape;28759;p65"/>
          <p:cNvGrpSpPr/>
          <p:nvPr/>
        </p:nvGrpSpPr>
        <p:grpSpPr>
          <a:xfrm>
            <a:off x="3140511" y="3634708"/>
            <a:ext cx="216823" cy="334162"/>
            <a:chOff x="3140511" y="3840108"/>
            <a:chExt cx="216823" cy="334162"/>
          </a:xfrm>
        </p:grpSpPr>
        <p:sp>
          <p:nvSpPr>
            <p:cNvPr id="28760" name="Google Shape;28760;p65"/>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1" name="Google Shape;28761;p65"/>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2" name="Google Shape;28762;p65"/>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3" name="Google Shape;28763;p65"/>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4" name="Google Shape;28764;p65"/>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5" name="Google Shape;28765;p65"/>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6" name="Google Shape;28766;p65"/>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7" name="Google Shape;28767;p65"/>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8" name="Google Shape;28768;p65"/>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69" name="Google Shape;28769;p65"/>
          <p:cNvGrpSpPr/>
          <p:nvPr/>
        </p:nvGrpSpPr>
        <p:grpSpPr>
          <a:xfrm>
            <a:off x="883193" y="3157394"/>
            <a:ext cx="275099" cy="363876"/>
            <a:chOff x="883193" y="3362794"/>
            <a:chExt cx="275099" cy="363876"/>
          </a:xfrm>
        </p:grpSpPr>
        <p:sp>
          <p:nvSpPr>
            <p:cNvPr id="28770" name="Google Shape;28770;p65"/>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1" name="Google Shape;28771;p65"/>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2" name="Google Shape;28772;p65"/>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3" name="Google Shape;28773;p65"/>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4" name="Google Shape;28774;p65"/>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5" name="Google Shape;28775;p65"/>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6" name="Google Shape;28776;p65"/>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7" name="Google Shape;28777;p65"/>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8" name="Google Shape;28778;p65"/>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9" name="Google Shape;28779;p65"/>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0" name="Google Shape;28780;p65"/>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1" name="Google Shape;28781;p65"/>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2" name="Google Shape;28782;p65"/>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3" name="Google Shape;28783;p65"/>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4" name="Google Shape;28784;p65"/>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5" name="Google Shape;28785;p65"/>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6" name="Google Shape;28786;p65"/>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7" name="Google Shape;28787;p65"/>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8" name="Google Shape;28788;p65"/>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9" name="Google Shape;28789;p65"/>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0" name="Google Shape;28790;p65"/>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1" name="Google Shape;28791;p65"/>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2" name="Google Shape;28792;p65"/>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3" name="Google Shape;28793;p65"/>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4" name="Google Shape;28794;p65"/>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5" name="Google Shape;28795;p65"/>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6" name="Google Shape;28796;p65"/>
          <p:cNvGrpSpPr/>
          <p:nvPr/>
        </p:nvGrpSpPr>
        <p:grpSpPr>
          <a:xfrm>
            <a:off x="2633404" y="2691364"/>
            <a:ext cx="368798" cy="365420"/>
            <a:chOff x="2633404" y="2896764"/>
            <a:chExt cx="368798" cy="365420"/>
          </a:xfrm>
        </p:grpSpPr>
        <p:sp>
          <p:nvSpPr>
            <p:cNvPr id="28797" name="Google Shape;28797;p65"/>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8" name="Google Shape;28798;p65"/>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9" name="Google Shape;28799;p65"/>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0" name="Google Shape;28800;p65"/>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1" name="Google Shape;28801;p65"/>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2" name="Google Shape;28802;p65"/>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3" name="Google Shape;28803;p65"/>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4" name="Google Shape;28804;p65"/>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5" name="Google Shape;28805;p65"/>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6" name="Google Shape;28806;p65"/>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7" name="Google Shape;28807;p65"/>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8" name="Google Shape;28808;p65"/>
          <p:cNvGrpSpPr/>
          <p:nvPr/>
        </p:nvGrpSpPr>
        <p:grpSpPr>
          <a:xfrm>
            <a:off x="2593035" y="1333355"/>
            <a:ext cx="382621" cy="308688"/>
            <a:chOff x="2593035" y="1538755"/>
            <a:chExt cx="382621" cy="308688"/>
          </a:xfrm>
        </p:grpSpPr>
        <p:sp>
          <p:nvSpPr>
            <p:cNvPr id="28809" name="Google Shape;28809;p65"/>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0" name="Google Shape;28810;p65"/>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1" name="Google Shape;28811;p65"/>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2" name="Google Shape;28812;p65"/>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3" name="Google Shape;28813;p65"/>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4" name="Google Shape;28814;p65"/>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5" name="Google Shape;28815;p65"/>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6" name="Google Shape;28816;p65"/>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7" name="Google Shape;28817;p65"/>
          <p:cNvGrpSpPr/>
          <p:nvPr/>
        </p:nvGrpSpPr>
        <p:grpSpPr>
          <a:xfrm>
            <a:off x="3011234" y="1346681"/>
            <a:ext cx="429012" cy="329292"/>
            <a:chOff x="3011234" y="1552081"/>
            <a:chExt cx="429012" cy="329292"/>
          </a:xfrm>
        </p:grpSpPr>
        <p:sp>
          <p:nvSpPr>
            <p:cNvPr id="28818" name="Google Shape;28818;p65"/>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9" name="Google Shape;28819;p65"/>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0" name="Google Shape;28820;p65"/>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1" name="Google Shape;28821;p65"/>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2" name="Google Shape;28822;p65"/>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3" name="Google Shape;28823;p65"/>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4" name="Google Shape;28824;p65"/>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5" name="Google Shape;28825;p65"/>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6" name="Google Shape;28826;p65"/>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7" name="Google Shape;28827;p65"/>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8" name="Google Shape;28828;p65"/>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9" name="Google Shape;28829;p65"/>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0" name="Google Shape;28830;p65"/>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1" name="Google Shape;28831;p65"/>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2" name="Google Shape;28832;p65"/>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3" name="Google Shape;28833;p65"/>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4" name="Google Shape;28834;p65"/>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5" name="Google Shape;28835;p65"/>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6" name="Google Shape;28836;p65"/>
          <p:cNvGrpSpPr/>
          <p:nvPr/>
        </p:nvGrpSpPr>
        <p:grpSpPr>
          <a:xfrm>
            <a:off x="3500721" y="1788259"/>
            <a:ext cx="381626" cy="360237"/>
            <a:chOff x="3500721" y="1993659"/>
            <a:chExt cx="381626" cy="360237"/>
          </a:xfrm>
        </p:grpSpPr>
        <p:sp>
          <p:nvSpPr>
            <p:cNvPr id="28837" name="Google Shape;28837;p65"/>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8" name="Google Shape;28838;p65"/>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9" name="Google Shape;28839;p65"/>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0" name="Google Shape;28840;p65"/>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1" name="Google Shape;28841;p65"/>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2" name="Google Shape;28842;p65"/>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3" name="Google Shape;28843;p65"/>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4" name="Google Shape;28844;p65"/>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5" name="Google Shape;28845;p65"/>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6" name="Google Shape;28846;p65"/>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7" name="Google Shape;28847;p65"/>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8" name="Google Shape;28848;p65"/>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9" name="Google Shape;28849;p65"/>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0" name="Google Shape;28850;p65"/>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1" name="Google Shape;28851;p65"/>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2" name="Google Shape;28852;p65"/>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3" name="Google Shape;28853;p65"/>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4" name="Google Shape;28854;p65"/>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5" name="Google Shape;28855;p65"/>
          <p:cNvGrpSpPr/>
          <p:nvPr/>
        </p:nvGrpSpPr>
        <p:grpSpPr>
          <a:xfrm>
            <a:off x="3479228" y="1305526"/>
            <a:ext cx="373798" cy="370368"/>
            <a:chOff x="3479228" y="1510926"/>
            <a:chExt cx="373798" cy="370368"/>
          </a:xfrm>
        </p:grpSpPr>
        <p:sp>
          <p:nvSpPr>
            <p:cNvPr id="28856" name="Google Shape;28856;p65"/>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7" name="Google Shape;28857;p65"/>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8" name="Google Shape;28858;p65"/>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9" name="Google Shape;28859;p65"/>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0" name="Google Shape;28860;p65"/>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1" name="Google Shape;28861;p65"/>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2" name="Google Shape;28862;p65"/>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3" name="Google Shape;28863;p65"/>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4" name="Google Shape;28864;p65"/>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65" name="Google Shape;28865;p65"/>
          <p:cNvGrpSpPr/>
          <p:nvPr/>
        </p:nvGrpSpPr>
        <p:grpSpPr>
          <a:xfrm>
            <a:off x="862432" y="2691809"/>
            <a:ext cx="339240" cy="378196"/>
            <a:chOff x="862432" y="2897209"/>
            <a:chExt cx="339240" cy="378196"/>
          </a:xfrm>
        </p:grpSpPr>
        <p:sp>
          <p:nvSpPr>
            <p:cNvPr id="28866" name="Google Shape;28866;p65"/>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7" name="Google Shape;28867;p65"/>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8" name="Google Shape;28868;p65"/>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9" name="Google Shape;28869;p65"/>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0" name="Google Shape;28870;p65"/>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1" name="Google Shape;28871;p65"/>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2" name="Google Shape;28872;p65"/>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3" name="Google Shape;28873;p65"/>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4" name="Google Shape;28874;p65"/>
          <p:cNvGrpSpPr/>
          <p:nvPr/>
        </p:nvGrpSpPr>
        <p:grpSpPr>
          <a:xfrm>
            <a:off x="850625" y="1321417"/>
            <a:ext cx="346021" cy="345131"/>
            <a:chOff x="850625" y="1526817"/>
            <a:chExt cx="346021" cy="345131"/>
          </a:xfrm>
        </p:grpSpPr>
        <p:sp>
          <p:nvSpPr>
            <p:cNvPr id="28875" name="Google Shape;28875;p65"/>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6" name="Google Shape;28876;p65"/>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7" name="Google Shape;28877;p65"/>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8" name="Google Shape;28878;p65"/>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9" name="Google Shape;28879;p65"/>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0" name="Google Shape;28880;p65"/>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1" name="Google Shape;28881;p65"/>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2" name="Google Shape;28882;p65"/>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3" name="Google Shape;28883;p65"/>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4" name="Google Shape;28884;p65"/>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5" name="Google Shape;28885;p65"/>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6" name="Google Shape;28886;p65"/>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7" name="Google Shape;28887;p65"/>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8" name="Google Shape;28888;p65"/>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9" name="Google Shape;28889;p65"/>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0" name="Google Shape;28890;p65"/>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1" name="Google Shape;28891;p65"/>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2" name="Google Shape;28892;p65"/>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3" name="Google Shape;28893;p65"/>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4" name="Google Shape;28894;p65"/>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95" name="Google Shape;28895;p65"/>
          <p:cNvGrpSpPr/>
          <p:nvPr/>
        </p:nvGrpSpPr>
        <p:grpSpPr>
          <a:xfrm>
            <a:off x="3046943" y="3162447"/>
            <a:ext cx="379479" cy="370395"/>
            <a:chOff x="3046943" y="3367847"/>
            <a:chExt cx="379479" cy="370395"/>
          </a:xfrm>
        </p:grpSpPr>
        <p:sp>
          <p:nvSpPr>
            <p:cNvPr id="28896" name="Google Shape;28896;p65"/>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7" name="Google Shape;28897;p65"/>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8" name="Google Shape;28898;p65"/>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9" name="Google Shape;28899;p65"/>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0" name="Google Shape;28900;p65"/>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1" name="Google Shape;28901;p65"/>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2" name="Google Shape;28902;p65"/>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3" name="Google Shape;28903;p65"/>
          <p:cNvGrpSpPr/>
          <p:nvPr/>
        </p:nvGrpSpPr>
        <p:grpSpPr>
          <a:xfrm>
            <a:off x="1289506" y="1778258"/>
            <a:ext cx="391103" cy="377777"/>
            <a:chOff x="1289506" y="1983658"/>
            <a:chExt cx="391103" cy="377777"/>
          </a:xfrm>
        </p:grpSpPr>
        <p:sp>
          <p:nvSpPr>
            <p:cNvPr id="28904" name="Google Shape;28904;p65"/>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5" name="Google Shape;28905;p65"/>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6" name="Google Shape;28906;p65"/>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7" name="Google Shape;28907;p65"/>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8" name="Google Shape;28908;p65"/>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9" name="Google Shape;28909;p65"/>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0" name="Google Shape;28910;p65"/>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1" name="Google Shape;28911;p65"/>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2" name="Google Shape;28912;p65"/>
          <p:cNvGrpSpPr/>
          <p:nvPr/>
        </p:nvGrpSpPr>
        <p:grpSpPr>
          <a:xfrm>
            <a:off x="1287935" y="1305578"/>
            <a:ext cx="350288" cy="362357"/>
            <a:chOff x="1287935" y="1510978"/>
            <a:chExt cx="350288" cy="362357"/>
          </a:xfrm>
        </p:grpSpPr>
        <p:sp>
          <p:nvSpPr>
            <p:cNvPr id="28913" name="Google Shape;28913;p65"/>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4" name="Google Shape;28914;p65"/>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5" name="Google Shape;28915;p65"/>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6" name="Google Shape;28916;p65"/>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7" name="Google Shape;28917;p65"/>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8" name="Google Shape;28918;p65"/>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9" name="Google Shape;28919;p65"/>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0" name="Google Shape;28920;p65"/>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1" name="Google Shape;28921;p65"/>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2" name="Google Shape;28922;p65"/>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3" name="Google Shape;28923;p65"/>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4" name="Google Shape;28924;p65"/>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5" name="Google Shape;28925;p65"/>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6" name="Google Shape;28926;p65"/>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7" name="Google Shape;28927;p65"/>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8" name="Google Shape;28928;p65"/>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9" name="Google Shape;28929;p65"/>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0" name="Google Shape;28930;p65"/>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1" name="Google Shape;28931;p65"/>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2" name="Google Shape;28932;p65"/>
          <p:cNvGrpSpPr/>
          <p:nvPr/>
        </p:nvGrpSpPr>
        <p:grpSpPr>
          <a:xfrm>
            <a:off x="2477973" y="4084559"/>
            <a:ext cx="210042" cy="361991"/>
            <a:chOff x="2477973" y="4289959"/>
            <a:chExt cx="210042" cy="361991"/>
          </a:xfrm>
        </p:grpSpPr>
        <p:sp>
          <p:nvSpPr>
            <p:cNvPr id="28933" name="Google Shape;28933;p65"/>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4" name="Google Shape;28934;p65"/>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5" name="Google Shape;28935;p65"/>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6" name="Google Shape;28936;p65"/>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7" name="Google Shape;28937;p65"/>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8" name="Google Shape;28938;p65"/>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9" name="Google Shape;28939;p65"/>
          <p:cNvGrpSpPr/>
          <p:nvPr/>
        </p:nvGrpSpPr>
        <p:grpSpPr>
          <a:xfrm>
            <a:off x="3518969" y="2704349"/>
            <a:ext cx="347827" cy="345602"/>
            <a:chOff x="3518969" y="2909749"/>
            <a:chExt cx="347827" cy="345602"/>
          </a:xfrm>
        </p:grpSpPr>
        <p:sp>
          <p:nvSpPr>
            <p:cNvPr id="28940" name="Google Shape;28940;p65"/>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1" name="Google Shape;28941;p65"/>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2" name="Google Shape;28942;p65"/>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3" name="Google Shape;28943;p65"/>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4" name="Google Shape;28944;p65"/>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5" name="Google Shape;28945;p65"/>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6" name="Google Shape;28946;p65"/>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7" name="Google Shape;28947;p65"/>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8" name="Google Shape;28948;p65"/>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9" name="Google Shape;28949;p65"/>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0" name="Google Shape;28950;p65"/>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1" name="Google Shape;28951;p65"/>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2" name="Google Shape;28952;p65"/>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53" name="Google Shape;28953;p65"/>
          <p:cNvGrpSpPr/>
          <p:nvPr/>
        </p:nvGrpSpPr>
        <p:grpSpPr>
          <a:xfrm>
            <a:off x="2137005" y="1317856"/>
            <a:ext cx="415817" cy="355734"/>
            <a:chOff x="2137005" y="1523256"/>
            <a:chExt cx="415817" cy="355734"/>
          </a:xfrm>
        </p:grpSpPr>
        <p:sp>
          <p:nvSpPr>
            <p:cNvPr id="28954" name="Google Shape;28954;p65"/>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5" name="Google Shape;28955;p65"/>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6" name="Google Shape;28956;p65"/>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7" name="Google Shape;28957;p65"/>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8" name="Google Shape;28958;p65"/>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9" name="Google Shape;28959;p65"/>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0" name="Google Shape;28960;p65"/>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1" name="Google Shape;28961;p65"/>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2" name="Google Shape;28962;p65"/>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3" name="Google Shape;28963;p65"/>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4" name="Google Shape;28964;p65"/>
          <p:cNvGrpSpPr/>
          <p:nvPr/>
        </p:nvGrpSpPr>
        <p:grpSpPr>
          <a:xfrm>
            <a:off x="1713413" y="3154148"/>
            <a:ext cx="397700" cy="389637"/>
            <a:chOff x="1713413" y="3359548"/>
            <a:chExt cx="397700" cy="389637"/>
          </a:xfrm>
        </p:grpSpPr>
        <p:sp>
          <p:nvSpPr>
            <p:cNvPr id="28965" name="Google Shape;28965;p65"/>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6" name="Google Shape;28966;p65"/>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7" name="Google Shape;28967;p65"/>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8" name="Google Shape;28968;p65"/>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9" name="Google Shape;28969;p65"/>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0" name="Google Shape;28970;p65"/>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1" name="Google Shape;28971;p65"/>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2" name="Google Shape;28972;p65"/>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3" name="Google Shape;28973;p65"/>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4" name="Google Shape;28974;p65"/>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5" name="Google Shape;28975;p65"/>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6" name="Google Shape;28976;p65"/>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7" name="Google Shape;28977;p65"/>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8" name="Google Shape;28978;p65"/>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9" name="Google Shape;28979;p65"/>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0" name="Google Shape;28980;p65"/>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1" name="Google Shape;28981;p65"/>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2" name="Google Shape;28982;p65"/>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3" name="Google Shape;28983;p65"/>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4" name="Google Shape;28984;p65"/>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5" name="Google Shape;28985;p65"/>
          <p:cNvGrpSpPr/>
          <p:nvPr/>
        </p:nvGrpSpPr>
        <p:grpSpPr>
          <a:xfrm>
            <a:off x="1976129" y="4078773"/>
            <a:ext cx="401496" cy="371154"/>
            <a:chOff x="1976129" y="4284173"/>
            <a:chExt cx="401496" cy="371154"/>
          </a:xfrm>
        </p:grpSpPr>
        <p:sp>
          <p:nvSpPr>
            <p:cNvPr id="28986" name="Google Shape;28986;p65"/>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7" name="Google Shape;28987;p65"/>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8" name="Google Shape;28988;p65"/>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9" name="Google Shape;28989;p65"/>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0" name="Google Shape;28990;p65"/>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1" name="Google Shape;28991;p65"/>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2" name="Google Shape;28992;p65"/>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3" name="Google Shape;28993;p65"/>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4" name="Google Shape;28994;p65"/>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5" name="Google Shape;28995;p65"/>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6" name="Google Shape;28996;p65"/>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7" name="Google Shape;28997;p65"/>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8" name="Google Shape;28998;p65"/>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9" name="Google Shape;28999;p65"/>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0" name="Google Shape;29000;p65"/>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1" name="Google Shape;29001;p65"/>
          <p:cNvGrpSpPr/>
          <p:nvPr/>
        </p:nvGrpSpPr>
        <p:grpSpPr>
          <a:xfrm>
            <a:off x="1830123" y="2699584"/>
            <a:ext cx="184412" cy="367541"/>
            <a:chOff x="1830123" y="2904984"/>
            <a:chExt cx="184412" cy="367541"/>
          </a:xfrm>
        </p:grpSpPr>
        <p:sp>
          <p:nvSpPr>
            <p:cNvPr id="29002" name="Google Shape;29002;p65"/>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3" name="Google Shape;29003;p65"/>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4" name="Google Shape;29004;p65"/>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5" name="Google Shape;29005;p65"/>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6" name="Google Shape;29006;p65"/>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7" name="Google Shape;29007;p65"/>
          <p:cNvGrpSpPr/>
          <p:nvPr/>
        </p:nvGrpSpPr>
        <p:grpSpPr>
          <a:xfrm>
            <a:off x="2602224" y="3620518"/>
            <a:ext cx="376966" cy="349765"/>
            <a:chOff x="2602224" y="3825918"/>
            <a:chExt cx="376966" cy="349765"/>
          </a:xfrm>
        </p:grpSpPr>
        <p:sp>
          <p:nvSpPr>
            <p:cNvPr id="29008" name="Google Shape;29008;p65"/>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9" name="Google Shape;29009;p65"/>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0" name="Google Shape;29010;p65"/>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1" name="Google Shape;29011;p65"/>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2" name="Google Shape;29012;p65"/>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3" name="Google Shape;29013;p65"/>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4" name="Google Shape;29014;p65"/>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5" name="Google Shape;29015;p65"/>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6" name="Google Shape;29016;p65"/>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7" name="Google Shape;29017;p65"/>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8" name="Google Shape;29018;p65"/>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9" name="Google Shape;29019;p65"/>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0" name="Google Shape;29020;p65"/>
          <p:cNvGrpSpPr/>
          <p:nvPr/>
        </p:nvGrpSpPr>
        <p:grpSpPr>
          <a:xfrm>
            <a:off x="3479725" y="3215723"/>
            <a:ext cx="411419" cy="256616"/>
            <a:chOff x="3479725" y="3421123"/>
            <a:chExt cx="411419" cy="256616"/>
          </a:xfrm>
        </p:grpSpPr>
        <p:sp>
          <p:nvSpPr>
            <p:cNvPr id="29021" name="Google Shape;29021;p65"/>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2" name="Google Shape;29022;p65"/>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3" name="Google Shape;29023;p65"/>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4" name="Google Shape;29024;p65"/>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5" name="Google Shape;29025;p65"/>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6" name="Google Shape;29026;p65"/>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7" name="Google Shape;29027;p65"/>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8" name="Google Shape;29028;p65"/>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9" name="Google Shape;29029;p65"/>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0" name="Google Shape;29030;p65"/>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1" name="Google Shape;29031;p65"/>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2" name="Google Shape;29032;p65"/>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3" name="Google Shape;29033;p65"/>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4" name="Google Shape;29034;p65"/>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5" name="Google Shape;29035;p65"/>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6" name="Google Shape;29036;p65"/>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7" name="Google Shape;29037;p65"/>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8" name="Google Shape;29038;p65"/>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9" name="Google Shape;29039;p65"/>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0" name="Google Shape;29040;p65"/>
          <p:cNvGrpSpPr/>
          <p:nvPr/>
        </p:nvGrpSpPr>
        <p:grpSpPr>
          <a:xfrm>
            <a:off x="1283275" y="3614078"/>
            <a:ext cx="373824" cy="362881"/>
            <a:chOff x="1283275" y="3819478"/>
            <a:chExt cx="373824" cy="362881"/>
          </a:xfrm>
        </p:grpSpPr>
        <p:sp>
          <p:nvSpPr>
            <p:cNvPr id="29041" name="Google Shape;29041;p65"/>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2" name="Google Shape;29042;p65"/>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3" name="Google Shape;29043;p65"/>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4" name="Google Shape;29044;p65"/>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5" name="Google Shape;29045;p65"/>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6" name="Google Shape;29046;p65"/>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7" name="Google Shape;29047;p65"/>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8" name="Google Shape;29048;p65"/>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9" name="Google Shape;29049;p65"/>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0" name="Google Shape;29050;p65"/>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1" name="Google Shape;29051;p65"/>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2" name="Google Shape;29052;p65"/>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3" name="Google Shape;29053;p65"/>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4" name="Google Shape;29054;p65"/>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5" name="Google Shape;29055;p65"/>
          <p:cNvGrpSpPr/>
          <p:nvPr/>
        </p:nvGrpSpPr>
        <p:grpSpPr>
          <a:xfrm>
            <a:off x="3462865" y="2253896"/>
            <a:ext cx="442730" cy="362331"/>
            <a:chOff x="3462865" y="2459296"/>
            <a:chExt cx="442730" cy="362331"/>
          </a:xfrm>
        </p:grpSpPr>
        <p:sp>
          <p:nvSpPr>
            <p:cNvPr id="29056" name="Google Shape;29056;p65"/>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7" name="Google Shape;29057;p65"/>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8" name="Google Shape;29058;p65"/>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9" name="Google Shape;29059;p65"/>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0" name="Google Shape;29060;p65"/>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1" name="Google Shape;29061;p65"/>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2" name="Google Shape;29062;p65"/>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3" name="Google Shape;29063;p65"/>
          <p:cNvGrpSpPr/>
          <p:nvPr/>
        </p:nvGrpSpPr>
        <p:grpSpPr>
          <a:xfrm>
            <a:off x="3988847" y="3152734"/>
            <a:ext cx="281121" cy="367279"/>
            <a:chOff x="3988847" y="3358134"/>
            <a:chExt cx="281121" cy="367279"/>
          </a:xfrm>
        </p:grpSpPr>
        <p:sp>
          <p:nvSpPr>
            <p:cNvPr id="29064" name="Google Shape;29064;p65"/>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5" name="Google Shape;29065;p65"/>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6" name="Google Shape;29066;p65"/>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7" name="Google Shape;29067;p65"/>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8" name="Google Shape;29068;p65"/>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9" name="Google Shape;29069;p65"/>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0" name="Google Shape;29070;p65"/>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1" name="Google Shape;29071;p65"/>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2" name="Google Shape;29072;p65"/>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3" name="Google Shape;29073;p65"/>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4" name="Google Shape;29074;p65"/>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5" name="Google Shape;29075;p65"/>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6" name="Google Shape;29076;p65"/>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7" name="Google Shape;29077;p65"/>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8" name="Google Shape;29078;p65"/>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9" name="Google Shape;29079;p65"/>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0" name="Google Shape;29080;p65"/>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1" name="Google Shape;29081;p65"/>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2" name="Google Shape;29082;p65"/>
          <p:cNvGrpSpPr/>
          <p:nvPr/>
        </p:nvGrpSpPr>
        <p:grpSpPr>
          <a:xfrm>
            <a:off x="3951620" y="2700632"/>
            <a:ext cx="370290" cy="366729"/>
            <a:chOff x="3951620" y="2906032"/>
            <a:chExt cx="370290" cy="366729"/>
          </a:xfrm>
        </p:grpSpPr>
        <p:sp>
          <p:nvSpPr>
            <p:cNvPr id="29083" name="Google Shape;29083;p65"/>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4" name="Google Shape;29084;p65"/>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5" name="Google Shape;29085;p65"/>
          <p:cNvGrpSpPr/>
          <p:nvPr/>
        </p:nvGrpSpPr>
        <p:grpSpPr>
          <a:xfrm>
            <a:off x="2145304" y="3153205"/>
            <a:ext cx="404245" cy="388433"/>
            <a:chOff x="2145304" y="3358605"/>
            <a:chExt cx="404245" cy="388433"/>
          </a:xfrm>
        </p:grpSpPr>
        <p:sp>
          <p:nvSpPr>
            <p:cNvPr id="29086" name="Google Shape;29086;p65"/>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7" name="Google Shape;29087;p65"/>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8" name="Google Shape;29088;p65"/>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9" name="Google Shape;29089;p65"/>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0" name="Google Shape;29090;p65"/>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1" name="Google Shape;29091;p65"/>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2" name="Google Shape;29092;p65"/>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3" name="Google Shape;29093;p65"/>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4" name="Google Shape;29094;p65"/>
          <p:cNvGrpSpPr/>
          <p:nvPr/>
        </p:nvGrpSpPr>
        <p:grpSpPr>
          <a:xfrm>
            <a:off x="2593925" y="3165196"/>
            <a:ext cx="406392" cy="365263"/>
            <a:chOff x="2593925" y="3370596"/>
            <a:chExt cx="406392" cy="365263"/>
          </a:xfrm>
        </p:grpSpPr>
        <p:sp>
          <p:nvSpPr>
            <p:cNvPr id="29095" name="Google Shape;29095;p65"/>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6" name="Google Shape;29096;p65"/>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7" name="Google Shape;29097;p65"/>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8" name="Google Shape;29098;p65"/>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9" name="Google Shape;29099;p65"/>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0" name="Google Shape;29100;p65"/>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1" name="Google Shape;29101;p65"/>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2" name="Google Shape;29102;p65"/>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3" name="Google Shape;29103;p65"/>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4" name="Google Shape;29104;p65"/>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5" name="Google Shape;29105;p65"/>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6" name="Google Shape;29106;p65"/>
          <p:cNvGrpSpPr/>
          <p:nvPr/>
        </p:nvGrpSpPr>
        <p:grpSpPr>
          <a:xfrm>
            <a:off x="848975" y="1782316"/>
            <a:ext cx="384898" cy="358221"/>
            <a:chOff x="848975" y="1987716"/>
            <a:chExt cx="384898" cy="358221"/>
          </a:xfrm>
        </p:grpSpPr>
        <p:sp>
          <p:nvSpPr>
            <p:cNvPr id="29107" name="Google Shape;29107;p65"/>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8" name="Google Shape;29108;p65"/>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9" name="Google Shape;29109;p65"/>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0" name="Google Shape;29110;p65"/>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1" name="Google Shape;29111;p65"/>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2" name="Google Shape;29112;p65"/>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3" name="Google Shape;29113;p65"/>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4" name="Google Shape;29114;p65"/>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5" name="Google Shape;29115;p65"/>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16" name="Google Shape;29116;p65"/>
          <p:cNvGrpSpPr/>
          <p:nvPr/>
        </p:nvGrpSpPr>
        <p:grpSpPr>
          <a:xfrm>
            <a:off x="2255731" y="2722492"/>
            <a:ext cx="226405" cy="386260"/>
            <a:chOff x="2255731" y="2927892"/>
            <a:chExt cx="226405" cy="386260"/>
          </a:xfrm>
        </p:grpSpPr>
        <p:sp>
          <p:nvSpPr>
            <p:cNvPr id="29117" name="Google Shape;29117;p65"/>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8" name="Google Shape;29118;p65"/>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9" name="Google Shape;29119;p65"/>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0" name="Google Shape;29120;p65"/>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1" name="Google Shape;29121;p65"/>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2" name="Google Shape;29122;p65"/>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3" name="Google Shape;29123;p65"/>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4" name="Google Shape;29124;p65"/>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5" name="Google Shape;29125;p65"/>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6" name="Google Shape;29126;p65"/>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7" name="Google Shape;29127;p65"/>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28" name="Google Shape;29128;p65"/>
          <p:cNvGrpSpPr/>
          <p:nvPr/>
        </p:nvGrpSpPr>
        <p:grpSpPr>
          <a:xfrm>
            <a:off x="2209576" y="2236748"/>
            <a:ext cx="307641" cy="346571"/>
            <a:chOff x="2209576" y="2442148"/>
            <a:chExt cx="307641" cy="346571"/>
          </a:xfrm>
        </p:grpSpPr>
        <p:sp>
          <p:nvSpPr>
            <p:cNvPr id="29129" name="Google Shape;29129;p65"/>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0" name="Google Shape;29130;p65"/>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1" name="Google Shape;29131;p65"/>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2" name="Google Shape;29132;p65"/>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3" name="Google Shape;29133;p65"/>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4" name="Google Shape;29134;p65"/>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5" name="Google Shape;29135;p65"/>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6" name="Google Shape;29136;p65"/>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7" name="Google Shape;29137;p65"/>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8" name="Google Shape;29138;p65"/>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9" name="Google Shape;29139;p65"/>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0" name="Google Shape;29140;p65"/>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1" name="Google Shape;29141;p65"/>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2" name="Google Shape;29142;p65"/>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3" name="Google Shape;29143;p65"/>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4" name="Google Shape;29144;p65"/>
          <p:cNvGrpSpPr/>
          <p:nvPr/>
        </p:nvGrpSpPr>
        <p:grpSpPr>
          <a:xfrm>
            <a:off x="1334850" y="2704742"/>
            <a:ext cx="280231" cy="357854"/>
            <a:chOff x="1334850" y="2910142"/>
            <a:chExt cx="280231" cy="357854"/>
          </a:xfrm>
        </p:grpSpPr>
        <p:sp>
          <p:nvSpPr>
            <p:cNvPr id="29145" name="Google Shape;29145;p65"/>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6" name="Google Shape;29146;p65"/>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7" name="Google Shape;29147;p65"/>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8" name="Google Shape;29148;p65"/>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9" name="Google Shape;29149;p65"/>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0" name="Google Shape;29150;p65"/>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1" name="Google Shape;29151;p65"/>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2" name="Google Shape;29152;p65"/>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3" name="Google Shape;29153;p65"/>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54" name="Google Shape;29154;p65"/>
          <p:cNvGrpSpPr/>
          <p:nvPr/>
        </p:nvGrpSpPr>
        <p:grpSpPr>
          <a:xfrm>
            <a:off x="920682" y="3606250"/>
            <a:ext cx="220357" cy="378353"/>
            <a:chOff x="920682" y="3811650"/>
            <a:chExt cx="220357" cy="378353"/>
          </a:xfrm>
        </p:grpSpPr>
        <p:sp>
          <p:nvSpPr>
            <p:cNvPr id="29155" name="Google Shape;29155;p65"/>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6" name="Google Shape;29156;p65"/>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7" name="Google Shape;29157;p65"/>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8" name="Google Shape;29158;p65"/>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9" name="Google Shape;29159;p65"/>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0" name="Google Shape;29160;p65"/>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1" name="Google Shape;29161;p65"/>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2" name="Google Shape;29162;p65"/>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3" name="Google Shape;29163;p65"/>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4" name="Google Shape;29164;p65"/>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5" name="Google Shape;29165;p65"/>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6" name="Google Shape;29166;p65"/>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7" name="Google Shape;29167;p65"/>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8" name="Google Shape;29168;p65"/>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9" name="Google Shape;29169;p65"/>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70" name="Google Shape;29170;p65"/>
          <p:cNvGrpSpPr/>
          <p:nvPr/>
        </p:nvGrpSpPr>
        <p:grpSpPr>
          <a:xfrm>
            <a:off x="3900804" y="1342518"/>
            <a:ext cx="411550" cy="337748"/>
            <a:chOff x="3900804" y="1547918"/>
            <a:chExt cx="411550" cy="337748"/>
          </a:xfrm>
        </p:grpSpPr>
        <p:sp>
          <p:nvSpPr>
            <p:cNvPr id="29171" name="Google Shape;29171;p65"/>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2" name="Google Shape;29172;p65"/>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3" name="Google Shape;29173;p65"/>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4" name="Google Shape;29174;p65"/>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5" name="Google Shape;29175;p65"/>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6" name="Google Shape;29176;p65"/>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7" name="Google Shape;29177;p65"/>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78" name="Google Shape;29178;p65"/>
          <p:cNvGrpSpPr/>
          <p:nvPr/>
        </p:nvGrpSpPr>
        <p:grpSpPr>
          <a:xfrm>
            <a:off x="3508654" y="3606381"/>
            <a:ext cx="363876" cy="364007"/>
            <a:chOff x="3508654" y="3811781"/>
            <a:chExt cx="363876" cy="364007"/>
          </a:xfrm>
        </p:grpSpPr>
        <p:sp>
          <p:nvSpPr>
            <p:cNvPr id="29179" name="Google Shape;29179;p65"/>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0" name="Google Shape;29180;p65"/>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1" name="Google Shape;29181;p65"/>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2" name="Google Shape;29182;p65"/>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3" name="Google Shape;29183;p65"/>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4" name="Google Shape;29184;p65"/>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5" name="Google Shape;29185;p65"/>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6" name="Google Shape;29186;p65"/>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7" name="Google Shape;29187;p65"/>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8" name="Google Shape;29188;p65"/>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9" name="Google Shape;29189;p65"/>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0" name="Google Shape;29190;p65"/>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1" name="Google Shape;29191;p65"/>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2" name="Google Shape;29192;p65"/>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3" name="Google Shape;29193;p65"/>
          <p:cNvGrpSpPr/>
          <p:nvPr/>
        </p:nvGrpSpPr>
        <p:grpSpPr>
          <a:xfrm>
            <a:off x="1761322" y="3609523"/>
            <a:ext cx="310050" cy="374688"/>
            <a:chOff x="1761322" y="3814923"/>
            <a:chExt cx="310050" cy="374688"/>
          </a:xfrm>
        </p:grpSpPr>
        <p:sp>
          <p:nvSpPr>
            <p:cNvPr id="29194" name="Google Shape;29194;p65"/>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5" name="Google Shape;29195;p65"/>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6" name="Google Shape;29196;p65"/>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7" name="Google Shape;29197;p65"/>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8" name="Google Shape;29198;p65"/>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9" name="Google Shape;29199;p65"/>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0" name="Google Shape;29200;p65"/>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1" name="Google Shape;29201;p65"/>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2" name="Google Shape;29202;p65"/>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3" name="Google Shape;29203;p65"/>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4" name="Google Shape;29204;p65"/>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5" name="Google Shape;29205;p65"/>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6" name="Google Shape;29206;p65"/>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7" name="Google Shape;29207;p65"/>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8" name="Google Shape;29208;p65"/>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9" name="Google Shape;29209;p65"/>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0" name="Google Shape;29210;p65"/>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1" name="Google Shape;29211;p65"/>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2" name="Google Shape;29212;p65"/>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3" name="Google Shape;29213;p65"/>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4" name="Google Shape;29214;p65"/>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5" name="Google Shape;29215;p65"/>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6" name="Google Shape;29216;p65"/>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7" name="Google Shape;29217;p65"/>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8" name="Google Shape;29218;p65"/>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9" name="Google Shape;29219;p65"/>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0" name="Google Shape;29220;p65"/>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1" name="Google Shape;29221;p65"/>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2" name="Google Shape;29222;p65"/>
          <p:cNvGrpSpPr/>
          <p:nvPr/>
        </p:nvGrpSpPr>
        <p:grpSpPr>
          <a:xfrm>
            <a:off x="2604109" y="2233895"/>
            <a:ext cx="399088" cy="373144"/>
            <a:chOff x="2604109" y="2439295"/>
            <a:chExt cx="399088" cy="373144"/>
          </a:xfrm>
        </p:grpSpPr>
        <p:sp>
          <p:nvSpPr>
            <p:cNvPr id="29223" name="Google Shape;29223;p65"/>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4" name="Google Shape;29224;p65"/>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5" name="Google Shape;29225;p65"/>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6" name="Google Shape;29226;p65"/>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7" name="Google Shape;29227;p65"/>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8" name="Google Shape;29228;p65"/>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9" name="Google Shape;29229;p65"/>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0" name="Google Shape;29230;p65"/>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1" name="Google Shape;29231;p65"/>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2" name="Google Shape;29232;p65"/>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3" name="Google Shape;29233;p65"/>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4" name="Google Shape;29234;p65"/>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5" name="Google Shape;29235;p65"/>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6" name="Google Shape;29236;p65"/>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7" name="Google Shape;29237;p65"/>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8" name="Google Shape;29238;p65"/>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9" name="Google Shape;29239;p65"/>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0" name="Google Shape;29240;p65"/>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1" name="Google Shape;29241;p65"/>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2" name="Google Shape;29242;p65"/>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3" name="Google Shape;29243;p65"/>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4" name="Google Shape;29244;p65"/>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5" name="Google Shape;29245;p65"/>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6" name="Google Shape;29246;p65"/>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7" name="Google Shape;29247;p65"/>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8" name="Google Shape;29248;p65"/>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9" name="Google Shape;29249;p65"/>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0" name="Google Shape;29250;p65"/>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1" name="Google Shape;29251;p65"/>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2" name="Google Shape;29252;p65"/>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3" name="Google Shape;29253;p65"/>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4" name="Google Shape;29254;p65"/>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5" name="Google Shape;29255;p65"/>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6" name="Google Shape;29256;p65"/>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7" name="Google Shape;29257;p65"/>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8" name="Google Shape;29258;p65"/>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9" name="Google Shape;29259;p65"/>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0" name="Google Shape;29260;p65"/>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1" name="Google Shape;29261;p65"/>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2" name="Google Shape;29262;p65"/>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3" name="Google Shape;29263;p65"/>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4" name="Google Shape;29264;p65"/>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5" name="Google Shape;29265;p65"/>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6" name="Google Shape;29266;p65"/>
          <p:cNvGrpSpPr/>
          <p:nvPr/>
        </p:nvGrpSpPr>
        <p:grpSpPr>
          <a:xfrm>
            <a:off x="7086308" y="2256121"/>
            <a:ext cx="368536" cy="353692"/>
            <a:chOff x="7086308" y="2461521"/>
            <a:chExt cx="368536" cy="353692"/>
          </a:xfrm>
        </p:grpSpPr>
        <p:sp>
          <p:nvSpPr>
            <p:cNvPr id="29267" name="Google Shape;29267;p65"/>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8" name="Google Shape;29268;p65"/>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9" name="Google Shape;29269;p65"/>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0" name="Google Shape;29270;p65"/>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1" name="Google Shape;29271;p65"/>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2" name="Google Shape;29272;p65"/>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3" name="Google Shape;29273;p65"/>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4" name="Google Shape;29274;p65"/>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5" name="Google Shape;29275;p65"/>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6" name="Google Shape;29276;p65"/>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7" name="Google Shape;29277;p65"/>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78" name="Google Shape;29278;p65"/>
          <p:cNvGrpSpPr/>
          <p:nvPr/>
        </p:nvGrpSpPr>
        <p:grpSpPr>
          <a:xfrm>
            <a:off x="6644992" y="2248843"/>
            <a:ext cx="375552" cy="368405"/>
            <a:chOff x="6644992" y="2454243"/>
            <a:chExt cx="375552" cy="368405"/>
          </a:xfrm>
        </p:grpSpPr>
        <p:sp>
          <p:nvSpPr>
            <p:cNvPr id="29279" name="Google Shape;29279;p65"/>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0" name="Google Shape;29280;p65"/>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1" name="Google Shape;29281;p65"/>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2" name="Google Shape;29282;p65"/>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3" name="Google Shape;29283;p65"/>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4" name="Google Shape;29284;p65"/>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5" name="Google Shape;29285;p65"/>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6" name="Google Shape;29286;p65"/>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7" name="Google Shape;29287;p65"/>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8" name="Google Shape;29288;p65"/>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9" name="Google Shape;29289;p65"/>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0" name="Google Shape;29290;p65"/>
          <p:cNvGrpSpPr/>
          <p:nvPr/>
        </p:nvGrpSpPr>
        <p:grpSpPr>
          <a:xfrm>
            <a:off x="6186789" y="2251933"/>
            <a:ext cx="371049" cy="362096"/>
            <a:chOff x="6186789" y="2457333"/>
            <a:chExt cx="371049" cy="362096"/>
          </a:xfrm>
        </p:grpSpPr>
        <p:sp>
          <p:nvSpPr>
            <p:cNvPr id="29291" name="Google Shape;29291;p65"/>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2" name="Google Shape;29292;p65"/>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3" name="Google Shape;29293;p65"/>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4" name="Google Shape;29294;p65"/>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5" name="Google Shape;29295;p65"/>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6" name="Google Shape;29296;p65"/>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7" name="Google Shape;29297;p65"/>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8" name="Google Shape;29298;p65"/>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9" name="Google Shape;29299;p65"/>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0" name="Google Shape;29300;p65"/>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1" name="Google Shape;29301;p65"/>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2" name="Google Shape;29302;p65"/>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3" name="Google Shape;29303;p65"/>
          <p:cNvGrpSpPr/>
          <p:nvPr/>
        </p:nvGrpSpPr>
        <p:grpSpPr>
          <a:xfrm>
            <a:off x="7957893" y="2249079"/>
            <a:ext cx="375081" cy="368169"/>
            <a:chOff x="7957893" y="2454479"/>
            <a:chExt cx="375081" cy="368169"/>
          </a:xfrm>
        </p:grpSpPr>
        <p:sp>
          <p:nvSpPr>
            <p:cNvPr id="29304" name="Google Shape;29304;p65"/>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5" name="Google Shape;29305;p65"/>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6" name="Google Shape;29306;p65"/>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7" name="Google Shape;29307;p65"/>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8" name="Google Shape;29308;p65"/>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9" name="Google Shape;29309;p65"/>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0" name="Google Shape;29310;p65"/>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1" name="Google Shape;29311;p65"/>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2" name="Google Shape;29312;p65"/>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3" name="Google Shape;29313;p65"/>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14" name="Google Shape;29314;p65"/>
          <p:cNvGrpSpPr/>
          <p:nvPr/>
        </p:nvGrpSpPr>
        <p:grpSpPr>
          <a:xfrm>
            <a:off x="5738562" y="2248948"/>
            <a:ext cx="368536" cy="368300"/>
            <a:chOff x="5738562" y="2454348"/>
            <a:chExt cx="368536" cy="368300"/>
          </a:xfrm>
        </p:grpSpPr>
        <p:sp>
          <p:nvSpPr>
            <p:cNvPr id="29315" name="Google Shape;29315;p65"/>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6" name="Google Shape;29316;p65"/>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7" name="Google Shape;29317;p65"/>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8" name="Google Shape;29318;p65"/>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9" name="Google Shape;29319;p65"/>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0" name="Google Shape;29320;p65"/>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1" name="Google Shape;29321;p65"/>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2" name="Google Shape;29322;p65"/>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3" name="Google Shape;29323;p65"/>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4" name="Google Shape;29324;p65"/>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5" name="Google Shape;29325;p65"/>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6" name="Google Shape;29326;p65"/>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7" name="Google Shape;29327;p65"/>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8" name="Google Shape;29328;p65"/>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9" name="Google Shape;29329;p65"/>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0" name="Google Shape;29330;p65"/>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1" name="Google Shape;29331;p65"/>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2" name="Google Shape;29332;p65"/>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3" name="Google Shape;29333;p65"/>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4" name="Google Shape;29334;p65"/>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5" name="Google Shape;29335;p65"/>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6" name="Google Shape;29336;p65"/>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7" name="Google Shape;29337;p65"/>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8" name="Google Shape;29338;p65"/>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9" name="Google Shape;29339;p65"/>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0" name="Google Shape;29340;p65"/>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1" name="Google Shape;29341;p65"/>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2" name="Google Shape;29342;p65"/>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3" name="Google Shape;29343;p65"/>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4" name="Google Shape;29344;p65"/>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5" name="Google Shape;29345;p65"/>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6" name="Google Shape;29346;p65"/>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7" name="Google Shape;29347;p65"/>
          <p:cNvGrpSpPr/>
          <p:nvPr/>
        </p:nvGrpSpPr>
        <p:grpSpPr>
          <a:xfrm>
            <a:off x="4870747" y="2288820"/>
            <a:ext cx="368536" cy="288687"/>
            <a:chOff x="4870747" y="2494220"/>
            <a:chExt cx="368536" cy="288687"/>
          </a:xfrm>
        </p:grpSpPr>
        <p:sp>
          <p:nvSpPr>
            <p:cNvPr id="29348" name="Google Shape;29348;p65"/>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9" name="Google Shape;29349;p65"/>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0" name="Google Shape;29350;p65"/>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1" name="Google Shape;29351;p65"/>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2" name="Google Shape;29352;p65"/>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3" name="Google Shape;29353;p65"/>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4" name="Google Shape;29354;p65"/>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5" name="Google Shape;29355;p65"/>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6" name="Google Shape;29356;p65"/>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7" name="Google Shape;29357;p65"/>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8" name="Google Shape;29358;p65"/>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9" name="Google Shape;29359;p65"/>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0" name="Google Shape;29360;p65"/>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1" name="Google Shape;29361;p65"/>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2" name="Google Shape;29362;p65"/>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3" name="Google Shape;29363;p65"/>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4" name="Google Shape;29364;p65"/>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5" name="Google Shape;29365;p65"/>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6" name="Google Shape;29366;p65"/>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7" name="Google Shape;29367;p65"/>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8" name="Google Shape;29368;p65"/>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9" name="Google Shape;29369;p65"/>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0" name="Google Shape;29370;p65"/>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1" name="Google Shape;29371;p65"/>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2" name="Google Shape;29372;p65"/>
          <p:cNvGrpSpPr/>
          <p:nvPr/>
        </p:nvGrpSpPr>
        <p:grpSpPr>
          <a:xfrm>
            <a:off x="5300308" y="2249105"/>
            <a:ext cx="370604" cy="367960"/>
            <a:chOff x="5300308" y="2454505"/>
            <a:chExt cx="370604" cy="367960"/>
          </a:xfrm>
        </p:grpSpPr>
        <p:sp>
          <p:nvSpPr>
            <p:cNvPr id="29373" name="Google Shape;29373;p65"/>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4" name="Google Shape;29374;p65"/>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5" name="Google Shape;29375;p65"/>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6" name="Google Shape;29376;p65"/>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7" name="Google Shape;29377;p65"/>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8" name="Google Shape;29378;p65"/>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9" name="Google Shape;29379;p65"/>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0" name="Google Shape;29380;p65"/>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1" name="Google Shape;29381;p65"/>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2" name="Google Shape;29382;p65"/>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3" name="Google Shape;29383;p65"/>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4" name="Google Shape;29384;p65"/>
          <p:cNvGrpSpPr/>
          <p:nvPr/>
        </p:nvGrpSpPr>
        <p:grpSpPr>
          <a:xfrm>
            <a:off x="4929600" y="3620335"/>
            <a:ext cx="230803" cy="340235"/>
            <a:chOff x="4929600" y="3825735"/>
            <a:chExt cx="230803" cy="340235"/>
          </a:xfrm>
        </p:grpSpPr>
        <p:sp>
          <p:nvSpPr>
            <p:cNvPr id="29385" name="Google Shape;29385;p65"/>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6" name="Google Shape;29386;p65"/>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7" name="Google Shape;29387;p65"/>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8" name="Google Shape;29388;p65"/>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9" name="Google Shape;29389;p65"/>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0" name="Google Shape;29390;p65"/>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1" name="Google Shape;29391;p65"/>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2" name="Google Shape;29392;p65"/>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3" name="Google Shape;29393;p65"/>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4" name="Google Shape;29394;p65"/>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5" name="Google Shape;29395;p65"/>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6" name="Google Shape;29396;p65"/>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7" name="Google Shape;29397;p65"/>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8" name="Google Shape;29398;p65"/>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9" name="Google Shape;29399;p65"/>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0" name="Google Shape;29400;p65"/>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1" name="Google Shape;29401;p65"/>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2" name="Google Shape;29402;p65"/>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3" name="Google Shape;29403;p65"/>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4" name="Google Shape;29404;p65"/>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5" name="Google Shape;29405;p65"/>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06" name="Google Shape;29406;p65"/>
          <p:cNvGrpSpPr/>
          <p:nvPr/>
        </p:nvGrpSpPr>
        <p:grpSpPr>
          <a:xfrm>
            <a:off x="6264518" y="3619995"/>
            <a:ext cx="249810" cy="340968"/>
            <a:chOff x="6264518" y="3825395"/>
            <a:chExt cx="249810" cy="340968"/>
          </a:xfrm>
        </p:grpSpPr>
        <p:sp>
          <p:nvSpPr>
            <p:cNvPr id="29407" name="Google Shape;29407;p65"/>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8" name="Google Shape;29408;p65"/>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9" name="Google Shape;29409;p65"/>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0" name="Google Shape;29410;p65"/>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1" name="Google Shape;29411;p65"/>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2" name="Google Shape;29412;p65"/>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3" name="Google Shape;29413;p65"/>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4" name="Google Shape;29414;p65"/>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15" name="Google Shape;29415;p65"/>
          <p:cNvGrpSpPr/>
          <p:nvPr/>
        </p:nvGrpSpPr>
        <p:grpSpPr>
          <a:xfrm>
            <a:off x="5376073" y="3619968"/>
            <a:ext cx="223158" cy="340994"/>
            <a:chOff x="5376073" y="3825368"/>
            <a:chExt cx="223158" cy="340994"/>
          </a:xfrm>
        </p:grpSpPr>
        <p:sp>
          <p:nvSpPr>
            <p:cNvPr id="29416" name="Google Shape;29416;p65"/>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7" name="Google Shape;29417;p65"/>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8" name="Google Shape;29418;p65"/>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9" name="Google Shape;29419;p65"/>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0" name="Google Shape;29420;p65"/>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1" name="Google Shape;29421;p65"/>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2" name="Google Shape;29422;p65"/>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3" name="Google Shape;29423;p65"/>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4" name="Google Shape;29424;p65"/>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5" name="Google Shape;29425;p65"/>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6" name="Google Shape;29426;p65"/>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7" name="Google Shape;29427;p65"/>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8" name="Google Shape;29428;p65"/>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9" name="Google Shape;29429;p65"/>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0" name="Google Shape;29430;p65"/>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1" name="Google Shape;29431;p65"/>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2" name="Google Shape;29432;p65"/>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3" name="Google Shape;29433;p65"/>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4" name="Google Shape;29434;p65"/>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5" name="Google Shape;29435;p65"/>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6" name="Google Shape;29436;p65"/>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7" name="Google Shape;29437;p65"/>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8" name="Google Shape;29438;p65"/>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9" name="Google Shape;29439;p65"/>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40" name="Google Shape;29440;p65"/>
          <p:cNvGrpSpPr/>
          <p:nvPr/>
        </p:nvGrpSpPr>
        <p:grpSpPr>
          <a:xfrm>
            <a:off x="6716044" y="3619995"/>
            <a:ext cx="197973" cy="340314"/>
            <a:chOff x="6716044" y="3825395"/>
            <a:chExt cx="197973" cy="340314"/>
          </a:xfrm>
        </p:grpSpPr>
        <p:sp>
          <p:nvSpPr>
            <p:cNvPr id="29441" name="Google Shape;29441;p65"/>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2" name="Google Shape;29442;p65"/>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3" name="Google Shape;29443;p65"/>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4" name="Google Shape;29444;p65"/>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5" name="Google Shape;29445;p65"/>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6" name="Google Shape;29446;p65"/>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7" name="Google Shape;29447;p65"/>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8" name="Google Shape;29448;p65"/>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9" name="Google Shape;29449;p65"/>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0" name="Google Shape;29450;p65"/>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1" name="Google Shape;29451;p65"/>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2" name="Google Shape;29452;p65"/>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3" name="Google Shape;29453;p65"/>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4" name="Google Shape;29454;p65"/>
          <p:cNvGrpSpPr/>
          <p:nvPr/>
        </p:nvGrpSpPr>
        <p:grpSpPr>
          <a:xfrm>
            <a:off x="7517833" y="2260415"/>
            <a:ext cx="370656" cy="345157"/>
            <a:chOff x="7517833" y="2465815"/>
            <a:chExt cx="370656" cy="345157"/>
          </a:xfrm>
        </p:grpSpPr>
        <p:sp>
          <p:nvSpPr>
            <p:cNvPr id="29455" name="Google Shape;29455;p65"/>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6" name="Google Shape;29456;p65"/>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7" name="Google Shape;29457;p65"/>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8" name="Google Shape;29458;p65"/>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9" name="Google Shape;29459;p65"/>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0" name="Google Shape;29460;p65"/>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1" name="Google Shape;29461;p65"/>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2" name="Google Shape;29462;p65"/>
          <p:cNvGrpSpPr/>
          <p:nvPr/>
        </p:nvGrpSpPr>
        <p:grpSpPr>
          <a:xfrm>
            <a:off x="5804954" y="3620309"/>
            <a:ext cx="251197" cy="340392"/>
            <a:chOff x="5804954" y="3825709"/>
            <a:chExt cx="251197" cy="340392"/>
          </a:xfrm>
        </p:grpSpPr>
        <p:sp>
          <p:nvSpPr>
            <p:cNvPr id="29463" name="Google Shape;29463;p65"/>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4" name="Google Shape;29464;p65"/>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5" name="Google Shape;29465;p65"/>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6" name="Google Shape;29466;p65"/>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7" name="Google Shape;29467;p65"/>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8" name="Google Shape;29468;p65"/>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9" name="Google Shape;29469;p65"/>
          <p:cNvGrpSpPr/>
          <p:nvPr/>
        </p:nvGrpSpPr>
        <p:grpSpPr>
          <a:xfrm>
            <a:off x="4872134" y="3154593"/>
            <a:ext cx="374819" cy="368562"/>
            <a:chOff x="4872134" y="3359993"/>
            <a:chExt cx="374819" cy="368562"/>
          </a:xfrm>
        </p:grpSpPr>
        <p:sp>
          <p:nvSpPr>
            <p:cNvPr id="29470" name="Google Shape;29470;p65"/>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1" name="Google Shape;29471;p65"/>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2" name="Google Shape;29472;p65"/>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3" name="Google Shape;29473;p65"/>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4" name="Google Shape;29474;p65"/>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5" name="Google Shape;29475;p65"/>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6" name="Google Shape;29476;p65"/>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7" name="Google Shape;29477;p65"/>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8" name="Google Shape;29478;p65"/>
          <p:cNvGrpSpPr/>
          <p:nvPr/>
        </p:nvGrpSpPr>
        <p:grpSpPr>
          <a:xfrm>
            <a:off x="6614911" y="1310762"/>
            <a:ext cx="391810" cy="368484"/>
            <a:chOff x="6614911" y="1516162"/>
            <a:chExt cx="391810" cy="368484"/>
          </a:xfrm>
        </p:grpSpPr>
        <p:sp>
          <p:nvSpPr>
            <p:cNvPr id="29479" name="Google Shape;29479;p65"/>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0" name="Google Shape;29480;p65"/>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1" name="Google Shape;29481;p65"/>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2" name="Google Shape;29482;p65"/>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3" name="Google Shape;29483;p65"/>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4" name="Google Shape;29484;p65"/>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5" name="Google Shape;29485;p65"/>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6" name="Google Shape;29486;p65"/>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7" name="Google Shape;29487;p65"/>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8" name="Google Shape;29488;p65"/>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9" name="Google Shape;29489;p65"/>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0" name="Google Shape;29490;p65"/>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1" name="Google Shape;29491;p65"/>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2" name="Google Shape;29492;p65"/>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3" name="Google Shape;29493;p65"/>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4" name="Google Shape;29494;p65"/>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5" name="Google Shape;29495;p65"/>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6" name="Google Shape;29496;p65"/>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7" name="Google Shape;29497;p65"/>
          <p:cNvGrpSpPr/>
          <p:nvPr/>
        </p:nvGrpSpPr>
        <p:grpSpPr>
          <a:xfrm>
            <a:off x="5822573" y="3154619"/>
            <a:ext cx="231065" cy="368405"/>
            <a:chOff x="5822573" y="3360019"/>
            <a:chExt cx="231065" cy="368405"/>
          </a:xfrm>
        </p:grpSpPr>
        <p:sp>
          <p:nvSpPr>
            <p:cNvPr id="29498" name="Google Shape;29498;p65"/>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9" name="Google Shape;29499;p65"/>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0" name="Google Shape;29500;p65"/>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1" name="Google Shape;29501;p65"/>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2" name="Google Shape;29502;p65"/>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3" name="Google Shape;29503;p65"/>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4" name="Google Shape;29504;p65"/>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5" name="Google Shape;29505;p65"/>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6" name="Google Shape;29506;p65"/>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7" name="Google Shape;29507;p65"/>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8" name="Google Shape;29508;p65"/>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9" name="Google Shape;29509;p65"/>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0" name="Google Shape;29510;p65"/>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1" name="Google Shape;29511;p65"/>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2" name="Google Shape;29512;p65"/>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3" name="Google Shape;29513;p65"/>
          <p:cNvGrpSpPr/>
          <p:nvPr/>
        </p:nvGrpSpPr>
        <p:grpSpPr>
          <a:xfrm>
            <a:off x="7494690" y="1310788"/>
            <a:ext cx="374557" cy="368614"/>
            <a:chOff x="7494690" y="1516188"/>
            <a:chExt cx="374557" cy="368614"/>
          </a:xfrm>
        </p:grpSpPr>
        <p:sp>
          <p:nvSpPr>
            <p:cNvPr id="29514" name="Google Shape;29514;p65"/>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5" name="Google Shape;29515;p65"/>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6" name="Google Shape;29516;p65"/>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7" name="Google Shape;29517;p65"/>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8" name="Google Shape;29518;p65"/>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9" name="Google Shape;29519;p65"/>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0" name="Google Shape;29520;p65"/>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1" name="Google Shape;29521;p65"/>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2" name="Google Shape;29522;p65"/>
          <p:cNvGrpSpPr/>
          <p:nvPr/>
        </p:nvGrpSpPr>
        <p:grpSpPr>
          <a:xfrm>
            <a:off x="5314707" y="3154619"/>
            <a:ext cx="381731" cy="368405"/>
            <a:chOff x="5314707" y="3360019"/>
            <a:chExt cx="381731" cy="368405"/>
          </a:xfrm>
        </p:grpSpPr>
        <p:sp>
          <p:nvSpPr>
            <p:cNvPr id="29523" name="Google Shape;29523;p65"/>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4" name="Google Shape;29524;p65"/>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5" name="Google Shape;29525;p65"/>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6" name="Google Shape;29526;p65"/>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7" name="Google Shape;29527;p65"/>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8" name="Google Shape;29528;p65"/>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9" name="Google Shape;29529;p65"/>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0" name="Google Shape;29530;p65"/>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1" name="Google Shape;29531;p65"/>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2" name="Google Shape;29532;p65"/>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3" name="Google Shape;29533;p65"/>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4" name="Google Shape;29534;p65"/>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5" name="Google Shape;29535;p65"/>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6" name="Google Shape;29536;p65"/>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7" name="Google Shape;29537;p65"/>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8" name="Google Shape;29538;p65"/>
          <p:cNvGrpSpPr/>
          <p:nvPr/>
        </p:nvGrpSpPr>
        <p:grpSpPr>
          <a:xfrm>
            <a:off x="5308058" y="1311756"/>
            <a:ext cx="374295" cy="366599"/>
            <a:chOff x="5308058" y="1517156"/>
            <a:chExt cx="374295" cy="366599"/>
          </a:xfrm>
        </p:grpSpPr>
        <p:sp>
          <p:nvSpPr>
            <p:cNvPr id="29539" name="Google Shape;29539;p65"/>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0" name="Google Shape;29540;p65"/>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1" name="Google Shape;29541;p65"/>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2" name="Google Shape;29542;p65"/>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3" name="Google Shape;29543;p65"/>
          <p:cNvGrpSpPr/>
          <p:nvPr/>
        </p:nvGrpSpPr>
        <p:grpSpPr>
          <a:xfrm>
            <a:off x="6184800" y="1335502"/>
            <a:ext cx="370761" cy="319108"/>
            <a:chOff x="6184800" y="1540902"/>
            <a:chExt cx="370761" cy="319108"/>
          </a:xfrm>
        </p:grpSpPr>
        <p:sp>
          <p:nvSpPr>
            <p:cNvPr id="29544" name="Google Shape;29544;p65"/>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5" name="Google Shape;29545;p65"/>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6" name="Google Shape;29546;p65"/>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7" name="Google Shape;29547;p65"/>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8" name="Google Shape;29548;p65"/>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9" name="Google Shape;29549;p65"/>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0" name="Google Shape;29550;p65"/>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1" name="Google Shape;29551;p65"/>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2" name="Google Shape;29552;p65"/>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3" name="Google Shape;29553;p65"/>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4" name="Google Shape;29554;p65"/>
          <p:cNvGrpSpPr/>
          <p:nvPr/>
        </p:nvGrpSpPr>
        <p:grpSpPr>
          <a:xfrm>
            <a:off x="7060102" y="1310971"/>
            <a:ext cx="370709" cy="367829"/>
            <a:chOff x="7060102" y="1516371"/>
            <a:chExt cx="370709" cy="367829"/>
          </a:xfrm>
        </p:grpSpPr>
        <p:sp>
          <p:nvSpPr>
            <p:cNvPr id="29555" name="Google Shape;29555;p65"/>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6" name="Google Shape;29556;p65"/>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7" name="Google Shape;29557;p65"/>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8" name="Google Shape;29558;p65"/>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9" name="Google Shape;29559;p65"/>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0" name="Google Shape;29560;p65"/>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1" name="Google Shape;29561;p65"/>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2" name="Google Shape;29562;p65"/>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3" name="Google Shape;29563;p65"/>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4" name="Google Shape;29564;p65"/>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5" name="Google Shape;29565;p65"/>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6" name="Google Shape;29566;p65"/>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7" name="Google Shape;29567;p65"/>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8" name="Google Shape;29568;p65"/>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9" name="Google Shape;29569;p65"/>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0" name="Google Shape;29570;p65"/>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1" name="Google Shape;29571;p65"/>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2" name="Google Shape;29572;p65"/>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3" name="Google Shape;29573;p65"/>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4" name="Google Shape;29574;p65"/>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5" name="Google Shape;29575;p65"/>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6" name="Google Shape;29576;p65"/>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7" name="Google Shape;29577;p65"/>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8" name="Google Shape;29578;p65"/>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9" name="Google Shape;29579;p65"/>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80" name="Google Shape;29580;p65"/>
          <p:cNvGrpSpPr/>
          <p:nvPr/>
        </p:nvGrpSpPr>
        <p:grpSpPr>
          <a:xfrm>
            <a:off x="7935247" y="1310762"/>
            <a:ext cx="381704" cy="368588"/>
            <a:chOff x="7935247" y="1516162"/>
            <a:chExt cx="381704" cy="368588"/>
          </a:xfrm>
        </p:grpSpPr>
        <p:sp>
          <p:nvSpPr>
            <p:cNvPr id="29581" name="Google Shape;29581;p65"/>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2" name="Google Shape;29582;p65"/>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3" name="Google Shape;29583;p65"/>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4" name="Google Shape;29584;p65"/>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5" name="Google Shape;29585;p65"/>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6" name="Google Shape;29586;p65"/>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7" name="Google Shape;29587;p65"/>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8" name="Google Shape;29588;p65"/>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9" name="Google Shape;29589;p65"/>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0" name="Google Shape;29590;p65"/>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1" name="Google Shape;29591;p65"/>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2" name="Google Shape;29592;p65"/>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3" name="Google Shape;29593;p65"/>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4" name="Google Shape;29594;p65"/>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5" name="Google Shape;29595;p65"/>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6" name="Google Shape;29596;p65"/>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7" name="Google Shape;29597;p65"/>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8" name="Google Shape;29598;p65"/>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99" name="Google Shape;29599;p65"/>
          <p:cNvGrpSpPr/>
          <p:nvPr/>
        </p:nvGrpSpPr>
        <p:grpSpPr>
          <a:xfrm>
            <a:off x="5738169" y="1354430"/>
            <a:ext cx="389035" cy="281147"/>
            <a:chOff x="5738169" y="1559830"/>
            <a:chExt cx="389035" cy="281147"/>
          </a:xfrm>
        </p:grpSpPr>
        <p:sp>
          <p:nvSpPr>
            <p:cNvPr id="29600" name="Google Shape;29600;p65"/>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1" name="Google Shape;29601;p65"/>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2" name="Google Shape;29602;p65"/>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3" name="Google Shape;29603;p65"/>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4" name="Google Shape;29604;p65"/>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5" name="Google Shape;29605;p65"/>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6" name="Google Shape;29606;p65"/>
          <p:cNvGrpSpPr/>
          <p:nvPr/>
        </p:nvGrpSpPr>
        <p:grpSpPr>
          <a:xfrm>
            <a:off x="6192470" y="3155116"/>
            <a:ext cx="368510" cy="367750"/>
            <a:chOff x="6192470" y="3360516"/>
            <a:chExt cx="368510" cy="367750"/>
          </a:xfrm>
        </p:grpSpPr>
        <p:sp>
          <p:nvSpPr>
            <p:cNvPr id="29607" name="Google Shape;29607;p65"/>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8" name="Google Shape;29608;p65"/>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9" name="Google Shape;29609;p65"/>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0" name="Google Shape;29610;p65"/>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1" name="Google Shape;29611;p65"/>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2" name="Google Shape;29612;p65"/>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3" name="Google Shape;29613;p65"/>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4" name="Google Shape;29614;p65"/>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5" name="Google Shape;29615;p65"/>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6" name="Google Shape;29616;p65"/>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7" name="Google Shape;29617;p65"/>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8" name="Google Shape;29618;p65"/>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9" name="Google Shape;29619;p65"/>
          <p:cNvGrpSpPr/>
          <p:nvPr/>
        </p:nvGrpSpPr>
        <p:grpSpPr>
          <a:xfrm>
            <a:off x="4935019" y="1310709"/>
            <a:ext cx="246642" cy="368667"/>
            <a:chOff x="4935019" y="1516109"/>
            <a:chExt cx="246642" cy="368667"/>
          </a:xfrm>
        </p:grpSpPr>
        <p:sp>
          <p:nvSpPr>
            <p:cNvPr id="29620" name="Google Shape;29620;p65"/>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1" name="Google Shape;29621;p65"/>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2" name="Google Shape;29622;p65"/>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3" name="Google Shape;29623;p65"/>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4" name="Google Shape;29624;p65"/>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5" name="Google Shape;29625;p65"/>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6" name="Google Shape;29626;p65"/>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7" name="Google Shape;29627;p65"/>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8" name="Google Shape;29628;p65"/>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9" name="Google Shape;29629;p65"/>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0" name="Google Shape;29630;p65"/>
          <p:cNvGrpSpPr/>
          <p:nvPr/>
        </p:nvGrpSpPr>
        <p:grpSpPr>
          <a:xfrm>
            <a:off x="7989335" y="3154619"/>
            <a:ext cx="291698" cy="368405"/>
            <a:chOff x="7989335" y="3360019"/>
            <a:chExt cx="291698" cy="368405"/>
          </a:xfrm>
        </p:grpSpPr>
        <p:sp>
          <p:nvSpPr>
            <p:cNvPr id="29631" name="Google Shape;29631;p65"/>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2" name="Google Shape;29632;p65"/>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3" name="Google Shape;29633;p65"/>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4" name="Google Shape;29634;p65"/>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5" name="Google Shape;29635;p65"/>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6" name="Google Shape;29636;p65"/>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7" name="Google Shape;29637;p65"/>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8" name="Google Shape;29638;p65"/>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9" name="Google Shape;29639;p65"/>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0" name="Google Shape;29640;p65"/>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1" name="Google Shape;29641;p65"/>
          <p:cNvGrpSpPr/>
          <p:nvPr/>
        </p:nvGrpSpPr>
        <p:grpSpPr>
          <a:xfrm>
            <a:off x="6633158" y="3154383"/>
            <a:ext cx="368143" cy="368771"/>
            <a:chOff x="6633158" y="3359783"/>
            <a:chExt cx="368143" cy="368771"/>
          </a:xfrm>
        </p:grpSpPr>
        <p:sp>
          <p:nvSpPr>
            <p:cNvPr id="29642" name="Google Shape;29642;p65"/>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3" name="Google Shape;29643;p65"/>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4" name="Google Shape;29644;p65"/>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5" name="Google Shape;29645;p65"/>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6" name="Google Shape;29646;p65"/>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7" name="Google Shape;29647;p65"/>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8" name="Google Shape;29648;p65"/>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9" name="Google Shape;29649;p65"/>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0" name="Google Shape;29650;p65"/>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1" name="Google Shape;29651;p65"/>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2" name="Google Shape;29652;p65"/>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3" name="Google Shape;29653;p65"/>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4" name="Google Shape;29654;p65"/>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5" name="Google Shape;29655;p65"/>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6" name="Google Shape;29656;p65"/>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7" name="Google Shape;29657;p65"/>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8" name="Google Shape;29658;p65"/>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9" name="Google Shape;29659;p65"/>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60" name="Google Shape;29660;p65"/>
          <p:cNvGrpSpPr/>
          <p:nvPr/>
        </p:nvGrpSpPr>
        <p:grpSpPr>
          <a:xfrm>
            <a:off x="7940666" y="1814805"/>
            <a:ext cx="383249" cy="286488"/>
            <a:chOff x="7940666" y="2020205"/>
            <a:chExt cx="383249" cy="286488"/>
          </a:xfrm>
        </p:grpSpPr>
        <p:sp>
          <p:nvSpPr>
            <p:cNvPr id="29661" name="Google Shape;29661;p65"/>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2" name="Google Shape;29662;p65"/>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3" name="Google Shape;29663;p65"/>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4" name="Google Shape;29664;p65"/>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5" name="Google Shape;29665;p65"/>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66" name="Google Shape;29666;p65"/>
          <p:cNvGrpSpPr/>
          <p:nvPr/>
        </p:nvGrpSpPr>
        <p:grpSpPr>
          <a:xfrm>
            <a:off x="7508513" y="1818078"/>
            <a:ext cx="372175" cy="279995"/>
            <a:chOff x="7508513" y="2023478"/>
            <a:chExt cx="372175" cy="279995"/>
          </a:xfrm>
        </p:grpSpPr>
        <p:sp>
          <p:nvSpPr>
            <p:cNvPr id="29667" name="Google Shape;29667;p65"/>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8" name="Google Shape;29668;p65"/>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9" name="Google Shape;29669;p65"/>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0" name="Google Shape;29670;p65"/>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1" name="Google Shape;29671;p65"/>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2" name="Google Shape;29672;p65"/>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3" name="Google Shape;29673;p65"/>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4" name="Google Shape;29674;p65"/>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5" name="Google Shape;29675;p65"/>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6" name="Google Shape;29676;p65"/>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7" name="Google Shape;29677;p65"/>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8" name="Google Shape;29678;p65"/>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9" name="Google Shape;29679;p65"/>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0" name="Google Shape;29680;p65"/>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1" name="Google Shape;29681;p65"/>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2" name="Google Shape;29682;p65"/>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83" name="Google Shape;29683;p65"/>
          <p:cNvGrpSpPr/>
          <p:nvPr/>
        </p:nvGrpSpPr>
        <p:grpSpPr>
          <a:xfrm>
            <a:off x="7070705" y="1790903"/>
            <a:ext cx="368405" cy="334449"/>
            <a:chOff x="7070705" y="1996303"/>
            <a:chExt cx="368405" cy="334449"/>
          </a:xfrm>
        </p:grpSpPr>
        <p:sp>
          <p:nvSpPr>
            <p:cNvPr id="29684" name="Google Shape;29684;p65"/>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5" name="Google Shape;29685;p65"/>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6" name="Google Shape;29686;p65"/>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7" name="Google Shape;29687;p65"/>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8" name="Google Shape;29688;p65"/>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9" name="Google Shape;29689;p65"/>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0" name="Google Shape;29690;p65"/>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1" name="Google Shape;29691;p65"/>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2" name="Google Shape;29692;p65"/>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3" name="Google Shape;29693;p65"/>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4" name="Google Shape;29694;p65"/>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5" name="Google Shape;29695;p65"/>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6" name="Google Shape;29696;p65"/>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7" name="Google Shape;29697;p65"/>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8" name="Google Shape;29698;p65"/>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99" name="Google Shape;29699;p65"/>
          <p:cNvGrpSpPr/>
          <p:nvPr/>
        </p:nvGrpSpPr>
        <p:grpSpPr>
          <a:xfrm>
            <a:off x="6630645" y="1834938"/>
            <a:ext cx="368536" cy="246275"/>
            <a:chOff x="6630645" y="2040338"/>
            <a:chExt cx="368536" cy="246275"/>
          </a:xfrm>
        </p:grpSpPr>
        <p:sp>
          <p:nvSpPr>
            <p:cNvPr id="29700" name="Google Shape;29700;p65"/>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1" name="Google Shape;29701;p65"/>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2" name="Google Shape;29702;p65"/>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3" name="Google Shape;29703;p65"/>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4" name="Google Shape;29704;p65"/>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5" name="Google Shape;29705;p65"/>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6" name="Google Shape;29706;p65"/>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7" name="Google Shape;29707;p65"/>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8" name="Google Shape;29708;p65"/>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9" name="Google Shape;29709;p65"/>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0" name="Google Shape;29710;p65"/>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1" name="Google Shape;29711;p65"/>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2" name="Google Shape;29712;p65"/>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3" name="Google Shape;29713;p65"/>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4" name="Google Shape;29714;p65"/>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5" name="Google Shape;29715;p65"/>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6" name="Google Shape;29716;p65"/>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7" name="Google Shape;29717;p65"/>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8" name="Google Shape;29718;p65"/>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9" name="Google Shape;29719;p65"/>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0" name="Google Shape;29720;p65"/>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1" name="Google Shape;29721;p65"/>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2" name="Google Shape;29722;p65"/>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3" name="Google Shape;29723;p65"/>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4" name="Google Shape;29724;p65"/>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5" name="Google Shape;29725;p65"/>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26" name="Google Shape;29726;p65"/>
          <p:cNvGrpSpPr/>
          <p:nvPr/>
        </p:nvGrpSpPr>
        <p:grpSpPr>
          <a:xfrm>
            <a:off x="6190455" y="1789646"/>
            <a:ext cx="368771" cy="336858"/>
            <a:chOff x="6190455" y="1995046"/>
            <a:chExt cx="368771" cy="336858"/>
          </a:xfrm>
        </p:grpSpPr>
        <p:sp>
          <p:nvSpPr>
            <p:cNvPr id="29727" name="Google Shape;29727;p65"/>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8" name="Google Shape;29728;p65"/>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9" name="Google Shape;29729;p65"/>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0" name="Google Shape;29730;p65"/>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1" name="Google Shape;29731;p65"/>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2" name="Google Shape;29732;p65"/>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3" name="Google Shape;29733;p65"/>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4" name="Google Shape;29734;p65"/>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5" name="Google Shape;29735;p65"/>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6" name="Google Shape;29736;p65"/>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7" name="Google Shape;29737;p65"/>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8" name="Google Shape;29738;p65"/>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9" name="Google Shape;29739;p65"/>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0" name="Google Shape;29740;p65"/>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1" name="Google Shape;29741;p65"/>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2" name="Google Shape;29742;p65"/>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3" name="Google Shape;29743;p65"/>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4" name="Google Shape;29744;p65"/>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5" name="Google Shape;29745;p65"/>
          <p:cNvGrpSpPr/>
          <p:nvPr/>
        </p:nvGrpSpPr>
        <p:grpSpPr>
          <a:xfrm>
            <a:off x="5750631" y="1810983"/>
            <a:ext cx="371677" cy="293740"/>
            <a:chOff x="5750631" y="2016383"/>
            <a:chExt cx="371677" cy="293740"/>
          </a:xfrm>
        </p:grpSpPr>
        <p:sp>
          <p:nvSpPr>
            <p:cNvPr id="29746" name="Google Shape;29746;p65"/>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7" name="Google Shape;29747;p65"/>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8" name="Google Shape;29748;p65"/>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9" name="Google Shape;29749;p65"/>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0" name="Google Shape;29750;p65"/>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1" name="Google Shape;29751;p65"/>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2" name="Google Shape;29752;p65"/>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3" name="Google Shape;29753;p65"/>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4" name="Google Shape;29754;p65"/>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5" name="Google Shape;29755;p65"/>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6" name="Google Shape;29756;p65"/>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7" name="Google Shape;29757;p65"/>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8" name="Google Shape;29758;p65"/>
          <p:cNvGrpSpPr/>
          <p:nvPr/>
        </p:nvGrpSpPr>
        <p:grpSpPr>
          <a:xfrm>
            <a:off x="5310807" y="1817449"/>
            <a:ext cx="368274" cy="281226"/>
            <a:chOff x="5310807" y="2022849"/>
            <a:chExt cx="368274" cy="281226"/>
          </a:xfrm>
        </p:grpSpPr>
        <p:sp>
          <p:nvSpPr>
            <p:cNvPr id="29759" name="Google Shape;29759;p65"/>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0" name="Google Shape;29760;p65"/>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1" name="Google Shape;29761;p65"/>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2" name="Google Shape;29762;p65"/>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3" name="Google Shape;29763;p65"/>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4" name="Google Shape;29764;p65"/>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5" name="Google Shape;29765;p65"/>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6" name="Google Shape;29766;p65"/>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7" name="Google Shape;29767;p65"/>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8" name="Google Shape;29768;p65"/>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9" name="Google Shape;29769;p65"/>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0" name="Google Shape;29770;p65"/>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1" name="Google Shape;29771;p65"/>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2" name="Google Shape;29772;p65"/>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3" name="Google Shape;29773;p65"/>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4" name="Google Shape;29774;p65"/>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5" name="Google Shape;29775;p65"/>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6" name="Google Shape;29776;p65"/>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7" name="Google Shape;29777;p65"/>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8" name="Google Shape;29778;p65"/>
          <p:cNvGrpSpPr/>
          <p:nvPr/>
        </p:nvGrpSpPr>
        <p:grpSpPr>
          <a:xfrm>
            <a:off x="4865589" y="1817030"/>
            <a:ext cx="375788" cy="281828"/>
            <a:chOff x="4865589" y="2022430"/>
            <a:chExt cx="375788" cy="281828"/>
          </a:xfrm>
        </p:grpSpPr>
        <p:sp>
          <p:nvSpPr>
            <p:cNvPr id="29779" name="Google Shape;29779;p65"/>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0" name="Google Shape;29780;p65"/>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1" name="Google Shape;29781;p65"/>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2" name="Google Shape;29782;p65"/>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3" name="Google Shape;29783;p65"/>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4" name="Google Shape;29784;p65"/>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5" name="Google Shape;29785;p65"/>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6" name="Google Shape;29786;p65"/>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7" name="Google Shape;29787;p65"/>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8" name="Google Shape;29788;p65"/>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9" name="Google Shape;29789;p65"/>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0" name="Google Shape;29790;p65"/>
          <p:cNvGrpSpPr/>
          <p:nvPr/>
        </p:nvGrpSpPr>
        <p:grpSpPr>
          <a:xfrm>
            <a:off x="7107069" y="3154855"/>
            <a:ext cx="293818" cy="368012"/>
            <a:chOff x="7107069" y="3360255"/>
            <a:chExt cx="293818" cy="368012"/>
          </a:xfrm>
        </p:grpSpPr>
        <p:sp>
          <p:nvSpPr>
            <p:cNvPr id="29791" name="Google Shape;29791;p65"/>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2" name="Google Shape;29792;p65"/>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3" name="Google Shape;29793;p65"/>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4" name="Google Shape;29794;p65"/>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5" name="Google Shape;29795;p65"/>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6" name="Google Shape;29796;p65"/>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7" name="Google Shape;29797;p65"/>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8" name="Google Shape;29798;p65"/>
          <p:cNvGrpSpPr/>
          <p:nvPr/>
        </p:nvGrpSpPr>
        <p:grpSpPr>
          <a:xfrm>
            <a:off x="7578597" y="3154933"/>
            <a:ext cx="234285" cy="367855"/>
            <a:chOff x="7578597" y="3360333"/>
            <a:chExt cx="234285" cy="367855"/>
          </a:xfrm>
        </p:grpSpPr>
        <p:sp>
          <p:nvSpPr>
            <p:cNvPr id="29799" name="Google Shape;29799;p65"/>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0" name="Google Shape;29800;p65"/>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1" name="Google Shape;29801;p65"/>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2" name="Google Shape;29802;p65"/>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3" name="Google Shape;29803;p65"/>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4" name="Google Shape;29804;p65"/>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5" name="Google Shape;29805;p65"/>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6" name="Google Shape;29806;p65"/>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7" name="Google Shape;29807;p65"/>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08" name="Google Shape;29808;p65"/>
          <p:cNvGrpSpPr/>
          <p:nvPr/>
        </p:nvGrpSpPr>
        <p:grpSpPr>
          <a:xfrm>
            <a:off x="6697352" y="4083983"/>
            <a:ext cx="269130" cy="354530"/>
            <a:chOff x="6697352" y="4289383"/>
            <a:chExt cx="269130" cy="354530"/>
          </a:xfrm>
        </p:grpSpPr>
        <p:sp>
          <p:nvSpPr>
            <p:cNvPr id="29809" name="Google Shape;29809;p65"/>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0" name="Google Shape;29810;p65"/>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1" name="Google Shape;29811;p65"/>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2" name="Google Shape;29812;p65"/>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3" name="Google Shape;29813;p65"/>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4" name="Google Shape;29814;p65"/>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5" name="Google Shape;29815;p65"/>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6" name="Google Shape;29816;p65"/>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7" name="Google Shape;29817;p65"/>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8" name="Google Shape;29818;p65"/>
          <p:cNvGrpSpPr/>
          <p:nvPr/>
        </p:nvGrpSpPr>
        <p:grpSpPr>
          <a:xfrm>
            <a:off x="5768616" y="2703485"/>
            <a:ext cx="334816" cy="368536"/>
            <a:chOff x="5768616" y="2908885"/>
            <a:chExt cx="334816" cy="368536"/>
          </a:xfrm>
        </p:grpSpPr>
        <p:sp>
          <p:nvSpPr>
            <p:cNvPr id="29819" name="Google Shape;29819;p65"/>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0" name="Google Shape;29820;p65"/>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1" name="Google Shape;29821;p65"/>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2" name="Google Shape;29822;p65"/>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3" name="Google Shape;29823;p65"/>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4" name="Google Shape;29824;p65"/>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5" name="Google Shape;29825;p65"/>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6" name="Google Shape;29826;p65"/>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7" name="Google Shape;29827;p65"/>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8" name="Google Shape;29828;p65"/>
          <p:cNvGrpSpPr/>
          <p:nvPr/>
        </p:nvGrpSpPr>
        <p:grpSpPr>
          <a:xfrm>
            <a:off x="6657061" y="2703485"/>
            <a:ext cx="323114" cy="368667"/>
            <a:chOff x="6657061" y="2908885"/>
            <a:chExt cx="323114" cy="368667"/>
          </a:xfrm>
        </p:grpSpPr>
        <p:sp>
          <p:nvSpPr>
            <p:cNvPr id="29829" name="Google Shape;29829;p65"/>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0" name="Google Shape;29830;p65"/>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1" name="Google Shape;29831;p65"/>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2" name="Google Shape;29832;p65"/>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3" name="Google Shape;29833;p65"/>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4" name="Google Shape;29834;p65"/>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5" name="Google Shape;29835;p65"/>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36" name="Google Shape;29836;p65"/>
          <p:cNvGrpSpPr/>
          <p:nvPr/>
        </p:nvGrpSpPr>
        <p:grpSpPr>
          <a:xfrm>
            <a:off x="6211084" y="2703773"/>
            <a:ext cx="330915" cy="368457"/>
            <a:chOff x="6211084" y="2909173"/>
            <a:chExt cx="330915" cy="368457"/>
          </a:xfrm>
        </p:grpSpPr>
        <p:sp>
          <p:nvSpPr>
            <p:cNvPr id="29837" name="Google Shape;29837;p65"/>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8" name="Google Shape;29838;p65"/>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9" name="Google Shape;29839;p65"/>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0" name="Google Shape;29840;p65"/>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1" name="Google Shape;29841;p65"/>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2" name="Google Shape;29842;p65"/>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3" name="Google Shape;29843;p65"/>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4" name="Google Shape;29844;p65"/>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5" name="Google Shape;29845;p65"/>
          <p:cNvGrpSpPr/>
          <p:nvPr/>
        </p:nvGrpSpPr>
        <p:grpSpPr>
          <a:xfrm>
            <a:off x="7543097" y="2703354"/>
            <a:ext cx="314945" cy="368300"/>
            <a:chOff x="7543097" y="2908754"/>
            <a:chExt cx="314945" cy="368300"/>
          </a:xfrm>
        </p:grpSpPr>
        <p:sp>
          <p:nvSpPr>
            <p:cNvPr id="29846" name="Google Shape;29846;p65"/>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7" name="Google Shape;29847;p65"/>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8" name="Google Shape;29848;p65"/>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9" name="Google Shape;29849;p65"/>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0" name="Google Shape;29850;p65"/>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1" name="Google Shape;29851;p65"/>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2" name="Google Shape;29852;p65"/>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3" name="Google Shape;29853;p65"/>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4" name="Google Shape;29854;p65"/>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5" name="Google Shape;29855;p65"/>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6" name="Google Shape;29856;p65"/>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7" name="Google Shape;29857;p65"/>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8" name="Google Shape;29858;p65"/>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9" name="Google Shape;29859;p65"/>
          <p:cNvGrpSpPr/>
          <p:nvPr/>
        </p:nvGrpSpPr>
        <p:grpSpPr>
          <a:xfrm>
            <a:off x="7090471" y="2703564"/>
            <a:ext cx="331282" cy="368588"/>
            <a:chOff x="7090471" y="2908964"/>
            <a:chExt cx="331282" cy="368588"/>
          </a:xfrm>
        </p:grpSpPr>
        <p:sp>
          <p:nvSpPr>
            <p:cNvPr id="29860" name="Google Shape;29860;p65"/>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1" name="Google Shape;29861;p65"/>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2" name="Google Shape;29862;p65"/>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63" name="Google Shape;29863;p65"/>
          <p:cNvGrpSpPr/>
          <p:nvPr/>
        </p:nvGrpSpPr>
        <p:grpSpPr>
          <a:xfrm>
            <a:off x="7159769" y="3621199"/>
            <a:ext cx="195722" cy="339816"/>
            <a:chOff x="7159769" y="3826599"/>
            <a:chExt cx="195722" cy="339816"/>
          </a:xfrm>
        </p:grpSpPr>
        <p:sp>
          <p:nvSpPr>
            <p:cNvPr id="29864" name="Google Shape;29864;p65"/>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5" name="Google Shape;29865;p65"/>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6" name="Google Shape;29866;p65"/>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7" name="Google Shape;29867;p65"/>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8" name="Google Shape;29868;p65"/>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9" name="Google Shape;29869;p65"/>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0" name="Google Shape;29870;p65"/>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1" name="Google Shape;29871;p65"/>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2" name="Google Shape;29872;p65"/>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3" name="Google Shape;29873;p65"/>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4" name="Google Shape;29874;p65"/>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5" name="Google Shape;29875;p65"/>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6" name="Google Shape;29876;p65"/>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7" name="Google Shape;29877;p65"/>
          <p:cNvGrpSpPr/>
          <p:nvPr/>
        </p:nvGrpSpPr>
        <p:grpSpPr>
          <a:xfrm>
            <a:off x="4959157" y="2703485"/>
            <a:ext cx="191454" cy="369531"/>
            <a:chOff x="4959157" y="2908885"/>
            <a:chExt cx="191454" cy="369531"/>
          </a:xfrm>
        </p:grpSpPr>
        <p:sp>
          <p:nvSpPr>
            <p:cNvPr id="29878" name="Google Shape;29878;p65"/>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9" name="Google Shape;29879;p65"/>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0" name="Google Shape;29880;p65"/>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1" name="Google Shape;29881;p65"/>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2" name="Google Shape;29882;p65"/>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3" name="Google Shape;29883;p65"/>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4" name="Google Shape;29884;p65"/>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5" name="Google Shape;29885;p65"/>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6" name="Google Shape;29886;p65"/>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7" name="Google Shape;29887;p65"/>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8" name="Google Shape;29888;p65"/>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9" name="Google Shape;29889;p65"/>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90" name="Google Shape;29890;p65"/>
          <p:cNvGrpSpPr/>
          <p:nvPr/>
        </p:nvGrpSpPr>
        <p:grpSpPr>
          <a:xfrm>
            <a:off x="7994230" y="2703511"/>
            <a:ext cx="295729" cy="368379"/>
            <a:chOff x="7994230" y="2908911"/>
            <a:chExt cx="295729" cy="368379"/>
          </a:xfrm>
        </p:grpSpPr>
        <p:sp>
          <p:nvSpPr>
            <p:cNvPr id="29891" name="Google Shape;29891;p65"/>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2" name="Google Shape;29892;p65"/>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3" name="Google Shape;29893;p65"/>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4" name="Google Shape;29894;p65"/>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5" name="Google Shape;29895;p65"/>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6" name="Google Shape;29896;p65"/>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7" name="Google Shape;29897;p65"/>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8" name="Google Shape;29898;p65"/>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9" name="Google Shape;29899;p65"/>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0" name="Google Shape;29900;p65"/>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1" name="Google Shape;29901;p65"/>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2" name="Google Shape;29902;p65"/>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3" name="Google Shape;29903;p65"/>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4" name="Google Shape;29904;p65"/>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5" name="Google Shape;29905;p65"/>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6" name="Google Shape;29906;p65"/>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7" name="Google Shape;29907;p65"/>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8" name="Google Shape;29908;p65"/>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9" name="Google Shape;29909;p65"/>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0" name="Google Shape;29910;p65"/>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1" name="Google Shape;29911;p65"/>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2" name="Google Shape;29912;p65"/>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13" name="Google Shape;29913;p65"/>
          <p:cNvGrpSpPr/>
          <p:nvPr/>
        </p:nvGrpSpPr>
        <p:grpSpPr>
          <a:xfrm>
            <a:off x="7552024" y="3620728"/>
            <a:ext cx="281880" cy="340733"/>
            <a:chOff x="7552024" y="3826128"/>
            <a:chExt cx="281880" cy="340733"/>
          </a:xfrm>
        </p:grpSpPr>
        <p:sp>
          <p:nvSpPr>
            <p:cNvPr id="29914" name="Google Shape;29914;p65"/>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5" name="Google Shape;29915;p65"/>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6" name="Google Shape;29916;p65"/>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7" name="Google Shape;29917;p65"/>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8" name="Google Shape;29918;p65"/>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9" name="Google Shape;29919;p65"/>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0" name="Google Shape;29920;p65"/>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1" name="Google Shape;29921;p65"/>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2" name="Google Shape;29922;p65"/>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3" name="Google Shape;29923;p65"/>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4" name="Google Shape;29924;p65"/>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5" name="Google Shape;29925;p65"/>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6" name="Google Shape;29926;p65"/>
          <p:cNvGrpSpPr/>
          <p:nvPr/>
        </p:nvGrpSpPr>
        <p:grpSpPr>
          <a:xfrm>
            <a:off x="6264910" y="4084428"/>
            <a:ext cx="202895" cy="354268"/>
            <a:chOff x="6264910" y="4289828"/>
            <a:chExt cx="202895" cy="354268"/>
          </a:xfrm>
        </p:grpSpPr>
        <p:sp>
          <p:nvSpPr>
            <p:cNvPr id="29927" name="Google Shape;29927;p65"/>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8" name="Google Shape;29928;p65"/>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9" name="Google Shape;29929;p65"/>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0" name="Google Shape;29930;p65"/>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1" name="Google Shape;29931;p65"/>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2" name="Google Shape;29932;p65"/>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3" name="Google Shape;29933;p65"/>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4" name="Google Shape;29934;p65"/>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35" name="Google Shape;29935;p65"/>
          <p:cNvGrpSpPr/>
          <p:nvPr/>
        </p:nvGrpSpPr>
        <p:grpSpPr>
          <a:xfrm>
            <a:off x="7972606" y="3621147"/>
            <a:ext cx="335863" cy="339685"/>
            <a:chOff x="7972606" y="3826547"/>
            <a:chExt cx="335863" cy="339685"/>
          </a:xfrm>
        </p:grpSpPr>
        <p:sp>
          <p:nvSpPr>
            <p:cNvPr id="29936" name="Google Shape;29936;p65"/>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7" name="Google Shape;29937;p65"/>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8" name="Google Shape;29938;p65"/>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9" name="Google Shape;29939;p65"/>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0" name="Google Shape;29940;p65"/>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1" name="Google Shape;29941;p65"/>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2" name="Google Shape;29942;p65"/>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3" name="Google Shape;29943;p65"/>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4" name="Google Shape;29944;p65"/>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5" name="Google Shape;29945;p65"/>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6" name="Google Shape;29946;p65"/>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7" name="Google Shape;29947;p65"/>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8" name="Google Shape;29948;p65"/>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49" name="Google Shape;29949;p65"/>
          <p:cNvGrpSpPr/>
          <p:nvPr/>
        </p:nvGrpSpPr>
        <p:grpSpPr>
          <a:xfrm>
            <a:off x="5309550" y="2703930"/>
            <a:ext cx="371939" cy="367201"/>
            <a:chOff x="5309550" y="2909330"/>
            <a:chExt cx="371939" cy="367201"/>
          </a:xfrm>
        </p:grpSpPr>
        <p:sp>
          <p:nvSpPr>
            <p:cNvPr id="29950" name="Google Shape;29950;p65"/>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1" name="Google Shape;29951;p65"/>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2" name="Google Shape;29952;p65"/>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3" name="Google Shape;29953;p65"/>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4" name="Google Shape;29954;p65"/>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5" name="Google Shape;29955;p65"/>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6" name="Google Shape;29956;p65"/>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7" name="Google Shape;29957;p65"/>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8" name="Google Shape;29958;p65"/>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9" name="Google Shape;29959;p65"/>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0" name="Google Shape;29960;p65"/>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1" name="Google Shape;29961;p65"/>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2" name="Google Shape;29962;p65"/>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3" name="Google Shape;29963;p65"/>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4" name="Google Shape;29964;p65"/>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5" name="Google Shape;29965;p65"/>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6" name="Google Shape;29966;p65"/>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67" name="Google Shape;29967;p65"/>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2C325B"/>
                </a:solidFill>
              </a:rPr>
              <a:t>Educational Icons</a:t>
            </a:r>
            <a:endParaRPr sz="2400">
              <a:solidFill>
                <a:srgbClr val="2C325B"/>
              </a:solidFill>
            </a:endParaRPr>
          </a:p>
        </p:txBody>
      </p:sp>
      <p:sp>
        <p:nvSpPr>
          <p:cNvPr id="29968" name="Google Shape;29968;p65"/>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2C325B"/>
                </a:solidFill>
              </a:rPr>
              <a:t>Medical Icons</a:t>
            </a:r>
            <a:endParaRPr sz="2400">
              <a:solidFill>
                <a:srgbClr val="2C325B"/>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972"/>
        <p:cNvGrpSpPr/>
        <p:nvPr/>
      </p:nvGrpSpPr>
      <p:grpSpPr>
        <a:xfrm>
          <a:off x="0" y="0"/>
          <a:ext cx="0" cy="0"/>
          <a:chOff x="0" y="0"/>
          <a:chExt cx="0" cy="0"/>
        </a:xfrm>
      </p:grpSpPr>
      <p:grpSp>
        <p:nvGrpSpPr>
          <p:cNvPr id="29973" name="Google Shape;29973;p66"/>
          <p:cNvGrpSpPr/>
          <p:nvPr/>
        </p:nvGrpSpPr>
        <p:grpSpPr>
          <a:xfrm>
            <a:off x="910401" y="1327128"/>
            <a:ext cx="248243" cy="345731"/>
            <a:chOff x="910401" y="1511703"/>
            <a:chExt cx="248243" cy="345731"/>
          </a:xfrm>
        </p:grpSpPr>
        <p:sp>
          <p:nvSpPr>
            <p:cNvPr id="29974" name="Google Shape;29974;p66"/>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5" name="Google Shape;29975;p66"/>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6" name="Google Shape;29976;p66"/>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7" name="Google Shape;29977;p66"/>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8" name="Google Shape;29978;p66"/>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9" name="Google Shape;29979;p66"/>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0" name="Google Shape;29980;p66"/>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1" name="Google Shape;29981;p66"/>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2" name="Google Shape;29982;p66"/>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3" name="Google Shape;29983;p66"/>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4" name="Google Shape;29984;p66"/>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5" name="Google Shape;29985;p66"/>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6" name="Google Shape;29986;p66"/>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7" name="Google Shape;29987;p66"/>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8" name="Google Shape;29988;p66"/>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9" name="Google Shape;29989;p66"/>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0" name="Google Shape;29990;p66"/>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1" name="Google Shape;29991;p66"/>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2" name="Google Shape;29992;p66"/>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3" name="Google Shape;29993;p66"/>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4" name="Google Shape;29994;p66"/>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5" name="Google Shape;29995;p66"/>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6" name="Google Shape;29996;p66"/>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7" name="Google Shape;29997;p66"/>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98" name="Google Shape;29998;p66"/>
          <p:cNvGrpSpPr/>
          <p:nvPr/>
        </p:nvGrpSpPr>
        <p:grpSpPr>
          <a:xfrm>
            <a:off x="1311970" y="1327312"/>
            <a:ext cx="345810" cy="345547"/>
            <a:chOff x="1311970" y="1511887"/>
            <a:chExt cx="345810" cy="345547"/>
          </a:xfrm>
        </p:grpSpPr>
        <p:sp>
          <p:nvSpPr>
            <p:cNvPr id="29999" name="Google Shape;29999;p66"/>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0" name="Google Shape;30000;p66"/>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1" name="Google Shape;30001;p66"/>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2" name="Google Shape;30002;p66"/>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3" name="Google Shape;30003;p66"/>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4" name="Google Shape;30004;p66"/>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5" name="Google Shape;30005;p66"/>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6" name="Google Shape;30006;p66"/>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7" name="Google Shape;30007;p66"/>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8" name="Google Shape;30008;p66"/>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9" name="Google Shape;30009;p66"/>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0" name="Google Shape;30010;p66"/>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1" name="Google Shape;30011;p66"/>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2" name="Google Shape;30012;p66"/>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13" name="Google Shape;30013;p66"/>
          <p:cNvGrpSpPr/>
          <p:nvPr/>
        </p:nvGrpSpPr>
        <p:grpSpPr>
          <a:xfrm>
            <a:off x="1754297" y="1326735"/>
            <a:ext cx="353757" cy="346413"/>
            <a:chOff x="1754297" y="1511310"/>
            <a:chExt cx="353757" cy="346413"/>
          </a:xfrm>
        </p:grpSpPr>
        <p:sp>
          <p:nvSpPr>
            <p:cNvPr id="30014" name="Google Shape;30014;p66"/>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5" name="Google Shape;30015;p66"/>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6" name="Google Shape;30016;p66"/>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7" name="Google Shape;30017;p66"/>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8" name="Google Shape;30018;p66"/>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9" name="Google Shape;30019;p66"/>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0" name="Google Shape;30020;p66"/>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1" name="Google Shape;30021;p66"/>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2" name="Google Shape;30022;p66"/>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3" name="Google Shape;30023;p66"/>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4" name="Google Shape;30024;p66"/>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5" name="Google Shape;30025;p66"/>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6" name="Google Shape;30026;p66"/>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7" name="Google Shape;30027;p66"/>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8" name="Google Shape;30028;p66"/>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9" name="Google Shape;30029;p66"/>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0" name="Google Shape;30030;p66"/>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1" name="Google Shape;30031;p66"/>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2" name="Google Shape;30032;p66"/>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3" name="Google Shape;30033;p66"/>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4" name="Google Shape;30034;p66"/>
          <p:cNvGrpSpPr/>
          <p:nvPr/>
        </p:nvGrpSpPr>
        <p:grpSpPr>
          <a:xfrm>
            <a:off x="3115872" y="1327233"/>
            <a:ext cx="316277" cy="345600"/>
            <a:chOff x="3115872" y="1511808"/>
            <a:chExt cx="316277" cy="345600"/>
          </a:xfrm>
        </p:grpSpPr>
        <p:sp>
          <p:nvSpPr>
            <p:cNvPr id="30035" name="Google Shape;30035;p66"/>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6" name="Google Shape;30036;p66"/>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7" name="Google Shape;30037;p66"/>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8" name="Google Shape;30038;p66"/>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9" name="Google Shape;30039;p66"/>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0" name="Google Shape;30040;p66"/>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1" name="Google Shape;30041;p66"/>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2" name="Google Shape;30042;p66"/>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3" name="Google Shape;30043;p66"/>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4" name="Google Shape;30044;p66"/>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5" name="Google Shape;30045;p66"/>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6" name="Google Shape;30046;p66"/>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7" name="Google Shape;30047;p66"/>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8" name="Google Shape;30048;p66"/>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9" name="Google Shape;30049;p66"/>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0" name="Google Shape;30050;p66"/>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1" name="Google Shape;30051;p66"/>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2" name="Google Shape;30052;p66"/>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53" name="Google Shape;30053;p66"/>
          <p:cNvGrpSpPr/>
          <p:nvPr/>
        </p:nvGrpSpPr>
        <p:grpSpPr>
          <a:xfrm>
            <a:off x="3561975" y="1327207"/>
            <a:ext cx="349088" cy="345652"/>
            <a:chOff x="3561975" y="1511782"/>
            <a:chExt cx="349088" cy="345652"/>
          </a:xfrm>
        </p:grpSpPr>
        <p:sp>
          <p:nvSpPr>
            <p:cNvPr id="30054" name="Google Shape;30054;p66"/>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5" name="Google Shape;30055;p66"/>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6" name="Google Shape;30056;p66"/>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7" name="Google Shape;30057;p66"/>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8" name="Google Shape;30058;p66"/>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9" name="Google Shape;30059;p66"/>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0" name="Google Shape;30060;p66"/>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1" name="Google Shape;30061;p66"/>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2" name="Google Shape;30062;p66"/>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3" name="Google Shape;30063;p66"/>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4" name="Google Shape;30064;p66"/>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5" name="Google Shape;30065;p66"/>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6" name="Google Shape;30066;p66"/>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7" name="Google Shape;30067;p66"/>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8" name="Google Shape;30068;p66"/>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9" name="Google Shape;30069;p66"/>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0" name="Google Shape;30070;p66"/>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1" name="Google Shape;30071;p66"/>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2" name="Google Shape;30072;p66"/>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3" name="Google Shape;30073;p66"/>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4" name="Google Shape;30074;p66"/>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5" name="Google Shape;30075;p66"/>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6" name="Google Shape;30076;p66"/>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7" name="Google Shape;30077;p66"/>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78" name="Google Shape;30078;p66"/>
          <p:cNvGrpSpPr/>
          <p:nvPr/>
        </p:nvGrpSpPr>
        <p:grpSpPr>
          <a:xfrm>
            <a:off x="1747347" y="3178265"/>
            <a:ext cx="382161" cy="356537"/>
            <a:chOff x="1747347" y="3362840"/>
            <a:chExt cx="382161" cy="356537"/>
          </a:xfrm>
        </p:grpSpPr>
        <p:sp>
          <p:nvSpPr>
            <p:cNvPr id="30079" name="Google Shape;30079;p66"/>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0" name="Google Shape;30080;p66"/>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1" name="Google Shape;30081;p66"/>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2" name="Google Shape;30082;p66"/>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3" name="Google Shape;30083;p66"/>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4" name="Google Shape;30084;p66"/>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5" name="Google Shape;30085;p66"/>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6" name="Google Shape;30086;p66"/>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7" name="Google Shape;30087;p66"/>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8" name="Google Shape;30088;p66"/>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9" name="Google Shape;30089;p66"/>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0" name="Google Shape;30090;p66"/>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1" name="Google Shape;30091;p66"/>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2" name="Google Shape;30092;p66"/>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3" name="Google Shape;30093;p66"/>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4" name="Google Shape;30094;p66"/>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5" name="Google Shape;30095;p66"/>
          <p:cNvGrpSpPr/>
          <p:nvPr/>
        </p:nvGrpSpPr>
        <p:grpSpPr>
          <a:xfrm>
            <a:off x="2181989" y="3194421"/>
            <a:ext cx="404874" cy="341535"/>
            <a:chOff x="2181989" y="3378996"/>
            <a:chExt cx="404874" cy="341535"/>
          </a:xfrm>
        </p:grpSpPr>
        <p:sp>
          <p:nvSpPr>
            <p:cNvPr id="30096" name="Google Shape;30096;p66"/>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7" name="Google Shape;30097;p66"/>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8" name="Google Shape;30098;p66"/>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9" name="Google Shape;30099;p66"/>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0" name="Google Shape;30100;p66"/>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1" name="Google Shape;30101;p66"/>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2" name="Google Shape;30102;p66"/>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3" name="Google Shape;30103;p66"/>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4" name="Google Shape;30104;p66"/>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5" name="Google Shape;30105;p66"/>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6" name="Google Shape;30106;p66"/>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7" name="Google Shape;30107;p66"/>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8" name="Google Shape;30108;p66"/>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9" name="Google Shape;30109;p66"/>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0" name="Google Shape;30110;p66"/>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1" name="Google Shape;30111;p66"/>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2" name="Google Shape;30112;p66"/>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3" name="Google Shape;30113;p66"/>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14" name="Google Shape;30114;p66"/>
          <p:cNvGrpSpPr/>
          <p:nvPr/>
        </p:nvGrpSpPr>
        <p:grpSpPr>
          <a:xfrm>
            <a:off x="3097565" y="3197333"/>
            <a:ext cx="361336" cy="338623"/>
            <a:chOff x="3097565" y="3381908"/>
            <a:chExt cx="361336" cy="338623"/>
          </a:xfrm>
        </p:grpSpPr>
        <p:sp>
          <p:nvSpPr>
            <p:cNvPr id="30115" name="Google Shape;30115;p66"/>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6" name="Google Shape;30116;p66"/>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7" name="Google Shape;30117;p66"/>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8" name="Google Shape;30118;p66"/>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9" name="Google Shape;30119;p66"/>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0" name="Google Shape;30120;p66"/>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1" name="Google Shape;30121;p66"/>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2" name="Google Shape;30122;p66"/>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3" name="Google Shape;30123;p66"/>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4" name="Google Shape;30124;p66"/>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5" name="Google Shape;30125;p66"/>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6" name="Google Shape;30126;p66"/>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7" name="Google Shape;30127;p66"/>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8" name="Google Shape;30128;p66"/>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29" name="Google Shape;30129;p66"/>
          <p:cNvGrpSpPr/>
          <p:nvPr/>
        </p:nvGrpSpPr>
        <p:grpSpPr>
          <a:xfrm>
            <a:off x="871401" y="1813806"/>
            <a:ext cx="324224" cy="338466"/>
            <a:chOff x="871401" y="1998381"/>
            <a:chExt cx="324224" cy="338466"/>
          </a:xfrm>
        </p:grpSpPr>
        <p:sp>
          <p:nvSpPr>
            <p:cNvPr id="30130" name="Google Shape;30130;p66"/>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1" name="Google Shape;30131;p66"/>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2" name="Google Shape;30132;p66"/>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3" name="Google Shape;30133;p66"/>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4" name="Google Shape;30134;p66"/>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5" name="Google Shape;30135;p66"/>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6" name="Google Shape;30136;p66"/>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7" name="Google Shape;30137;p66"/>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8" name="Google Shape;30138;p66"/>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9" name="Google Shape;30139;p66"/>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0" name="Google Shape;30140;p66"/>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1" name="Google Shape;30141;p66"/>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2" name="Google Shape;30142;p66"/>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3" name="Google Shape;30143;p66"/>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4" name="Google Shape;30144;p66"/>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5" name="Google Shape;30145;p66"/>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6" name="Google Shape;30146;p66"/>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47" name="Google Shape;30147;p66"/>
          <p:cNvGrpSpPr/>
          <p:nvPr/>
        </p:nvGrpSpPr>
        <p:grpSpPr>
          <a:xfrm>
            <a:off x="1751884" y="1804705"/>
            <a:ext cx="360602" cy="360471"/>
            <a:chOff x="1751884" y="1989280"/>
            <a:chExt cx="360602" cy="360471"/>
          </a:xfrm>
        </p:grpSpPr>
        <p:sp>
          <p:nvSpPr>
            <p:cNvPr id="30148" name="Google Shape;30148;p66"/>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9" name="Google Shape;30149;p66"/>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0" name="Google Shape;30150;p66"/>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1" name="Google Shape;30151;p66"/>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2" name="Google Shape;30152;p66"/>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3" name="Google Shape;30153;p66"/>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4" name="Google Shape;30154;p66"/>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5" name="Google Shape;30155;p66"/>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6" name="Google Shape;30156;p66"/>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7" name="Google Shape;30157;p66"/>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8" name="Google Shape;30158;p66"/>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9" name="Google Shape;30159;p66"/>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0" name="Google Shape;30160;p66"/>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1" name="Google Shape;30161;p66"/>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2" name="Google Shape;30162;p66"/>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63" name="Google Shape;30163;p66"/>
          <p:cNvGrpSpPr/>
          <p:nvPr/>
        </p:nvGrpSpPr>
        <p:grpSpPr>
          <a:xfrm>
            <a:off x="2188048" y="1798987"/>
            <a:ext cx="389347" cy="353284"/>
            <a:chOff x="2188048" y="1983562"/>
            <a:chExt cx="389347" cy="353284"/>
          </a:xfrm>
        </p:grpSpPr>
        <p:sp>
          <p:nvSpPr>
            <p:cNvPr id="30164" name="Google Shape;30164;p66"/>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5" name="Google Shape;30165;p66"/>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6" name="Google Shape;30166;p66"/>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7" name="Google Shape;30167;p66"/>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8" name="Google Shape;30168;p66"/>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9" name="Google Shape;30169;p66"/>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0" name="Google Shape;30170;p66"/>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1" name="Google Shape;30171;p66"/>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2" name="Google Shape;30172;p66"/>
          <p:cNvGrpSpPr/>
          <p:nvPr/>
        </p:nvGrpSpPr>
        <p:grpSpPr>
          <a:xfrm>
            <a:off x="2654399" y="1839141"/>
            <a:ext cx="342977" cy="287663"/>
            <a:chOff x="2654399" y="2023716"/>
            <a:chExt cx="342977" cy="287663"/>
          </a:xfrm>
        </p:grpSpPr>
        <p:sp>
          <p:nvSpPr>
            <p:cNvPr id="30173" name="Google Shape;30173;p66"/>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4" name="Google Shape;30174;p66"/>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5" name="Google Shape;30175;p66"/>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6" name="Google Shape;30176;p66"/>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7" name="Google Shape;30177;p66"/>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8" name="Google Shape;30178;p66"/>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9" name="Google Shape;30179;p66"/>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0" name="Google Shape;30180;p66"/>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1" name="Google Shape;30181;p66"/>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2" name="Google Shape;30182;p66"/>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3" name="Google Shape;30183;p66"/>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4" name="Google Shape;30184;p66"/>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5" name="Google Shape;30185;p66"/>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6" name="Google Shape;30186;p66"/>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7" name="Google Shape;30187;p66"/>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8" name="Google Shape;30188;p66"/>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9" name="Google Shape;30189;p66"/>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0" name="Google Shape;30190;p66"/>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1" name="Google Shape;30191;p66"/>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2" name="Google Shape;30192;p66"/>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3" name="Google Shape;30193;p66"/>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4" name="Google Shape;30194;p66"/>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5" name="Google Shape;30195;p66"/>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6" name="Google Shape;30196;p66"/>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7" name="Google Shape;30197;p66"/>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8" name="Google Shape;30198;p66"/>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9" name="Google Shape;30199;p66"/>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0" name="Google Shape;30200;p66"/>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1" name="Google Shape;30201;p66"/>
          <p:cNvGrpSpPr/>
          <p:nvPr/>
        </p:nvGrpSpPr>
        <p:grpSpPr>
          <a:xfrm>
            <a:off x="3104515" y="1813806"/>
            <a:ext cx="338492" cy="338597"/>
            <a:chOff x="3104515" y="1998381"/>
            <a:chExt cx="338492" cy="338597"/>
          </a:xfrm>
        </p:grpSpPr>
        <p:sp>
          <p:nvSpPr>
            <p:cNvPr id="30202" name="Google Shape;30202;p66"/>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3" name="Google Shape;30203;p66"/>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4" name="Google Shape;30204;p66"/>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5" name="Google Shape;30205;p66"/>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6" name="Google Shape;30206;p66"/>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7" name="Google Shape;30207;p66"/>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8" name="Google Shape;30208;p66"/>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9" name="Google Shape;30209;p66"/>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0" name="Google Shape;30210;p66"/>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1" name="Google Shape;30211;p66"/>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2" name="Google Shape;30212;p66"/>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3" name="Google Shape;30213;p66"/>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4" name="Google Shape;30214;p66"/>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5" name="Google Shape;30215;p66"/>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6" name="Google Shape;30216;p66"/>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7" name="Google Shape;30217;p66"/>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8" name="Google Shape;30218;p66"/>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9" name="Google Shape;30219;p66"/>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0" name="Google Shape;30220;p66"/>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1" name="Google Shape;30221;p66"/>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2" name="Google Shape;30222;p66"/>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3" name="Google Shape;30223;p66"/>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4" name="Google Shape;30224;p66"/>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5" name="Google Shape;30225;p66"/>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6" name="Google Shape;30226;p66"/>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7" name="Google Shape;30227;p66"/>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8" name="Google Shape;30228;p66"/>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9" name="Google Shape;30229;p66"/>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0" name="Google Shape;30230;p66"/>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1" name="Google Shape;30231;p66"/>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2" name="Google Shape;30232;p66"/>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3" name="Google Shape;30233;p66"/>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4" name="Google Shape;30234;p66"/>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35" name="Google Shape;30235;p66"/>
          <p:cNvGrpSpPr/>
          <p:nvPr/>
        </p:nvGrpSpPr>
        <p:grpSpPr>
          <a:xfrm>
            <a:off x="4006321" y="1790830"/>
            <a:ext cx="320605" cy="384469"/>
            <a:chOff x="4006321" y="1975405"/>
            <a:chExt cx="320605" cy="384469"/>
          </a:xfrm>
        </p:grpSpPr>
        <p:sp>
          <p:nvSpPr>
            <p:cNvPr id="30236" name="Google Shape;30236;p66"/>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7" name="Google Shape;30237;p66"/>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8" name="Google Shape;30238;p66"/>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9" name="Google Shape;30239;p66"/>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0" name="Google Shape;30240;p66"/>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1" name="Google Shape;30241;p66"/>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2" name="Google Shape;30242;p66"/>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3" name="Google Shape;30243;p66"/>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4" name="Google Shape;30244;p66"/>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5" name="Google Shape;30245;p66"/>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6" name="Google Shape;30246;p66"/>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7" name="Google Shape;30247;p66"/>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8" name="Google Shape;30248;p66"/>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9" name="Google Shape;30249;p66"/>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0" name="Google Shape;30250;p66"/>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1" name="Google Shape;30251;p66"/>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2" name="Google Shape;30252;p66"/>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3" name="Google Shape;30253;p66"/>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4" name="Google Shape;30254;p66"/>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5" name="Google Shape;30255;p66"/>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6" name="Google Shape;30256;p66"/>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7" name="Google Shape;30257;p66"/>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8" name="Google Shape;30258;p66"/>
          <p:cNvGrpSpPr/>
          <p:nvPr/>
        </p:nvGrpSpPr>
        <p:grpSpPr>
          <a:xfrm>
            <a:off x="3554290" y="3195942"/>
            <a:ext cx="340092" cy="338623"/>
            <a:chOff x="3554290" y="3380517"/>
            <a:chExt cx="340092" cy="338623"/>
          </a:xfrm>
        </p:grpSpPr>
        <p:sp>
          <p:nvSpPr>
            <p:cNvPr id="30259" name="Google Shape;30259;p66"/>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0" name="Google Shape;30260;p66"/>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1" name="Google Shape;30261;p66"/>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2" name="Google Shape;30262;p66"/>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3" name="Google Shape;30263;p66"/>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4" name="Google Shape;30264;p66"/>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5" name="Google Shape;30265;p66"/>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6" name="Google Shape;30266;p66"/>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7" name="Google Shape;30267;p66"/>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8" name="Google Shape;30268;p66"/>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9" name="Google Shape;30269;p66"/>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0" name="Google Shape;30270;p66"/>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1" name="Google Shape;30271;p66"/>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2" name="Google Shape;30272;p66"/>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3" name="Google Shape;30273;p66"/>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4" name="Google Shape;30274;p66"/>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5" name="Google Shape;30275;p66"/>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6" name="Google Shape;30276;p66"/>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77" name="Google Shape;30277;p66"/>
          <p:cNvGrpSpPr/>
          <p:nvPr/>
        </p:nvGrpSpPr>
        <p:grpSpPr>
          <a:xfrm>
            <a:off x="4001155" y="3207456"/>
            <a:ext cx="345810" cy="311058"/>
            <a:chOff x="4001155" y="3392031"/>
            <a:chExt cx="345810" cy="311058"/>
          </a:xfrm>
        </p:grpSpPr>
        <p:sp>
          <p:nvSpPr>
            <p:cNvPr id="30278" name="Google Shape;30278;p66"/>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9" name="Google Shape;30279;p66"/>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0" name="Google Shape;30280;p66"/>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1" name="Google Shape;30281;p66"/>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2" name="Google Shape;30282;p66"/>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3" name="Google Shape;30283;p66"/>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4" name="Google Shape;30284;p66"/>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5" name="Google Shape;30285;p66"/>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6" name="Google Shape;30286;p66"/>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7" name="Google Shape;30287;p66"/>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8" name="Google Shape;30288;p66"/>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9" name="Google Shape;30289;p66"/>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0" name="Google Shape;30290;p66"/>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1" name="Google Shape;30291;p66"/>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2" name="Google Shape;30292;p66"/>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3" name="Google Shape;30293;p66"/>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4" name="Google Shape;30294;p66"/>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5" name="Google Shape;30295;p66"/>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6" name="Google Shape;30296;p66"/>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7" name="Google Shape;30297;p66"/>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8" name="Google Shape;30298;p66"/>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9" name="Google Shape;30299;p66"/>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0" name="Google Shape;30300;p66"/>
          <p:cNvGrpSpPr/>
          <p:nvPr/>
        </p:nvGrpSpPr>
        <p:grpSpPr>
          <a:xfrm>
            <a:off x="912027" y="3641810"/>
            <a:ext cx="253699" cy="338571"/>
            <a:chOff x="912027" y="3826385"/>
            <a:chExt cx="253699" cy="338571"/>
          </a:xfrm>
        </p:grpSpPr>
        <p:sp>
          <p:nvSpPr>
            <p:cNvPr id="30301" name="Google Shape;30301;p66"/>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2" name="Google Shape;30302;p66"/>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3" name="Google Shape;30303;p66"/>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4" name="Google Shape;30304;p66"/>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5" name="Google Shape;30305;p66"/>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6" name="Google Shape;30306;p66"/>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7" name="Google Shape;30307;p66"/>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8" name="Google Shape;30308;p66"/>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9" name="Google Shape;30309;p66"/>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0" name="Google Shape;30310;p66"/>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1" name="Google Shape;30311;p66"/>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2" name="Google Shape;30312;p66"/>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3" name="Google Shape;30313;p66"/>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14" name="Google Shape;30314;p66"/>
          <p:cNvGrpSpPr/>
          <p:nvPr/>
        </p:nvGrpSpPr>
        <p:grpSpPr>
          <a:xfrm>
            <a:off x="1311446" y="3641889"/>
            <a:ext cx="353652" cy="338440"/>
            <a:chOff x="1311446" y="3826464"/>
            <a:chExt cx="353652" cy="338440"/>
          </a:xfrm>
        </p:grpSpPr>
        <p:sp>
          <p:nvSpPr>
            <p:cNvPr id="30315" name="Google Shape;30315;p66"/>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6" name="Google Shape;30316;p66"/>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7" name="Google Shape;30317;p66"/>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8" name="Google Shape;30318;p66"/>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9" name="Google Shape;30319;p66"/>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0" name="Google Shape;30320;p66"/>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1" name="Google Shape;30321;p66"/>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2" name="Google Shape;30322;p66"/>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3" name="Google Shape;30323;p66"/>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4" name="Google Shape;30324;p66"/>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25" name="Google Shape;30325;p66"/>
          <p:cNvGrpSpPr/>
          <p:nvPr/>
        </p:nvGrpSpPr>
        <p:grpSpPr>
          <a:xfrm>
            <a:off x="1768434" y="3641810"/>
            <a:ext cx="345154" cy="338728"/>
            <a:chOff x="1768434" y="3826385"/>
            <a:chExt cx="345154" cy="338728"/>
          </a:xfrm>
        </p:grpSpPr>
        <p:sp>
          <p:nvSpPr>
            <p:cNvPr id="30326" name="Google Shape;30326;p66"/>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7" name="Google Shape;30327;p66"/>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8" name="Google Shape;30328;p66"/>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9" name="Google Shape;30329;p66"/>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0" name="Google Shape;30330;p66"/>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1" name="Google Shape;30331;p66"/>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2" name="Google Shape;30332;p66"/>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3" name="Google Shape;30333;p66"/>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4" name="Google Shape;30334;p66"/>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5" name="Google Shape;30335;p66"/>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6" name="Google Shape;30336;p66"/>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7" name="Google Shape;30337;p66"/>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8" name="Google Shape;30338;p66"/>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9" name="Google Shape;30339;p66"/>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0" name="Google Shape;30340;p66"/>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1" name="Google Shape;30341;p66"/>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2" name="Google Shape;30342;p66"/>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3" name="Google Shape;30343;p66"/>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4" name="Google Shape;30344;p66"/>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5" name="Google Shape;30345;p66"/>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6" name="Google Shape;30346;p66"/>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7" name="Google Shape;30347;p66"/>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8" name="Google Shape;30348;p66"/>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9" name="Google Shape;30349;p66"/>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0" name="Google Shape;30350;p66"/>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1" name="Google Shape;30351;p66"/>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2" name="Google Shape;30352;p66"/>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3" name="Google Shape;30353;p66"/>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54" name="Google Shape;30354;p66"/>
          <p:cNvGrpSpPr/>
          <p:nvPr/>
        </p:nvGrpSpPr>
        <p:grpSpPr>
          <a:xfrm>
            <a:off x="2175039" y="3632211"/>
            <a:ext cx="424571" cy="344813"/>
            <a:chOff x="2175039" y="3816786"/>
            <a:chExt cx="424571" cy="344813"/>
          </a:xfrm>
        </p:grpSpPr>
        <p:sp>
          <p:nvSpPr>
            <p:cNvPr id="30355" name="Google Shape;30355;p66"/>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6" name="Google Shape;30356;p66"/>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7" name="Google Shape;30357;p66"/>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8" name="Google Shape;30358;p66"/>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9" name="Google Shape;30359;p66"/>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0" name="Google Shape;30360;p66"/>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1" name="Google Shape;30361;p66"/>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2" name="Google Shape;30362;p66"/>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3" name="Google Shape;30363;p66"/>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4" name="Google Shape;30364;p66"/>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5" name="Google Shape;30365;p66"/>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6" name="Google Shape;30366;p66"/>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7" name="Google Shape;30367;p66"/>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8" name="Google Shape;30368;p66"/>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9" name="Google Shape;30369;p66"/>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0" name="Google Shape;30370;p66"/>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1" name="Google Shape;30371;p66"/>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2" name="Google Shape;30372;p66"/>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3" name="Google Shape;30373;p66"/>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4" name="Google Shape;30374;p66"/>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5" name="Google Shape;30375;p66"/>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6" name="Google Shape;30376;p66"/>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7" name="Google Shape;30377;p66"/>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8" name="Google Shape;30378;p66"/>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9" name="Google Shape;30379;p66"/>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0" name="Google Shape;30380;p66"/>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1" name="Google Shape;30381;p66"/>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82" name="Google Shape;30382;p66"/>
          <p:cNvGrpSpPr/>
          <p:nvPr/>
        </p:nvGrpSpPr>
        <p:grpSpPr>
          <a:xfrm>
            <a:off x="1277770" y="1795997"/>
            <a:ext cx="409149" cy="373978"/>
            <a:chOff x="1277770" y="1980572"/>
            <a:chExt cx="409149" cy="373978"/>
          </a:xfrm>
        </p:grpSpPr>
        <p:sp>
          <p:nvSpPr>
            <p:cNvPr id="30383" name="Google Shape;30383;p66"/>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4" name="Google Shape;30384;p66"/>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5" name="Google Shape;30385;p66"/>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6" name="Google Shape;30386;p66"/>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7" name="Google Shape;30387;p66"/>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8" name="Google Shape;30388;p66"/>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9" name="Google Shape;30389;p66"/>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0" name="Google Shape;30390;p66"/>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1" name="Google Shape;30391;p66"/>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2" name="Google Shape;30392;p66"/>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3" name="Google Shape;30393;p66"/>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4" name="Google Shape;30394;p66"/>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5" name="Google Shape;30395;p66"/>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6" name="Google Shape;30396;p66"/>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7" name="Google Shape;30397;p66"/>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8" name="Google Shape;30398;p66"/>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9" name="Google Shape;30399;p66"/>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0" name="Google Shape;30400;p66"/>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1" name="Google Shape;30401;p66"/>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2" name="Google Shape;30402;p66"/>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3" name="Google Shape;30403;p66"/>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04" name="Google Shape;30404;p66"/>
          <p:cNvGrpSpPr/>
          <p:nvPr/>
        </p:nvGrpSpPr>
        <p:grpSpPr>
          <a:xfrm>
            <a:off x="870273" y="4109236"/>
            <a:ext cx="411300" cy="353258"/>
            <a:chOff x="870273" y="4293811"/>
            <a:chExt cx="411300" cy="353258"/>
          </a:xfrm>
        </p:grpSpPr>
        <p:sp>
          <p:nvSpPr>
            <p:cNvPr id="30405" name="Google Shape;30405;p66"/>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6" name="Google Shape;30406;p66"/>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7" name="Google Shape;30407;p66"/>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8" name="Google Shape;30408;p66"/>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9" name="Google Shape;30409;p66"/>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0" name="Google Shape;30410;p66"/>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1" name="Google Shape;30411;p66"/>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2" name="Google Shape;30412;p66"/>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3" name="Google Shape;30413;p66"/>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4" name="Google Shape;30414;p66"/>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5" name="Google Shape;30415;p66"/>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6" name="Google Shape;30416;p66"/>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7" name="Google Shape;30417;p66"/>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8" name="Google Shape;30418;p66"/>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9" name="Google Shape;30419;p66"/>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0" name="Google Shape;30420;p66"/>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1" name="Google Shape;30421;p66"/>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2" name="Google Shape;30422;p66"/>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3" name="Google Shape;30423;p66"/>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24" name="Google Shape;30424;p66"/>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5" name="Google Shape;30425;p66"/>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26" name="Google Shape;30426;p66"/>
          <p:cNvGrpSpPr/>
          <p:nvPr/>
        </p:nvGrpSpPr>
        <p:grpSpPr>
          <a:xfrm>
            <a:off x="2189674" y="2255241"/>
            <a:ext cx="376627" cy="351501"/>
            <a:chOff x="2189674" y="2439816"/>
            <a:chExt cx="376627" cy="351501"/>
          </a:xfrm>
        </p:grpSpPr>
        <p:sp>
          <p:nvSpPr>
            <p:cNvPr id="30427" name="Google Shape;30427;p66"/>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8" name="Google Shape;30428;p66"/>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9" name="Google Shape;30429;p66"/>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0" name="Google Shape;30430;p66"/>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1" name="Google Shape;30431;p66"/>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2" name="Google Shape;30432;p66"/>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3" name="Google Shape;30433;p66"/>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4" name="Google Shape;30434;p66"/>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5" name="Google Shape;30435;p66"/>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6" name="Google Shape;30436;p66"/>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7" name="Google Shape;30437;p66"/>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8" name="Google Shape;30438;p66"/>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9" name="Google Shape;30439;p66"/>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0" name="Google Shape;30440;p66"/>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1" name="Google Shape;30441;p66"/>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2" name="Google Shape;30442;p66"/>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3" name="Google Shape;30443;p66"/>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4" name="Google Shape;30444;p66"/>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5" name="Google Shape;30445;p66"/>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6" name="Google Shape;30446;p66"/>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7" name="Google Shape;30447;p66"/>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8" name="Google Shape;30448;p66"/>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9" name="Google Shape;30449;p66"/>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0" name="Google Shape;30450;p66"/>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1" name="Google Shape;30451;p66"/>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2" name="Google Shape;30452;p66"/>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3" name="Google Shape;30453;p66"/>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4" name="Google Shape;30454;p66"/>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5" name="Google Shape;30455;p66"/>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56" name="Google Shape;30456;p66"/>
          <p:cNvGrpSpPr/>
          <p:nvPr/>
        </p:nvGrpSpPr>
        <p:grpSpPr>
          <a:xfrm>
            <a:off x="2660798" y="2267751"/>
            <a:ext cx="329653" cy="326926"/>
            <a:chOff x="2660798" y="2452326"/>
            <a:chExt cx="329653" cy="326926"/>
          </a:xfrm>
        </p:grpSpPr>
        <p:sp>
          <p:nvSpPr>
            <p:cNvPr id="30457" name="Google Shape;30457;p66"/>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8" name="Google Shape;30458;p66"/>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9" name="Google Shape;30459;p66"/>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0" name="Google Shape;30460;p66"/>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1" name="Google Shape;30461;p66"/>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2" name="Google Shape;30462;p66"/>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3" name="Google Shape;30463;p66"/>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4" name="Google Shape;30464;p66"/>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5" name="Google Shape;30465;p66"/>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6" name="Google Shape;30466;p66"/>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7" name="Google Shape;30467;p66"/>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8" name="Google Shape;30468;p66"/>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9" name="Google Shape;30469;p66"/>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0" name="Google Shape;30470;p66"/>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1" name="Google Shape;30471;p66"/>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2" name="Google Shape;30472;p66"/>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3" name="Google Shape;30473;p66"/>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4" name="Google Shape;30474;p66"/>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5" name="Google Shape;30475;p66"/>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6" name="Google Shape;30476;p66"/>
          <p:cNvGrpSpPr/>
          <p:nvPr/>
        </p:nvGrpSpPr>
        <p:grpSpPr>
          <a:xfrm>
            <a:off x="4059458" y="2255319"/>
            <a:ext cx="218973" cy="351265"/>
            <a:chOff x="4059458" y="2439894"/>
            <a:chExt cx="218973" cy="351265"/>
          </a:xfrm>
        </p:grpSpPr>
        <p:sp>
          <p:nvSpPr>
            <p:cNvPr id="30477" name="Google Shape;30477;p66"/>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8" name="Google Shape;30478;p66"/>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9" name="Google Shape;30479;p66"/>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0" name="Google Shape;30480;p66"/>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1" name="Google Shape;30481;p66"/>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82" name="Google Shape;30482;p66"/>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3" name="Google Shape;30483;p66"/>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84" name="Google Shape;30484;p66"/>
          <p:cNvGrpSpPr/>
          <p:nvPr/>
        </p:nvGrpSpPr>
        <p:grpSpPr>
          <a:xfrm>
            <a:off x="2612199" y="3640158"/>
            <a:ext cx="449041" cy="351108"/>
            <a:chOff x="2612199" y="3824733"/>
            <a:chExt cx="449041" cy="351108"/>
          </a:xfrm>
        </p:grpSpPr>
        <p:sp>
          <p:nvSpPr>
            <p:cNvPr id="30485" name="Google Shape;30485;p66"/>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6" name="Google Shape;30486;p66"/>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7" name="Google Shape;30487;p66"/>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8" name="Google Shape;30488;p66"/>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9" name="Google Shape;30489;p66"/>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0" name="Google Shape;30490;p66"/>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1" name="Google Shape;30491;p66"/>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2" name="Google Shape;30492;p66"/>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3" name="Google Shape;30493;p66"/>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4" name="Google Shape;30494;p66"/>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5" name="Google Shape;30495;p66"/>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6" name="Google Shape;30496;p66"/>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7" name="Google Shape;30497;p66"/>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8" name="Google Shape;30498;p66"/>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9" name="Google Shape;30499;p66"/>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0" name="Google Shape;30500;p66"/>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1" name="Google Shape;30501;p66"/>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2" name="Google Shape;30502;p66"/>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3" name="Google Shape;30503;p66"/>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4" name="Google Shape;30504;p66"/>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5" name="Google Shape;30505;p66"/>
          <p:cNvGrpSpPr/>
          <p:nvPr/>
        </p:nvGrpSpPr>
        <p:grpSpPr>
          <a:xfrm>
            <a:off x="3547471" y="2257759"/>
            <a:ext cx="347567" cy="346334"/>
            <a:chOff x="3547471" y="2442334"/>
            <a:chExt cx="347567" cy="346334"/>
          </a:xfrm>
        </p:grpSpPr>
        <p:sp>
          <p:nvSpPr>
            <p:cNvPr id="30506" name="Google Shape;30506;p66"/>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7" name="Google Shape;30507;p66"/>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8" name="Google Shape;30508;p66"/>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9" name="Google Shape;30509;p66"/>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0" name="Google Shape;30510;p66"/>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1" name="Google Shape;30511;p66"/>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2" name="Google Shape;30512;p66"/>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3" name="Google Shape;30513;p66"/>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4" name="Google Shape;30514;p66"/>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5" name="Google Shape;30515;p66"/>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6" name="Google Shape;30516;p66"/>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7" name="Google Shape;30517;p66"/>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8" name="Google Shape;30518;p66"/>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9" name="Google Shape;30519;p66"/>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0" name="Google Shape;30520;p66"/>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21" name="Google Shape;30521;p66"/>
          <p:cNvGrpSpPr/>
          <p:nvPr/>
        </p:nvGrpSpPr>
        <p:grpSpPr>
          <a:xfrm>
            <a:off x="3527093" y="3625995"/>
            <a:ext cx="403300" cy="357927"/>
            <a:chOff x="3527093" y="3810570"/>
            <a:chExt cx="403300" cy="357927"/>
          </a:xfrm>
        </p:grpSpPr>
        <p:sp>
          <p:nvSpPr>
            <p:cNvPr id="30522" name="Google Shape;30522;p66"/>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3" name="Google Shape;30523;p66"/>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4" name="Google Shape;30524;p66"/>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5" name="Google Shape;30525;p66"/>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6" name="Google Shape;30526;p66"/>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7" name="Google Shape;30527;p66"/>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8" name="Google Shape;30528;p66"/>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9" name="Google Shape;30529;p66"/>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0" name="Google Shape;30530;p66"/>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1" name="Google Shape;30531;p66"/>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2" name="Google Shape;30532;p66"/>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3" name="Google Shape;30533;p66"/>
          <p:cNvGrpSpPr/>
          <p:nvPr/>
        </p:nvGrpSpPr>
        <p:grpSpPr>
          <a:xfrm>
            <a:off x="4038634" y="3638532"/>
            <a:ext cx="292935" cy="352734"/>
            <a:chOff x="4038634" y="3823107"/>
            <a:chExt cx="292935" cy="352734"/>
          </a:xfrm>
        </p:grpSpPr>
        <p:sp>
          <p:nvSpPr>
            <p:cNvPr id="30534" name="Google Shape;30534;p66"/>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5" name="Google Shape;30535;p66"/>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6" name="Google Shape;30536;p66"/>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7" name="Google Shape;30537;p66"/>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8" name="Google Shape;30538;p66"/>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9" name="Google Shape;30539;p66"/>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0" name="Google Shape;30540;p66"/>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1" name="Google Shape;30541;p66"/>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2" name="Google Shape;30542;p66"/>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3" name="Google Shape;30543;p66"/>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4" name="Google Shape;30544;p66"/>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5" name="Google Shape;30545;p66"/>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6" name="Google Shape;30546;p66"/>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47" name="Google Shape;30547;p66"/>
          <p:cNvGrpSpPr/>
          <p:nvPr/>
        </p:nvGrpSpPr>
        <p:grpSpPr>
          <a:xfrm>
            <a:off x="854248" y="2736069"/>
            <a:ext cx="360445" cy="321077"/>
            <a:chOff x="854248" y="2920644"/>
            <a:chExt cx="360445" cy="321077"/>
          </a:xfrm>
        </p:grpSpPr>
        <p:sp>
          <p:nvSpPr>
            <p:cNvPr id="30548" name="Google Shape;30548;p66"/>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9" name="Google Shape;30549;p66"/>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0" name="Google Shape;30550;p66"/>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1" name="Google Shape;30551;p66"/>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2" name="Google Shape;30552;p66"/>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3" name="Google Shape;30553;p66"/>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4" name="Google Shape;30554;p66"/>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5" name="Google Shape;30555;p66"/>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6" name="Google Shape;30556;p66"/>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7" name="Google Shape;30557;p66"/>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8" name="Google Shape;30558;p66"/>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9" name="Google Shape;30559;p66"/>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0" name="Google Shape;30560;p66"/>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1" name="Google Shape;30561;p66"/>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2" name="Google Shape;30562;p66"/>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63" name="Google Shape;30563;p66"/>
          <p:cNvGrpSpPr/>
          <p:nvPr/>
        </p:nvGrpSpPr>
        <p:grpSpPr>
          <a:xfrm>
            <a:off x="1274858" y="2745275"/>
            <a:ext cx="412191" cy="302665"/>
            <a:chOff x="1274858" y="2929850"/>
            <a:chExt cx="412191" cy="302665"/>
          </a:xfrm>
        </p:grpSpPr>
        <p:sp>
          <p:nvSpPr>
            <p:cNvPr id="30564" name="Google Shape;30564;p66"/>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5" name="Google Shape;30565;p66"/>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6" name="Google Shape;30566;p66"/>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7" name="Google Shape;30567;p66"/>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8" name="Google Shape;30568;p66"/>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9" name="Google Shape;30569;p66"/>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0" name="Google Shape;30570;p66"/>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1" name="Google Shape;30571;p66"/>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2" name="Google Shape;30572;p66"/>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3" name="Google Shape;30573;p66"/>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4" name="Google Shape;30574;p66"/>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5" name="Google Shape;30575;p66"/>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6" name="Google Shape;30576;p66"/>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7" name="Google Shape;30577;p66"/>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8" name="Google Shape;30578;p66"/>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9" name="Google Shape;30579;p66"/>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0" name="Google Shape;30580;p66"/>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1" name="Google Shape;30581;p66"/>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2" name="Google Shape;30582;p66"/>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3" name="Google Shape;30583;p66"/>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4" name="Google Shape;30584;p66"/>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5" name="Google Shape;30585;p66"/>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6" name="Google Shape;30586;p66"/>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7" name="Google Shape;30587;p66"/>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8" name="Google Shape;30588;p66"/>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9" name="Google Shape;30589;p66"/>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0" name="Google Shape;30590;p66"/>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1" name="Google Shape;30591;p66"/>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2" name="Google Shape;30592;p66"/>
          <p:cNvGrpSpPr/>
          <p:nvPr/>
        </p:nvGrpSpPr>
        <p:grpSpPr>
          <a:xfrm>
            <a:off x="1728542" y="2710078"/>
            <a:ext cx="397819" cy="373034"/>
            <a:chOff x="1728542" y="2894653"/>
            <a:chExt cx="397819" cy="373034"/>
          </a:xfrm>
        </p:grpSpPr>
        <p:sp>
          <p:nvSpPr>
            <p:cNvPr id="30593" name="Google Shape;30593;p66"/>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4" name="Google Shape;30594;p66"/>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5" name="Google Shape;30595;p66"/>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6" name="Google Shape;30596;p66"/>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7" name="Google Shape;30597;p66"/>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8" name="Google Shape;30598;p66"/>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9" name="Google Shape;30599;p66"/>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0" name="Google Shape;30600;p66"/>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1" name="Google Shape;30601;p66"/>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2" name="Google Shape;30602;p66"/>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3" name="Google Shape;30603;p66"/>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4" name="Google Shape;30604;p66"/>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5" name="Google Shape;30605;p66"/>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6" name="Google Shape;30606;p66"/>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7" name="Google Shape;30607;p66"/>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8" name="Google Shape;30608;p66"/>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9" name="Google Shape;30609;p66"/>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0" name="Google Shape;30610;p66"/>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1" name="Google Shape;30611;p66"/>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2" name="Google Shape;30612;p66"/>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3" name="Google Shape;30613;p66"/>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4" name="Google Shape;30614;p66"/>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5" name="Google Shape;30615;p66"/>
          <p:cNvGrpSpPr/>
          <p:nvPr/>
        </p:nvGrpSpPr>
        <p:grpSpPr>
          <a:xfrm>
            <a:off x="2178842" y="2716294"/>
            <a:ext cx="375709" cy="360890"/>
            <a:chOff x="2178842" y="2900869"/>
            <a:chExt cx="375709" cy="360890"/>
          </a:xfrm>
        </p:grpSpPr>
        <p:sp>
          <p:nvSpPr>
            <p:cNvPr id="30616" name="Google Shape;30616;p66"/>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7" name="Google Shape;30617;p66"/>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8" name="Google Shape;30618;p66"/>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9" name="Google Shape;30619;p66"/>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0" name="Google Shape;30620;p66"/>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1" name="Google Shape;30621;p66"/>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2" name="Google Shape;30622;p66"/>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3" name="Google Shape;30623;p66"/>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4" name="Google Shape;30624;p66"/>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5" name="Google Shape;30625;p66"/>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6" name="Google Shape;30626;p66"/>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7" name="Google Shape;30627;p66"/>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8" name="Google Shape;30628;p66"/>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29" name="Google Shape;30629;p66"/>
          <p:cNvGrpSpPr/>
          <p:nvPr/>
        </p:nvGrpSpPr>
        <p:grpSpPr>
          <a:xfrm>
            <a:off x="2704703" y="2716346"/>
            <a:ext cx="230986" cy="360497"/>
            <a:chOff x="2704703" y="2900921"/>
            <a:chExt cx="230986" cy="360497"/>
          </a:xfrm>
        </p:grpSpPr>
        <p:sp>
          <p:nvSpPr>
            <p:cNvPr id="30630" name="Google Shape;30630;p66"/>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1" name="Google Shape;30631;p66"/>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2" name="Google Shape;30632;p66"/>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3" name="Google Shape;30633;p66"/>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4" name="Google Shape;30634;p66"/>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5" name="Google Shape;30635;p66"/>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6" name="Google Shape;30636;p66"/>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7" name="Google Shape;30637;p66"/>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8" name="Google Shape;30638;p66"/>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9" name="Google Shape;30639;p66"/>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0" name="Google Shape;30640;p66"/>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1" name="Google Shape;30641;p66"/>
          <p:cNvGrpSpPr/>
          <p:nvPr/>
        </p:nvGrpSpPr>
        <p:grpSpPr>
          <a:xfrm>
            <a:off x="3072963" y="2719100"/>
            <a:ext cx="387197" cy="355094"/>
            <a:chOff x="3072963" y="2903675"/>
            <a:chExt cx="387197" cy="355094"/>
          </a:xfrm>
        </p:grpSpPr>
        <p:sp>
          <p:nvSpPr>
            <p:cNvPr id="30642" name="Google Shape;30642;p66"/>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3" name="Google Shape;30643;p66"/>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4" name="Google Shape;30644;p66"/>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5" name="Google Shape;30645;p66"/>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6" name="Google Shape;30646;p66"/>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7" name="Google Shape;30647;p66"/>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8" name="Google Shape;30648;p66"/>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9" name="Google Shape;30649;p66"/>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0" name="Google Shape;30650;p66"/>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1" name="Google Shape;30651;p66"/>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2" name="Google Shape;30652;p66"/>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3" name="Google Shape;30653;p66"/>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4" name="Google Shape;30654;p66"/>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5" name="Google Shape;30655;p66"/>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6" name="Google Shape;30656;p66"/>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7" name="Google Shape;30657;p66"/>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8" name="Google Shape;30658;p66"/>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9" name="Google Shape;30659;p66"/>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0" name="Google Shape;30660;p66"/>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1" name="Google Shape;30661;p66"/>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2" name="Google Shape;30662;p66"/>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3" name="Google Shape;30663;p66"/>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4" name="Google Shape;30664;p66"/>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5" name="Google Shape;30665;p66"/>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6" name="Google Shape;30666;p66"/>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7" name="Google Shape;30667;p66"/>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8" name="Google Shape;30668;p66"/>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9" name="Google Shape;30669;p66"/>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0" name="Google Shape;30670;p66"/>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1" name="Google Shape;30671;p66"/>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2" name="Google Shape;30672;p66"/>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3" name="Google Shape;30673;p66"/>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4" name="Google Shape;30674;p66"/>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5" name="Google Shape;30675;p66"/>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6" name="Google Shape;30676;p66"/>
          <p:cNvGrpSpPr/>
          <p:nvPr/>
        </p:nvGrpSpPr>
        <p:grpSpPr>
          <a:xfrm>
            <a:off x="3977314" y="2769772"/>
            <a:ext cx="364851" cy="253567"/>
            <a:chOff x="3977314" y="2954347"/>
            <a:chExt cx="364851" cy="253567"/>
          </a:xfrm>
        </p:grpSpPr>
        <p:sp>
          <p:nvSpPr>
            <p:cNvPr id="30677" name="Google Shape;30677;p66"/>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8" name="Google Shape;30678;p66"/>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9" name="Google Shape;30679;p66"/>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0" name="Google Shape;30680;p66"/>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1" name="Google Shape;30681;p66"/>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2" name="Google Shape;30682;p66"/>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3" name="Google Shape;30683;p66"/>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4" name="Google Shape;30684;p66"/>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5" name="Google Shape;30685;p66"/>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6" name="Google Shape;30686;p66"/>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7" name="Google Shape;30687;p66"/>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8" name="Google Shape;30688;p66"/>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9" name="Google Shape;30689;p66"/>
          <p:cNvGrpSpPr/>
          <p:nvPr/>
        </p:nvGrpSpPr>
        <p:grpSpPr>
          <a:xfrm>
            <a:off x="3107400" y="3625916"/>
            <a:ext cx="365139" cy="365244"/>
            <a:chOff x="3107400" y="3810491"/>
            <a:chExt cx="365139" cy="365244"/>
          </a:xfrm>
        </p:grpSpPr>
        <p:sp>
          <p:nvSpPr>
            <p:cNvPr id="30690" name="Google Shape;30690;p66"/>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1" name="Google Shape;30691;p66"/>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2" name="Google Shape;30692;p66"/>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3" name="Google Shape;30693;p66"/>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4" name="Google Shape;30694;p66"/>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5" name="Google Shape;30695;p66"/>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6" name="Google Shape;30696;p66"/>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7" name="Google Shape;30697;p66"/>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8" name="Google Shape;30698;p66"/>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9" name="Google Shape;30699;p66"/>
          <p:cNvGrpSpPr/>
          <p:nvPr/>
        </p:nvGrpSpPr>
        <p:grpSpPr>
          <a:xfrm>
            <a:off x="3982979" y="4112803"/>
            <a:ext cx="355540" cy="338230"/>
            <a:chOff x="3982979" y="4297378"/>
            <a:chExt cx="355540" cy="338230"/>
          </a:xfrm>
        </p:grpSpPr>
        <p:sp>
          <p:nvSpPr>
            <p:cNvPr id="30700" name="Google Shape;30700;p66"/>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1" name="Google Shape;30701;p66"/>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2" name="Google Shape;30702;p66"/>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3" name="Google Shape;30703;p66"/>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4" name="Google Shape;30704;p66"/>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5" name="Google Shape;30705;p66"/>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6" name="Google Shape;30706;p66"/>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7" name="Google Shape;30707;p66"/>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8" name="Google Shape;30708;p66"/>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9" name="Google Shape;30709;p66"/>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0" name="Google Shape;30710;p66"/>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11" name="Google Shape;30711;p66"/>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2" name="Google Shape;30712;p66"/>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13" name="Google Shape;30713;p66"/>
          <p:cNvGrpSpPr/>
          <p:nvPr/>
        </p:nvGrpSpPr>
        <p:grpSpPr>
          <a:xfrm>
            <a:off x="3575220" y="1802711"/>
            <a:ext cx="292830" cy="360602"/>
            <a:chOff x="3575220" y="1987286"/>
            <a:chExt cx="292830" cy="360602"/>
          </a:xfrm>
        </p:grpSpPr>
        <p:sp>
          <p:nvSpPr>
            <p:cNvPr id="30714" name="Google Shape;30714;p66"/>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5" name="Google Shape;30715;p66"/>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6" name="Google Shape;30716;p66"/>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7" name="Google Shape;30717;p66"/>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8" name="Google Shape;30718;p66"/>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9" name="Google Shape;30719;p66"/>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0" name="Google Shape;30720;p66"/>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1" name="Google Shape;30721;p66"/>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2" name="Google Shape;30722;p66"/>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3" name="Google Shape;30723;p66"/>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4" name="Google Shape;30724;p66"/>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5" name="Google Shape;30725;p66"/>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6" name="Google Shape;30726;p66"/>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7" name="Google Shape;30727;p66"/>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8" name="Google Shape;30728;p66"/>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9" name="Google Shape;30729;p66"/>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0" name="Google Shape;30730;p66"/>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1" name="Google Shape;30731;p66"/>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2" name="Google Shape;30732;p66"/>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3" name="Google Shape;30733;p66"/>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4" name="Google Shape;30734;p66"/>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5" name="Google Shape;30735;p66"/>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6" name="Google Shape;30736;p66"/>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7" name="Google Shape;30737;p66"/>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8" name="Google Shape;30738;p66"/>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9" name="Google Shape;30739;p66"/>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0" name="Google Shape;30740;p66"/>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1" name="Google Shape;30741;p66"/>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2" name="Google Shape;30742;p66"/>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3" name="Google Shape;30743;p66"/>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4" name="Google Shape;30744;p66"/>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5" name="Google Shape;30745;p66"/>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6" name="Google Shape;30746;p66"/>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7" name="Google Shape;30747;p66"/>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8" name="Google Shape;30748;p66"/>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9" name="Google Shape;30749;p66"/>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0" name="Google Shape;30750;p66"/>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1" name="Google Shape;30751;p66"/>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2" name="Google Shape;30752;p66"/>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3" name="Google Shape;30753;p66"/>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4" name="Google Shape;30754;p66"/>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5" name="Google Shape;30755;p66"/>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6" name="Google Shape;30756;p66"/>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7" name="Google Shape;30757;p66"/>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8" name="Google Shape;30758;p66"/>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9" name="Google Shape;30759;p66"/>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0" name="Google Shape;30760;p66"/>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1" name="Google Shape;30761;p66"/>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2" name="Google Shape;30762;p66"/>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3" name="Google Shape;30763;p66"/>
          <p:cNvGrpSpPr/>
          <p:nvPr/>
        </p:nvGrpSpPr>
        <p:grpSpPr>
          <a:xfrm>
            <a:off x="2224399" y="1325607"/>
            <a:ext cx="328237" cy="348904"/>
            <a:chOff x="2224399" y="1510182"/>
            <a:chExt cx="328237" cy="348904"/>
          </a:xfrm>
        </p:grpSpPr>
        <p:sp>
          <p:nvSpPr>
            <p:cNvPr id="30764" name="Google Shape;30764;p66"/>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5" name="Google Shape;30765;p66"/>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6" name="Google Shape;30766;p66"/>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7" name="Google Shape;30767;p66"/>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8" name="Google Shape;30768;p66"/>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9" name="Google Shape;30769;p66"/>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0" name="Google Shape;30770;p66"/>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1" name="Google Shape;30771;p66"/>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2" name="Google Shape;30772;p66"/>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3" name="Google Shape;30773;p66"/>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4" name="Google Shape;30774;p66"/>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5" name="Google Shape;30775;p66"/>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6" name="Google Shape;30776;p66"/>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7" name="Google Shape;30777;p66"/>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8" name="Google Shape;30778;p66"/>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79" name="Google Shape;30779;p66"/>
          <p:cNvGrpSpPr/>
          <p:nvPr/>
        </p:nvGrpSpPr>
        <p:grpSpPr>
          <a:xfrm>
            <a:off x="1331903" y="4119255"/>
            <a:ext cx="343292" cy="340354"/>
            <a:chOff x="1331903" y="4303830"/>
            <a:chExt cx="343292" cy="340354"/>
          </a:xfrm>
        </p:grpSpPr>
        <p:sp>
          <p:nvSpPr>
            <p:cNvPr id="30780" name="Google Shape;30780;p66"/>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1" name="Google Shape;30781;p66"/>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2" name="Google Shape;30782;p66"/>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3" name="Google Shape;30783;p66"/>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4" name="Google Shape;30784;p66"/>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5" name="Google Shape;30785;p66"/>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6" name="Google Shape;30786;p66"/>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7" name="Google Shape;30787;p66"/>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8" name="Google Shape;30788;p66"/>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9" name="Google Shape;30789;p66"/>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0" name="Google Shape;30790;p66"/>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1" name="Google Shape;30791;p66"/>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2" name="Google Shape;30792;p66"/>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3" name="Google Shape;30793;p66"/>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4" name="Google Shape;30794;p66"/>
          <p:cNvGrpSpPr/>
          <p:nvPr/>
        </p:nvGrpSpPr>
        <p:grpSpPr>
          <a:xfrm>
            <a:off x="3527014" y="2724949"/>
            <a:ext cx="362228" cy="343187"/>
            <a:chOff x="3527014" y="2909524"/>
            <a:chExt cx="362228" cy="343187"/>
          </a:xfrm>
        </p:grpSpPr>
        <p:sp>
          <p:nvSpPr>
            <p:cNvPr id="30795" name="Google Shape;30795;p66"/>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6" name="Google Shape;30796;p66"/>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7" name="Google Shape;30797;p66"/>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8" name="Google Shape;30798;p66"/>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9" name="Google Shape;30799;p66"/>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0" name="Google Shape;30800;p66"/>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1" name="Google Shape;30801;p66"/>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2" name="Google Shape;30802;p66"/>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3" name="Google Shape;30803;p66"/>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4" name="Google Shape;30804;p66"/>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5" name="Google Shape;30805;p66"/>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6" name="Google Shape;30806;p66"/>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7" name="Google Shape;30807;p66"/>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8" name="Google Shape;30808;p66"/>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9" name="Google Shape;30809;p66"/>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0" name="Google Shape;30810;p66"/>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1" name="Google Shape;30811;p66"/>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2" name="Google Shape;30812;p66"/>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3" name="Google Shape;30813;p66"/>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14" name="Google Shape;30814;p66"/>
          <p:cNvGrpSpPr/>
          <p:nvPr/>
        </p:nvGrpSpPr>
        <p:grpSpPr>
          <a:xfrm>
            <a:off x="2257297" y="4104909"/>
            <a:ext cx="408546" cy="353494"/>
            <a:chOff x="2181097" y="4289484"/>
            <a:chExt cx="408546" cy="353494"/>
          </a:xfrm>
        </p:grpSpPr>
        <p:sp>
          <p:nvSpPr>
            <p:cNvPr id="30815" name="Google Shape;30815;p66"/>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6" name="Google Shape;30816;p66"/>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7" name="Google Shape;30817;p66"/>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8" name="Google Shape;30818;p66"/>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9" name="Google Shape;30819;p66"/>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0" name="Google Shape;30820;p66"/>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1" name="Google Shape;30821;p66"/>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2" name="Google Shape;30822;p66"/>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3" name="Google Shape;30823;p66"/>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4" name="Google Shape;30824;p66"/>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5" name="Google Shape;30825;p66"/>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6" name="Google Shape;30826;p66"/>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7" name="Google Shape;30827;p66"/>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8" name="Google Shape;30828;p66"/>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9" name="Google Shape;30829;p66"/>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0" name="Google Shape;30830;p66"/>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1" name="Google Shape;30831;p66"/>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2" name="Google Shape;30832;p66"/>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33" name="Google Shape;30833;p66"/>
          <p:cNvGrpSpPr/>
          <p:nvPr/>
        </p:nvGrpSpPr>
        <p:grpSpPr>
          <a:xfrm>
            <a:off x="1735230" y="2250835"/>
            <a:ext cx="393281" cy="360313"/>
            <a:chOff x="1735230" y="2435410"/>
            <a:chExt cx="393281" cy="360313"/>
          </a:xfrm>
        </p:grpSpPr>
        <p:sp>
          <p:nvSpPr>
            <p:cNvPr id="30834" name="Google Shape;30834;p66"/>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5" name="Google Shape;30835;p66"/>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6" name="Google Shape;30836;p66"/>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7" name="Google Shape;30837;p66"/>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8" name="Google Shape;30838;p66"/>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9" name="Google Shape;30839;p66"/>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0" name="Google Shape;30840;p66"/>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1" name="Google Shape;30841;p66"/>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2" name="Google Shape;30842;p66"/>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3" name="Google Shape;30843;p66"/>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4" name="Google Shape;30844;p66"/>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5" name="Google Shape;30845;p66"/>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6" name="Google Shape;30846;p66"/>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7" name="Google Shape;30847;p66"/>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8" name="Google Shape;30848;p66"/>
          <p:cNvGrpSpPr/>
          <p:nvPr/>
        </p:nvGrpSpPr>
        <p:grpSpPr>
          <a:xfrm>
            <a:off x="3603362" y="4147397"/>
            <a:ext cx="247011" cy="304029"/>
            <a:chOff x="3603362" y="4331973"/>
            <a:chExt cx="247011" cy="304029"/>
          </a:xfrm>
        </p:grpSpPr>
        <p:sp>
          <p:nvSpPr>
            <p:cNvPr id="30849" name="Google Shape;30849;p66"/>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0" name="Google Shape;30850;p66"/>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1" name="Google Shape;30851;p66"/>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2" name="Google Shape;30852;p66"/>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3" name="Google Shape;30853;p66"/>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4" name="Google Shape;30854;p66"/>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5" name="Google Shape;30855;p66"/>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6" name="Google Shape;30856;p66"/>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7" name="Google Shape;30857;p66"/>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8" name="Google Shape;30858;p66"/>
          <p:cNvGrpSpPr/>
          <p:nvPr/>
        </p:nvGrpSpPr>
        <p:grpSpPr>
          <a:xfrm>
            <a:off x="1752015" y="4104909"/>
            <a:ext cx="365611" cy="360628"/>
            <a:chOff x="1752015" y="4289484"/>
            <a:chExt cx="365611" cy="360628"/>
          </a:xfrm>
        </p:grpSpPr>
        <p:sp>
          <p:nvSpPr>
            <p:cNvPr id="30859" name="Google Shape;30859;p66"/>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0" name="Google Shape;30860;p66"/>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61" name="Google Shape;30861;p66"/>
            <p:cNvGrpSpPr/>
            <p:nvPr/>
          </p:nvGrpSpPr>
          <p:grpSpPr>
            <a:xfrm>
              <a:off x="1752015" y="4289484"/>
              <a:ext cx="365611" cy="360628"/>
              <a:chOff x="1752015" y="4289484"/>
              <a:chExt cx="365611" cy="360628"/>
            </a:xfrm>
          </p:grpSpPr>
          <p:sp>
            <p:nvSpPr>
              <p:cNvPr id="30862" name="Google Shape;30862;p66"/>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3" name="Google Shape;30863;p66"/>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4" name="Google Shape;30864;p66"/>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5" name="Google Shape;30865;p66"/>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6" name="Google Shape;30866;p66"/>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7" name="Google Shape;30867;p66"/>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8" name="Google Shape;30868;p66"/>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9" name="Google Shape;30869;p66"/>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0" name="Google Shape;30870;p66"/>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1" name="Google Shape;30871;p66"/>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2" name="Google Shape;30872;p66"/>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3" name="Google Shape;30873;p66"/>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4" name="Google Shape;30874;p66"/>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5" name="Google Shape;30875;p66"/>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6" name="Google Shape;30876;p66"/>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7" name="Google Shape;30877;p66"/>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8" name="Google Shape;30878;p66"/>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9" name="Google Shape;30879;p66"/>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0" name="Google Shape;30880;p66"/>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1" name="Google Shape;30881;p66"/>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2" name="Google Shape;30882;p66"/>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883" name="Google Shape;30883;p66"/>
          <p:cNvGrpSpPr/>
          <p:nvPr/>
        </p:nvGrpSpPr>
        <p:grpSpPr>
          <a:xfrm>
            <a:off x="2775417" y="4046462"/>
            <a:ext cx="181002" cy="405184"/>
            <a:chOff x="2775386" y="4332051"/>
            <a:chExt cx="135806" cy="304055"/>
          </a:xfrm>
        </p:grpSpPr>
        <p:sp>
          <p:nvSpPr>
            <p:cNvPr id="30884" name="Google Shape;30884;p66"/>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5" name="Google Shape;30885;p66"/>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6" name="Google Shape;30886;p66"/>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7" name="Google Shape;30887;p66"/>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8" name="Google Shape;30888;p66"/>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9" name="Google Shape;30889;p66"/>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0" name="Google Shape;30890;p66"/>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1" name="Google Shape;30891;p66"/>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2" name="Google Shape;30892;p66"/>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3" name="Google Shape;30893;p66"/>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4" name="Google Shape;30894;p66"/>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5" name="Google Shape;30895;p66"/>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6" name="Google Shape;30896;p66"/>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7" name="Google Shape;30897;p66"/>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8" name="Google Shape;30898;p66"/>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99" name="Google Shape;30899;p66"/>
          <p:cNvGrpSpPr/>
          <p:nvPr/>
        </p:nvGrpSpPr>
        <p:grpSpPr>
          <a:xfrm>
            <a:off x="3097827" y="2255634"/>
            <a:ext cx="351239" cy="350609"/>
            <a:chOff x="3097827" y="2440209"/>
            <a:chExt cx="351239" cy="350609"/>
          </a:xfrm>
        </p:grpSpPr>
        <p:sp>
          <p:nvSpPr>
            <p:cNvPr id="30900" name="Google Shape;30900;p66"/>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1" name="Google Shape;30901;p66"/>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2" name="Google Shape;30902;p66"/>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3" name="Google Shape;30903;p66"/>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4" name="Google Shape;30904;p66"/>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5" name="Google Shape;30905;p66"/>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6" name="Google Shape;30906;p66"/>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7" name="Google Shape;30907;p66"/>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8" name="Google Shape;30908;p66"/>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9" name="Google Shape;30909;p66"/>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0" name="Google Shape;30910;p66"/>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1" name="Google Shape;30911;p66"/>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2" name="Google Shape;30912;p66"/>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13" name="Google Shape;30913;p66"/>
          <p:cNvGrpSpPr/>
          <p:nvPr/>
        </p:nvGrpSpPr>
        <p:grpSpPr>
          <a:xfrm>
            <a:off x="3975965" y="1400338"/>
            <a:ext cx="362711" cy="237959"/>
            <a:chOff x="4034726" y="1584852"/>
            <a:chExt cx="304160" cy="199513"/>
          </a:xfrm>
        </p:grpSpPr>
        <p:sp>
          <p:nvSpPr>
            <p:cNvPr id="30914" name="Google Shape;30914;p66"/>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5" name="Google Shape;30915;p66"/>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6" name="Google Shape;30916;p66"/>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7" name="Google Shape;30917;p66"/>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8" name="Google Shape;30918;p66"/>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9" name="Google Shape;30919;p66"/>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0" name="Google Shape;30920;p66"/>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1" name="Google Shape;30921;p66"/>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2" name="Google Shape;30922;p66"/>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3" name="Google Shape;30923;p66"/>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4" name="Google Shape;30924;p66"/>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5" name="Google Shape;30925;p66"/>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6" name="Google Shape;30926;p66"/>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7" name="Google Shape;30927;p66"/>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8" name="Google Shape;30928;p66"/>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9" name="Google Shape;30929;p66"/>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0" name="Google Shape;30930;p66"/>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1" name="Google Shape;30931;p66"/>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32" name="Google Shape;30932;p66"/>
          <p:cNvGrpSpPr/>
          <p:nvPr/>
        </p:nvGrpSpPr>
        <p:grpSpPr>
          <a:xfrm>
            <a:off x="2666332" y="1353749"/>
            <a:ext cx="322861" cy="292227"/>
            <a:chOff x="2666332" y="1538324"/>
            <a:chExt cx="322861" cy="292227"/>
          </a:xfrm>
        </p:grpSpPr>
        <p:sp>
          <p:nvSpPr>
            <p:cNvPr id="30933" name="Google Shape;30933;p66"/>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4" name="Google Shape;30934;p66"/>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5" name="Google Shape;30935;p66"/>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6" name="Google Shape;30936;p66"/>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7" name="Google Shape;30937;p66"/>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8" name="Google Shape;30938;p66"/>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9" name="Google Shape;30939;p66"/>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0" name="Google Shape;30940;p66"/>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1" name="Google Shape;30941;p66"/>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42" name="Google Shape;30942;p66"/>
          <p:cNvGrpSpPr/>
          <p:nvPr/>
        </p:nvGrpSpPr>
        <p:grpSpPr>
          <a:xfrm>
            <a:off x="865841" y="3188546"/>
            <a:ext cx="355776" cy="361599"/>
            <a:chOff x="865841" y="3373121"/>
            <a:chExt cx="355776" cy="361599"/>
          </a:xfrm>
        </p:grpSpPr>
        <p:sp>
          <p:nvSpPr>
            <p:cNvPr id="30943" name="Google Shape;30943;p66"/>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4" name="Google Shape;30944;p66"/>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5" name="Google Shape;30945;p66"/>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6" name="Google Shape;30946;p66"/>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7" name="Google Shape;30947;p66"/>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8" name="Google Shape;30948;p66"/>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9" name="Google Shape;30949;p66"/>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0" name="Google Shape;30950;p66"/>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1" name="Google Shape;30951;p66"/>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2" name="Google Shape;30952;p66"/>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53" name="Google Shape;30953;p66"/>
          <p:cNvGrpSpPr/>
          <p:nvPr/>
        </p:nvGrpSpPr>
        <p:grpSpPr>
          <a:xfrm>
            <a:off x="1319524" y="3170580"/>
            <a:ext cx="342793" cy="375709"/>
            <a:chOff x="1319524" y="3355155"/>
            <a:chExt cx="342793" cy="375709"/>
          </a:xfrm>
        </p:grpSpPr>
        <p:sp>
          <p:nvSpPr>
            <p:cNvPr id="30954" name="Google Shape;30954;p66"/>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5" name="Google Shape;30955;p66"/>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6" name="Google Shape;30956;p66"/>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7" name="Google Shape;30957;p66"/>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8" name="Google Shape;30958;p66"/>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9" name="Google Shape;30959;p66"/>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0" name="Google Shape;30960;p66"/>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1" name="Google Shape;30961;p66"/>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2" name="Google Shape;30962;p66"/>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3" name="Google Shape;30963;p66"/>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4" name="Google Shape;30964;p66"/>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5" name="Google Shape;30965;p66"/>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6" name="Google Shape;30966;p66"/>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7" name="Google Shape;30967;p66"/>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8" name="Google Shape;30968;p66"/>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9" name="Google Shape;30969;p66"/>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0" name="Google Shape;30970;p66"/>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1" name="Google Shape;30971;p66"/>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2" name="Google Shape;30972;p66"/>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3" name="Google Shape;30973;p66"/>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4" name="Google Shape;30974;p66"/>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5" name="Google Shape;30975;p66"/>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76" name="Google Shape;30976;p66"/>
          <p:cNvGrpSpPr/>
          <p:nvPr/>
        </p:nvGrpSpPr>
        <p:grpSpPr>
          <a:xfrm>
            <a:off x="2645009" y="3175433"/>
            <a:ext cx="382161" cy="369991"/>
            <a:chOff x="2645009" y="3360008"/>
            <a:chExt cx="382161" cy="369991"/>
          </a:xfrm>
        </p:grpSpPr>
        <p:sp>
          <p:nvSpPr>
            <p:cNvPr id="30977" name="Google Shape;30977;p66"/>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8" name="Google Shape;30978;p66"/>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9" name="Google Shape;30979;p66"/>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0" name="Google Shape;30980;p66"/>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1" name="Google Shape;30981;p66"/>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2" name="Google Shape;30982;p66"/>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3" name="Google Shape;30983;p66"/>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4" name="Google Shape;30984;p66"/>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5" name="Google Shape;30985;p66"/>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6" name="Google Shape;30986;p66"/>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7" name="Google Shape;30987;p66"/>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8" name="Google Shape;30988;p66"/>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9" name="Google Shape;30989;p66"/>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0" name="Google Shape;30990;p66"/>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1" name="Google Shape;30991;p66"/>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2" name="Google Shape;30992;p66"/>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3" name="Google Shape;30993;p66"/>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4" name="Google Shape;30994;p66"/>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5" name="Google Shape;30995;p66"/>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6" name="Google Shape;30996;p66"/>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7" name="Google Shape;30997;p66"/>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8" name="Google Shape;30998;p66"/>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9" name="Google Shape;30999;p66"/>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0" name="Google Shape;31000;p66"/>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1" name="Google Shape;31001;p66"/>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2" name="Google Shape;31002;p66"/>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03" name="Google Shape;31003;p66"/>
          <p:cNvGrpSpPr/>
          <p:nvPr/>
        </p:nvGrpSpPr>
        <p:grpSpPr>
          <a:xfrm>
            <a:off x="1277639" y="2264971"/>
            <a:ext cx="409411" cy="332066"/>
            <a:chOff x="1277639" y="2449546"/>
            <a:chExt cx="409411" cy="332066"/>
          </a:xfrm>
        </p:grpSpPr>
        <p:sp>
          <p:nvSpPr>
            <p:cNvPr id="31004" name="Google Shape;31004;p66"/>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5" name="Google Shape;31005;p66"/>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6" name="Google Shape;31006;p66"/>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7" name="Google Shape;31007;p66"/>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8" name="Google Shape;31008;p66"/>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9" name="Google Shape;31009;p66"/>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0" name="Google Shape;31010;p66"/>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1" name="Google Shape;31011;p66"/>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2" name="Google Shape;31012;p66"/>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3" name="Google Shape;31013;p66"/>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4" name="Google Shape;31014;p66"/>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5" name="Google Shape;31015;p66"/>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6" name="Google Shape;31016;p66"/>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7" name="Google Shape;31017;p66"/>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8" name="Google Shape;31018;p66"/>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9" name="Google Shape;31019;p66"/>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0" name="Google Shape;31020;p66"/>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1" name="Google Shape;31021;p66"/>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2" name="Google Shape;31022;p66"/>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3" name="Google Shape;31023;p66"/>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4" name="Google Shape;31024;p66"/>
          <p:cNvGrpSpPr/>
          <p:nvPr/>
        </p:nvGrpSpPr>
        <p:grpSpPr>
          <a:xfrm>
            <a:off x="868254" y="2264578"/>
            <a:ext cx="332670" cy="332696"/>
            <a:chOff x="868254" y="2449153"/>
            <a:chExt cx="332670" cy="332696"/>
          </a:xfrm>
        </p:grpSpPr>
        <p:sp>
          <p:nvSpPr>
            <p:cNvPr id="31025" name="Google Shape;31025;p66"/>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6" name="Google Shape;31026;p66"/>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7" name="Google Shape;31027;p66"/>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8" name="Google Shape;31028;p66"/>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9" name="Google Shape;31029;p66"/>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0" name="Google Shape;31030;p66"/>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1" name="Google Shape;31031;p66"/>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2" name="Google Shape;31032;p66"/>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3" name="Google Shape;31033;p66"/>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4" name="Google Shape;31034;p66"/>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5" name="Google Shape;31035;p66"/>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6" name="Google Shape;31036;p66"/>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7" name="Google Shape;31037;p66"/>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8" name="Google Shape;31038;p66"/>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9" name="Google Shape;31039;p66"/>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0" name="Google Shape;31040;p66"/>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1" name="Google Shape;31041;p66"/>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2" name="Google Shape;31042;p66"/>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3" name="Google Shape;31043;p66"/>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4" name="Google Shape;31044;p66"/>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5" name="Google Shape;31045;p66"/>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6" name="Google Shape;31046;p66"/>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7" name="Google Shape;31047;p66"/>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8" name="Google Shape;31048;p66"/>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9" name="Google Shape;31049;p66"/>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0" name="Google Shape;31050;p66"/>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1" name="Google Shape;31051;p66"/>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2" name="Google Shape;31052;p66"/>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3" name="Google Shape;31053;p66"/>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4" name="Google Shape;31054;p66"/>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5" name="Google Shape;31055;p66"/>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56" name="Google Shape;31056;p66"/>
          <p:cNvGrpSpPr/>
          <p:nvPr/>
        </p:nvGrpSpPr>
        <p:grpSpPr>
          <a:xfrm>
            <a:off x="3140473" y="4172969"/>
            <a:ext cx="289158" cy="252938"/>
            <a:chOff x="3140473" y="4357544"/>
            <a:chExt cx="289158" cy="252938"/>
          </a:xfrm>
        </p:grpSpPr>
        <p:sp>
          <p:nvSpPr>
            <p:cNvPr id="31057" name="Google Shape;31057;p66"/>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8" name="Google Shape;31058;p66"/>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9" name="Google Shape;31059;p66"/>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0" name="Google Shape;31060;p66"/>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1" name="Google Shape;31061;p66"/>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2" name="Google Shape;31062;p66"/>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3" name="Google Shape;31063;p66"/>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4" name="Google Shape;31064;p66"/>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5" name="Google Shape;31065;p66"/>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6" name="Google Shape;31066;p66"/>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7" name="Google Shape;31067;p66"/>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8" name="Google Shape;31068;p66"/>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9" name="Google Shape;31069;p66"/>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0" name="Google Shape;31070;p66"/>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1" name="Google Shape;31071;p66"/>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2" name="Google Shape;31072;p66"/>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3" name="Google Shape;31073;p66"/>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4" name="Google Shape;31074;p66"/>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5" name="Google Shape;31075;p66"/>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6" name="Google Shape;31076;p66"/>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7" name="Google Shape;31077;p66"/>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8" name="Google Shape;31078;p66"/>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9" name="Google Shape;31079;p66"/>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0" name="Google Shape;31080;p66"/>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1" name="Google Shape;31081;p66"/>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82" name="Google Shape;31082;p66"/>
          <p:cNvGrpSpPr/>
          <p:nvPr/>
        </p:nvGrpSpPr>
        <p:grpSpPr>
          <a:xfrm>
            <a:off x="4889349" y="1360621"/>
            <a:ext cx="348327" cy="310298"/>
            <a:chOff x="4889349" y="1545196"/>
            <a:chExt cx="348327" cy="310298"/>
          </a:xfrm>
        </p:grpSpPr>
        <p:sp>
          <p:nvSpPr>
            <p:cNvPr id="31083" name="Google Shape;31083;p66"/>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4" name="Google Shape;31084;p66"/>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5" name="Google Shape;31085;p66"/>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6" name="Google Shape;31086;p66"/>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7" name="Google Shape;31087;p66"/>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8" name="Google Shape;31088;p66"/>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9" name="Google Shape;31089;p66"/>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0" name="Google Shape;31090;p66"/>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1" name="Google Shape;31091;p66"/>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2" name="Google Shape;31092;p66"/>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3" name="Google Shape;31093;p66"/>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4" name="Google Shape;31094;p66"/>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5" name="Google Shape;31095;p66"/>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6" name="Google Shape;31096;p66"/>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7" name="Google Shape;31097;p66"/>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8" name="Google Shape;31098;p66"/>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9" name="Google Shape;31099;p66"/>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0" name="Google Shape;31100;p66"/>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1" name="Google Shape;31101;p66"/>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2" name="Google Shape;31102;p66"/>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3" name="Google Shape;31103;p66"/>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4" name="Google Shape;31104;p66"/>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05" name="Google Shape;31105;p66"/>
          <p:cNvGrpSpPr/>
          <p:nvPr/>
        </p:nvGrpSpPr>
        <p:grpSpPr>
          <a:xfrm>
            <a:off x="5393651" y="1314093"/>
            <a:ext cx="263403" cy="366713"/>
            <a:chOff x="5393651" y="1498668"/>
            <a:chExt cx="263403" cy="366713"/>
          </a:xfrm>
        </p:grpSpPr>
        <p:sp>
          <p:nvSpPr>
            <p:cNvPr id="31106" name="Google Shape;31106;p66"/>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7" name="Google Shape;31107;p66"/>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8" name="Google Shape;31108;p66"/>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9" name="Google Shape;31109;p66"/>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0" name="Google Shape;31110;p66"/>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1" name="Google Shape;31111;p66"/>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2" name="Google Shape;31112;p66"/>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3" name="Google Shape;31113;p66"/>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4" name="Google Shape;31114;p66"/>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5" name="Google Shape;31115;p66"/>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6" name="Google Shape;31116;p66"/>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7" name="Google Shape;31117;p66"/>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8" name="Google Shape;31118;p66"/>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9" name="Google Shape;31119;p66"/>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0" name="Google Shape;31120;p66"/>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1" name="Google Shape;31121;p66"/>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2" name="Google Shape;31122;p66"/>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3" name="Google Shape;31123;p66"/>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4" name="Google Shape;31124;p66"/>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5" name="Google Shape;31125;p66"/>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6" name="Google Shape;31126;p66"/>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7" name="Google Shape;31127;p66"/>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8" name="Google Shape;31128;p66"/>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9" name="Google Shape;31129;p66"/>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30" name="Google Shape;31130;p66"/>
          <p:cNvGrpSpPr/>
          <p:nvPr/>
        </p:nvGrpSpPr>
        <p:grpSpPr>
          <a:xfrm>
            <a:off x="5775393" y="1326053"/>
            <a:ext cx="366634" cy="366634"/>
            <a:chOff x="5775393" y="1510628"/>
            <a:chExt cx="366634" cy="366634"/>
          </a:xfrm>
        </p:grpSpPr>
        <p:sp>
          <p:nvSpPr>
            <p:cNvPr id="31131" name="Google Shape;31131;p66"/>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2" name="Google Shape;31132;p66"/>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3" name="Google Shape;31133;p66"/>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4" name="Google Shape;31134;p66"/>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5" name="Google Shape;31135;p66"/>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6" name="Google Shape;31136;p66"/>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7" name="Google Shape;31137;p66"/>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8" name="Google Shape;31138;p66"/>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9" name="Google Shape;31139;p66"/>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0" name="Google Shape;31140;p66"/>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1" name="Google Shape;31141;p66"/>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2" name="Google Shape;31142;p66"/>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3" name="Google Shape;31143;p66"/>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4" name="Google Shape;31144;p66"/>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5" name="Google Shape;31145;p66"/>
          <p:cNvGrpSpPr/>
          <p:nvPr/>
        </p:nvGrpSpPr>
        <p:grpSpPr>
          <a:xfrm>
            <a:off x="6226322" y="1325397"/>
            <a:ext cx="375342" cy="367447"/>
            <a:chOff x="6226322" y="1509972"/>
            <a:chExt cx="375342" cy="367447"/>
          </a:xfrm>
        </p:grpSpPr>
        <p:sp>
          <p:nvSpPr>
            <p:cNvPr id="31146" name="Google Shape;31146;p66"/>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7" name="Google Shape;31147;p66"/>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8" name="Google Shape;31148;p66"/>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9" name="Google Shape;31149;p66"/>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0" name="Google Shape;31150;p66"/>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1" name="Google Shape;31151;p66"/>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2" name="Google Shape;31152;p66"/>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3" name="Google Shape;31153;p66"/>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4" name="Google Shape;31154;p66"/>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5" name="Google Shape;31155;p66"/>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6" name="Google Shape;31156;p66"/>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7" name="Google Shape;31157;p66"/>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8" name="Google Shape;31158;p66"/>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9" name="Google Shape;31159;p66"/>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0" name="Google Shape;31160;p66"/>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1" name="Google Shape;31161;p66"/>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2" name="Google Shape;31162;p66"/>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3" name="Google Shape;31163;p66"/>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4" name="Google Shape;31164;p66"/>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5" name="Google Shape;31165;p66"/>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6" name="Google Shape;31166;p66"/>
          <p:cNvGrpSpPr/>
          <p:nvPr/>
        </p:nvGrpSpPr>
        <p:grpSpPr>
          <a:xfrm>
            <a:off x="6689473" y="1325922"/>
            <a:ext cx="338545" cy="367054"/>
            <a:chOff x="6689473" y="1510497"/>
            <a:chExt cx="338545" cy="367054"/>
          </a:xfrm>
        </p:grpSpPr>
        <p:sp>
          <p:nvSpPr>
            <p:cNvPr id="31167" name="Google Shape;31167;p66"/>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8" name="Google Shape;31168;p66"/>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9" name="Google Shape;31169;p66"/>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0" name="Google Shape;31170;p66"/>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1" name="Google Shape;31171;p66"/>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2" name="Google Shape;31172;p66"/>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3" name="Google Shape;31173;p66"/>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4" name="Google Shape;31174;p66"/>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5" name="Google Shape;31175;p66"/>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6" name="Google Shape;31176;p66"/>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7" name="Google Shape;31177;p66"/>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8" name="Google Shape;31178;p66"/>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9" name="Google Shape;31179;p66"/>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0" name="Google Shape;31180;p66"/>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1" name="Google Shape;31181;p66"/>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2" name="Google Shape;31182;p66"/>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3" name="Google Shape;31183;p66"/>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4" name="Google Shape;31184;p66"/>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5" name="Google Shape;31185;p66"/>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6" name="Google Shape;31186;p66"/>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7" name="Google Shape;31187;p66"/>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8" name="Google Shape;31188;p66"/>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9" name="Google Shape;31189;p66"/>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0" name="Google Shape;31190;p66"/>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1" name="Google Shape;31191;p66"/>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2" name="Google Shape;31192;p66"/>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3" name="Google Shape;31193;p66"/>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94" name="Google Shape;31194;p66"/>
          <p:cNvGrpSpPr/>
          <p:nvPr/>
        </p:nvGrpSpPr>
        <p:grpSpPr>
          <a:xfrm>
            <a:off x="7115906" y="1326027"/>
            <a:ext cx="366765" cy="366660"/>
            <a:chOff x="7115906" y="1510602"/>
            <a:chExt cx="366765" cy="366660"/>
          </a:xfrm>
        </p:grpSpPr>
        <p:sp>
          <p:nvSpPr>
            <p:cNvPr id="31195" name="Google Shape;31195;p66"/>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6" name="Google Shape;31196;p66"/>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7" name="Google Shape;31197;p66"/>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8" name="Google Shape;31198;p66"/>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9" name="Google Shape;31199;p66"/>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0" name="Google Shape;31200;p66"/>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1" name="Google Shape;31201;p66"/>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2" name="Google Shape;31202;p66"/>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3" name="Google Shape;31203;p66"/>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4" name="Google Shape;31204;p66"/>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5" name="Google Shape;31205;p66"/>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6" name="Google Shape;31206;p66"/>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7" name="Google Shape;31207;p66"/>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8" name="Google Shape;31208;p66"/>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9" name="Google Shape;31209;p66"/>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0" name="Google Shape;31210;p66"/>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1" name="Google Shape;31211;p66"/>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2" name="Google Shape;31212;p66"/>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3" name="Google Shape;31213;p66"/>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4" name="Google Shape;31214;p66"/>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5" name="Google Shape;31215;p66"/>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6" name="Google Shape;31216;p66"/>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7" name="Google Shape;31217;p66"/>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8" name="Google Shape;31218;p66"/>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9" name="Google Shape;31219;p66"/>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0" name="Google Shape;31220;p66"/>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1" name="Google Shape;31221;p66"/>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2" name="Google Shape;31222;p66"/>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3" name="Google Shape;31223;p66"/>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4" name="Google Shape;31224;p66"/>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5" name="Google Shape;31225;p66"/>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6" name="Google Shape;31226;p66"/>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7" name="Google Shape;31227;p66"/>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8" name="Google Shape;31228;p66"/>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9" name="Google Shape;31229;p66"/>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0" name="Google Shape;31230;p66"/>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1" name="Google Shape;31231;p66"/>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2" name="Google Shape;31232;p66"/>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3" name="Google Shape;31233;p66"/>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4" name="Google Shape;31234;p66"/>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5" name="Google Shape;31235;p66"/>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6" name="Google Shape;31236;p66"/>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7" name="Google Shape;31237;p66"/>
          <p:cNvGrpSpPr/>
          <p:nvPr/>
        </p:nvGrpSpPr>
        <p:grpSpPr>
          <a:xfrm>
            <a:off x="7550155" y="1325922"/>
            <a:ext cx="379381" cy="366792"/>
            <a:chOff x="7550155" y="1510497"/>
            <a:chExt cx="379381" cy="366792"/>
          </a:xfrm>
        </p:grpSpPr>
        <p:sp>
          <p:nvSpPr>
            <p:cNvPr id="31238" name="Google Shape;31238;p66"/>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9" name="Google Shape;31239;p66"/>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0" name="Google Shape;31240;p66"/>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1" name="Google Shape;31241;p66"/>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2" name="Google Shape;31242;p66"/>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3" name="Google Shape;31243;p66"/>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4" name="Google Shape;31244;p66"/>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5" name="Google Shape;31245;p66"/>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6" name="Google Shape;31246;p66"/>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7" name="Google Shape;31247;p66"/>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8" name="Google Shape;31248;p66"/>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9" name="Google Shape;31249;p66"/>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0" name="Google Shape;31250;p66"/>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1" name="Google Shape;31251;p66"/>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2" name="Google Shape;31252;p66"/>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3" name="Google Shape;31253;p66"/>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4" name="Google Shape;31254;p66"/>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55" name="Google Shape;31255;p66"/>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6" name="Google Shape;31256;p66"/>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57" name="Google Shape;31257;p66"/>
          <p:cNvGrpSpPr/>
          <p:nvPr/>
        </p:nvGrpSpPr>
        <p:grpSpPr>
          <a:xfrm>
            <a:off x="7999537" y="1325974"/>
            <a:ext cx="335476" cy="367001"/>
            <a:chOff x="7999537" y="1510549"/>
            <a:chExt cx="335476" cy="367001"/>
          </a:xfrm>
        </p:grpSpPr>
        <p:sp>
          <p:nvSpPr>
            <p:cNvPr id="31258" name="Google Shape;31258;p66"/>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9" name="Google Shape;31259;p66"/>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0" name="Google Shape;31260;p66"/>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1" name="Google Shape;31261;p66"/>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2" name="Google Shape;31262;p66"/>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3" name="Google Shape;31263;p66"/>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4" name="Google Shape;31264;p66"/>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5" name="Google Shape;31265;p66"/>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6" name="Google Shape;31266;p66"/>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7" name="Google Shape;31267;p66"/>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8" name="Google Shape;31268;p66"/>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9" name="Google Shape;31269;p66"/>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0" name="Google Shape;31270;p66"/>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1" name="Google Shape;31271;p66"/>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2" name="Google Shape;31272;p66"/>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3" name="Google Shape;31273;p66"/>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4" name="Google Shape;31274;p66"/>
          <p:cNvGrpSpPr/>
          <p:nvPr/>
        </p:nvGrpSpPr>
        <p:grpSpPr>
          <a:xfrm>
            <a:off x="4890346" y="3197962"/>
            <a:ext cx="370306" cy="367001"/>
            <a:chOff x="4890346" y="3382537"/>
            <a:chExt cx="370306" cy="367001"/>
          </a:xfrm>
        </p:grpSpPr>
        <p:sp>
          <p:nvSpPr>
            <p:cNvPr id="31275" name="Google Shape;31275;p66"/>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6" name="Google Shape;31276;p66"/>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7" name="Google Shape;31277;p66"/>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8" name="Google Shape;31278;p66"/>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9" name="Google Shape;31279;p66"/>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0" name="Google Shape;31280;p66"/>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1" name="Google Shape;31281;p66"/>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2" name="Google Shape;31282;p66"/>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3" name="Google Shape;31283;p66"/>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4" name="Google Shape;31284;p66"/>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5" name="Google Shape;31285;p66"/>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6" name="Google Shape;31286;p66"/>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7" name="Google Shape;31287;p66"/>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8" name="Google Shape;31288;p66"/>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9" name="Google Shape;31289;p66"/>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0" name="Google Shape;31290;p66"/>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1" name="Google Shape;31291;p66"/>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2" name="Google Shape;31292;p66"/>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3" name="Google Shape;31293;p66"/>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4" name="Google Shape;31294;p66"/>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5" name="Google Shape;31295;p66"/>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6" name="Google Shape;31296;p66"/>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7" name="Google Shape;31297;p66"/>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8" name="Google Shape;31298;p66"/>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99" name="Google Shape;31299;p66"/>
          <p:cNvGrpSpPr/>
          <p:nvPr/>
        </p:nvGrpSpPr>
        <p:grpSpPr>
          <a:xfrm>
            <a:off x="5332122" y="3247060"/>
            <a:ext cx="367526" cy="269592"/>
            <a:chOff x="5332122" y="3431635"/>
            <a:chExt cx="367526" cy="269592"/>
          </a:xfrm>
        </p:grpSpPr>
        <p:sp>
          <p:nvSpPr>
            <p:cNvPr id="31300" name="Google Shape;31300;p66"/>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1" name="Google Shape;31301;p66"/>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2" name="Google Shape;31302;p66"/>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3" name="Google Shape;31303;p66"/>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4" name="Google Shape;31304;p66"/>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5" name="Google Shape;31305;p66"/>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6" name="Google Shape;31306;p66"/>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7" name="Google Shape;31307;p66"/>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8" name="Google Shape;31308;p66"/>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9" name="Google Shape;31309;p66"/>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0" name="Google Shape;31310;p66"/>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1" name="Google Shape;31311;p66"/>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2" name="Google Shape;31312;p66"/>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3" name="Google Shape;31313;p66"/>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4" name="Google Shape;31314;p66"/>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5" name="Google Shape;31315;p66"/>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6" name="Google Shape;31316;p66"/>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7" name="Google Shape;31317;p66"/>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8" name="Google Shape;31318;p66"/>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9" name="Google Shape;31319;p66"/>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0" name="Google Shape;31320;p66"/>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1" name="Google Shape;31321;p66"/>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2" name="Google Shape;31322;p66"/>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3" name="Google Shape;31323;p66"/>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4" name="Google Shape;31324;p66"/>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5" name="Google Shape;31325;p66"/>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6" name="Google Shape;31326;p66"/>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7" name="Google Shape;31327;p66"/>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8" name="Google Shape;31328;p66"/>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9" name="Google Shape;31329;p66"/>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0" name="Google Shape;31330;p66"/>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1" name="Google Shape;31331;p66"/>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2" name="Google Shape;31332;p66"/>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33" name="Google Shape;31333;p66"/>
          <p:cNvGrpSpPr/>
          <p:nvPr/>
        </p:nvGrpSpPr>
        <p:grpSpPr>
          <a:xfrm>
            <a:off x="5772612" y="3241237"/>
            <a:ext cx="366896" cy="281080"/>
            <a:chOff x="5772612" y="3425812"/>
            <a:chExt cx="366896" cy="281080"/>
          </a:xfrm>
        </p:grpSpPr>
        <p:sp>
          <p:nvSpPr>
            <p:cNvPr id="31334" name="Google Shape;31334;p66"/>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5" name="Google Shape;31335;p66"/>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6" name="Google Shape;31336;p66"/>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7" name="Google Shape;31337;p66"/>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8" name="Google Shape;31338;p66"/>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9" name="Google Shape;31339;p66"/>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0" name="Google Shape;31340;p66"/>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1" name="Google Shape;31341;p66"/>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2" name="Google Shape;31342;p66"/>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3" name="Google Shape;31343;p66"/>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4" name="Google Shape;31344;p66"/>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5" name="Google Shape;31345;p66"/>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6" name="Google Shape;31346;p66"/>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7" name="Google Shape;31347;p66"/>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8" name="Google Shape;31348;p66"/>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9" name="Google Shape;31349;p66"/>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0" name="Google Shape;31350;p66"/>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1" name="Google Shape;31351;p66"/>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2" name="Google Shape;31352;p66"/>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3" name="Google Shape;31353;p66"/>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4" name="Google Shape;31354;p66"/>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5" name="Google Shape;31355;p66"/>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6" name="Google Shape;31356;p66"/>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7" name="Google Shape;31357;p66"/>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8" name="Google Shape;31358;p66"/>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9" name="Google Shape;31359;p66"/>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0" name="Google Shape;31360;p66"/>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1" name="Google Shape;31361;p66"/>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2" name="Google Shape;31362;p66"/>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3" name="Google Shape;31363;p66"/>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4" name="Google Shape;31364;p66"/>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5" name="Google Shape;31365;p66"/>
          <p:cNvGrpSpPr/>
          <p:nvPr/>
        </p:nvGrpSpPr>
        <p:grpSpPr>
          <a:xfrm>
            <a:off x="6212684" y="3227861"/>
            <a:ext cx="366765" cy="307832"/>
            <a:chOff x="6212684" y="3412436"/>
            <a:chExt cx="366765" cy="307832"/>
          </a:xfrm>
        </p:grpSpPr>
        <p:sp>
          <p:nvSpPr>
            <p:cNvPr id="31366" name="Google Shape;31366;p66"/>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7" name="Google Shape;31367;p66"/>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8" name="Google Shape;31368;p66"/>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9" name="Google Shape;31369;p66"/>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0" name="Google Shape;31370;p66"/>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1" name="Google Shape;31371;p66"/>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2" name="Google Shape;31372;p66"/>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3" name="Google Shape;31373;p66"/>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4" name="Google Shape;31374;p66"/>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5" name="Google Shape;31375;p66"/>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6" name="Google Shape;31376;p66"/>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7" name="Google Shape;31377;p66"/>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8" name="Google Shape;31378;p66"/>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9" name="Google Shape;31379;p66"/>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0" name="Google Shape;31380;p66"/>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1" name="Google Shape;31381;p66"/>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2" name="Google Shape;31382;p66"/>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3" name="Google Shape;31383;p66"/>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4" name="Google Shape;31384;p66"/>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5" name="Google Shape;31385;p66"/>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6" name="Google Shape;31386;p66"/>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7" name="Google Shape;31387;p66"/>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8" name="Google Shape;31388;p66"/>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9" name="Google Shape;31389;p66"/>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0" name="Google Shape;31390;p66"/>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1" name="Google Shape;31391;p66"/>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2" name="Google Shape;31392;p66"/>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3" name="Google Shape;31393;p66"/>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4" name="Google Shape;31394;p66"/>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5" name="Google Shape;31395;p66"/>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6" name="Google Shape;31396;p66"/>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7" name="Google Shape;31397;p66"/>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8" name="Google Shape;31398;p66"/>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9" name="Google Shape;31399;p66"/>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0" name="Google Shape;31400;p66"/>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1" name="Google Shape;31401;p66"/>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2" name="Google Shape;31402;p66"/>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3" name="Google Shape;31403;p66"/>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4" name="Google Shape;31404;p66"/>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5" name="Google Shape;31405;p66"/>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6" name="Google Shape;31406;p66"/>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7" name="Google Shape;31407;p66"/>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8" name="Google Shape;31408;p66"/>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9" name="Google Shape;31409;p66"/>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0" name="Google Shape;31410;p66"/>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1" name="Google Shape;31411;p66"/>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2" name="Google Shape;31412;p66"/>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3" name="Google Shape;31413;p66"/>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4" name="Google Shape;31414;p66"/>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5" name="Google Shape;31415;p66"/>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6" name="Google Shape;31416;p66"/>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7" name="Google Shape;31417;p66"/>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8" name="Google Shape;31418;p66"/>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9" name="Google Shape;31419;p66"/>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0" name="Google Shape;31420;p66"/>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1" name="Google Shape;31421;p66"/>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2" name="Google Shape;31422;p66"/>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3" name="Google Shape;31423;p66"/>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4" name="Google Shape;31424;p66"/>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5" name="Google Shape;31425;p66"/>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6" name="Google Shape;31426;p66"/>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7" name="Google Shape;31427;p66"/>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8" name="Google Shape;31428;p66"/>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9" name="Google Shape;31429;p66"/>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0" name="Google Shape;31430;p66"/>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1" name="Google Shape;31431;p66"/>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2" name="Google Shape;31432;p66"/>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3" name="Google Shape;31433;p66"/>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4" name="Google Shape;31434;p66"/>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5" name="Google Shape;31435;p66"/>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6" name="Google Shape;31436;p66"/>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7" name="Google Shape;31437;p66"/>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8" name="Google Shape;31438;p66"/>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9" name="Google Shape;31439;p66"/>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0" name="Google Shape;31440;p66"/>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41" name="Google Shape;31441;p66"/>
          <p:cNvGrpSpPr/>
          <p:nvPr/>
        </p:nvGrpSpPr>
        <p:grpSpPr>
          <a:xfrm>
            <a:off x="7092669" y="3226996"/>
            <a:ext cx="366896" cy="309327"/>
            <a:chOff x="7092669" y="3411571"/>
            <a:chExt cx="366896" cy="309327"/>
          </a:xfrm>
        </p:grpSpPr>
        <p:sp>
          <p:nvSpPr>
            <p:cNvPr id="31442" name="Google Shape;31442;p66"/>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3" name="Google Shape;31443;p66"/>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4" name="Google Shape;31444;p66"/>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5" name="Google Shape;31445;p66"/>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6" name="Google Shape;31446;p66"/>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7" name="Google Shape;31447;p66"/>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8" name="Google Shape;31448;p66"/>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9" name="Google Shape;31449;p66"/>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0" name="Google Shape;31450;p66"/>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1" name="Google Shape;31451;p66"/>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2" name="Google Shape;31452;p66"/>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3" name="Google Shape;31453;p66"/>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4" name="Google Shape;31454;p66"/>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5" name="Google Shape;31455;p66"/>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6" name="Google Shape;31456;p66"/>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7" name="Google Shape;31457;p66"/>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8" name="Google Shape;31458;p66"/>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9" name="Google Shape;31459;p66"/>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60" name="Google Shape;31460;p66"/>
          <p:cNvGrpSpPr/>
          <p:nvPr/>
        </p:nvGrpSpPr>
        <p:grpSpPr>
          <a:xfrm>
            <a:off x="7532740" y="3221173"/>
            <a:ext cx="366896" cy="320841"/>
            <a:chOff x="7532740" y="3405748"/>
            <a:chExt cx="366896" cy="320841"/>
          </a:xfrm>
        </p:grpSpPr>
        <p:sp>
          <p:nvSpPr>
            <p:cNvPr id="31461" name="Google Shape;31461;p66"/>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2" name="Google Shape;31462;p66"/>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3" name="Google Shape;31463;p66"/>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4" name="Google Shape;31464;p66"/>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5" name="Google Shape;31465;p66"/>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6" name="Google Shape;31466;p66"/>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7" name="Google Shape;31467;p66"/>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8" name="Google Shape;31468;p66"/>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9" name="Google Shape;31469;p66"/>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0" name="Google Shape;31470;p66"/>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1" name="Google Shape;31471;p66"/>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2" name="Google Shape;31472;p66"/>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3" name="Google Shape;31473;p66"/>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4" name="Google Shape;31474;p66"/>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5" name="Google Shape;31475;p66"/>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6" name="Google Shape;31476;p66"/>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7" name="Google Shape;31477;p66"/>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8" name="Google Shape;31478;p66"/>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9" name="Google Shape;31479;p66"/>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0" name="Google Shape;31480;p66"/>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1" name="Google Shape;31481;p66"/>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2" name="Google Shape;31482;p66"/>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3" name="Google Shape;31483;p66"/>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4" name="Google Shape;31484;p66"/>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5" name="Google Shape;31485;p66"/>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6" name="Google Shape;31486;p66"/>
          <p:cNvGrpSpPr/>
          <p:nvPr/>
        </p:nvGrpSpPr>
        <p:grpSpPr>
          <a:xfrm>
            <a:off x="7972785" y="3209817"/>
            <a:ext cx="366896" cy="343685"/>
            <a:chOff x="7972785" y="3394392"/>
            <a:chExt cx="366896" cy="343685"/>
          </a:xfrm>
        </p:grpSpPr>
        <p:sp>
          <p:nvSpPr>
            <p:cNvPr id="31487" name="Google Shape;31487;p66"/>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8" name="Google Shape;31488;p66"/>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9" name="Google Shape;31489;p66"/>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0" name="Google Shape;31490;p66"/>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1" name="Google Shape;31491;p66"/>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2" name="Google Shape;31492;p66"/>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3" name="Google Shape;31493;p66"/>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4" name="Google Shape;31494;p66"/>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5" name="Google Shape;31495;p66"/>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6" name="Google Shape;31496;p66"/>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7" name="Google Shape;31497;p66"/>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8" name="Google Shape;31498;p66"/>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9" name="Google Shape;31499;p66"/>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0" name="Google Shape;31500;p66"/>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01" name="Google Shape;31501;p66"/>
          <p:cNvGrpSpPr/>
          <p:nvPr/>
        </p:nvGrpSpPr>
        <p:grpSpPr>
          <a:xfrm>
            <a:off x="5359818" y="1811891"/>
            <a:ext cx="361835" cy="356432"/>
            <a:chOff x="5359818" y="1996466"/>
            <a:chExt cx="361835" cy="356432"/>
          </a:xfrm>
        </p:grpSpPr>
        <p:sp>
          <p:nvSpPr>
            <p:cNvPr id="31502" name="Google Shape;31502;p66"/>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3" name="Google Shape;31503;p66"/>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4" name="Google Shape;31504;p66"/>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5" name="Google Shape;31505;p66"/>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6" name="Google Shape;31506;p66"/>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7" name="Google Shape;31507;p66"/>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8" name="Google Shape;31508;p66"/>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9" name="Google Shape;31509;p66"/>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0" name="Google Shape;31510;p66"/>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1" name="Google Shape;31511;p66"/>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2" name="Google Shape;31512;p66"/>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3" name="Google Shape;31513;p66"/>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4" name="Google Shape;31514;p66"/>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5" name="Google Shape;31515;p66"/>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6" name="Google Shape;31516;p66"/>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7" name="Google Shape;31517;p66"/>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8" name="Google Shape;31518;p66"/>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9" name="Google Shape;31519;p66"/>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0" name="Google Shape;31520;p66"/>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1" name="Google Shape;31521;p66"/>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2" name="Google Shape;31522;p66"/>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3" name="Google Shape;31523;p66"/>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4" name="Google Shape;31524;p66"/>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5" name="Google Shape;31525;p66"/>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6" name="Google Shape;31526;p66"/>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7" name="Google Shape;31527;p66"/>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8" name="Google Shape;31528;p66"/>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9" name="Google Shape;31529;p66"/>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0" name="Google Shape;31530;p66"/>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1" name="Google Shape;31531;p66"/>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2" name="Google Shape;31532;p66"/>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3" name="Google Shape;31533;p66"/>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4" name="Google Shape;31534;p66"/>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5" name="Google Shape;31535;p66"/>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6" name="Google Shape;31536;p66"/>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7" name="Google Shape;31537;p66"/>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8" name="Google Shape;31538;p66"/>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9" name="Google Shape;31539;p66"/>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0" name="Google Shape;31540;p66"/>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1" name="Google Shape;31541;p66"/>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2" name="Google Shape;31542;p66"/>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3" name="Google Shape;31543;p66"/>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4" name="Google Shape;31544;p66"/>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5" name="Google Shape;31545;p66"/>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6" name="Google Shape;31546;p66"/>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7" name="Google Shape;31547;p66"/>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48" name="Google Shape;31548;p66"/>
          <p:cNvGrpSpPr/>
          <p:nvPr/>
        </p:nvGrpSpPr>
        <p:grpSpPr>
          <a:xfrm>
            <a:off x="5775393" y="1790463"/>
            <a:ext cx="379145" cy="379250"/>
            <a:chOff x="5775393" y="1975038"/>
            <a:chExt cx="379145" cy="379250"/>
          </a:xfrm>
        </p:grpSpPr>
        <p:sp>
          <p:nvSpPr>
            <p:cNvPr id="31549" name="Google Shape;31549;p66"/>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0" name="Google Shape;31550;p66"/>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1" name="Google Shape;31551;p66"/>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2" name="Google Shape;31552;p66"/>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3" name="Google Shape;31553;p66"/>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4" name="Google Shape;31554;p66"/>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5" name="Google Shape;31555;p66"/>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6" name="Google Shape;31556;p66"/>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7" name="Google Shape;31557;p66"/>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8" name="Google Shape;31558;p66"/>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9" name="Google Shape;31559;p66"/>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0" name="Google Shape;31560;p66"/>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1" name="Google Shape;31561;p66"/>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2" name="Google Shape;31562;p66"/>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3" name="Google Shape;31563;p66"/>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4" name="Google Shape;31564;p66"/>
          <p:cNvGrpSpPr/>
          <p:nvPr/>
        </p:nvGrpSpPr>
        <p:grpSpPr>
          <a:xfrm>
            <a:off x="6200960" y="1790699"/>
            <a:ext cx="417725" cy="378961"/>
            <a:chOff x="6200960" y="1975274"/>
            <a:chExt cx="417725" cy="378961"/>
          </a:xfrm>
        </p:grpSpPr>
        <p:sp>
          <p:nvSpPr>
            <p:cNvPr id="31565" name="Google Shape;31565;p66"/>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6" name="Google Shape;31566;p66"/>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7" name="Google Shape;31567;p66"/>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8" name="Google Shape;31568;p66"/>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9" name="Google Shape;31569;p66"/>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0" name="Google Shape;31570;p66"/>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1" name="Google Shape;31571;p66"/>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2" name="Google Shape;31572;p66"/>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73" name="Google Shape;31573;p66"/>
          <p:cNvGrpSpPr/>
          <p:nvPr/>
        </p:nvGrpSpPr>
        <p:grpSpPr>
          <a:xfrm>
            <a:off x="6666052" y="1807196"/>
            <a:ext cx="391341" cy="328447"/>
            <a:chOff x="6666052" y="1991771"/>
            <a:chExt cx="391341" cy="328447"/>
          </a:xfrm>
        </p:grpSpPr>
        <p:sp>
          <p:nvSpPr>
            <p:cNvPr id="31574" name="Google Shape;31574;p66"/>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5" name="Google Shape;31575;p66"/>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6" name="Google Shape;31576;p66"/>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7" name="Google Shape;31577;p66"/>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8" name="Google Shape;31578;p66"/>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9" name="Google Shape;31579;p66"/>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0" name="Google Shape;31580;p66"/>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1" name="Google Shape;31581;p66"/>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2" name="Google Shape;31582;p66"/>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3" name="Google Shape;31583;p66"/>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4" name="Google Shape;31584;p66"/>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5" name="Google Shape;31585;p66"/>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6" name="Google Shape;31586;p66"/>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7" name="Google Shape;31587;p66"/>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8" name="Google Shape;31588;p66"/>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9" name="Google Shape;31589;p66"/>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0" name="Google Shape;31590;p66"/>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1" name="Google Shape;31591;p66"/>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2" name="Google Shape;31592;p66"/>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3" name="Google Shape;31593;p66"/>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4" name="Google Shape;31594;p66"/>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5" name="Google Shape;31595;p66"/>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6" name="Google Shape;31596;p66"/>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7" name="Google Shape;31597;p66"/>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8" name="Google Shape;31598;p66"/>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9" name="Google Shape;31599;p66"/>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0" name="Google Shape;31600;p66"/>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1" name="Google Shape;31601;p66"/>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02" name="Google Shape;31602;p66"/>
          <p:cNvGrpSpPr/>
          <p:nvPr/>
        </p:nvGrpSpPr>
        <p:grpSpPr>
          <a:xfrm>
            <a:off x="7099619" y="1795263"/>
            <a:ext cx="374712" cy="374476"/>
            <a:chOff x="7099619" y="1979838"/>
            <a:chExt cx="374712" cy="374476"/>
          </a:xfrm>
        </p:grpSpPr>
        <p:sp>
          <p:nvSpPr>
            <p:cNvPr id="31603" name="Google Shape;31603;p66"/>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4" name="Google Shape;31604;p66"/>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5" name="Google Shape;31605;p66"/>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6" name="Google Shape;31606;p66"/>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7" name="Google Shape;31607;p66"/>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8" name="Google Shape;31608;p66"/>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9" name="Google Shape;31609;p66"/>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0" name="Google Shape;31610;p66"/>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1" name="Google Shape;31611;p66"/>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2" name="Google Shape;31612;p66"/>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3" name="Google Shape;31613;p66"/>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4" name="Google Shape;31614;p66"/>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5" name="Google Shape;31615;p66"/>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6" name="Google Shape;31616;p66"/>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7" name="Google Shape;31617;p66"/>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8" name="Google Shape;31618;p66"/>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9" name="Google Shape;31619;p66"/>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0" name="Google Shape;31620;p66"/>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1" name="Google Shape;31621;p66"/>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2" name="Google Shape;31622;p66"/>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3" name="Google Shape;31623;p66"/>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4" name="Google Shape;31624;p66"/>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5" name="Google Shape;31625;p66"/>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6" name="Google Shape;31626;p66"/>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7" name="Google Shape;31627;p66"/>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8" name="Google Shape;31628;p66"/>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9" name="Google Shape;31629;p66"/>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0" name="Google Shape;31630;p66"/>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1" name="Google Shape;31631;p66"/>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2" name="Google Shape;31632;p66"/>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3" name="Google Shape;31633;p66"/>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4" name="Google Shape;31634;p66"/>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5" name="Google Shape;31635;p66"/>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6" name="Google Shape;31636;p66"/>
          <p:cNvGrpSpPr/>
          <p:nvPr/>
        </p:nvGrpSpPr>
        <p:grpSpPr>
          <a:xfrm>
            <a:off x="7547375" y="1790594"/>
            <a:ext cx="379014" cy="379119"/>
            <a:chOff x="7547375" y="1975169"/>
            <a:chExt cx="379014" cy="379119"/>
          </a:xfrm>
        </p:grpSpPr>
        <p:sp>
          <p:nvSpPr>
            <p:cNvPr id="31637" name="Google Shape;31637;p66"/>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8" name="Google Shape;31638;p66"/>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9" name="Google Shape;31639;p66"/>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0" name="Google Shape;31640;p66"/>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1" name="Google Shape;31641;p66"/>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2" name="Google Shape;31642;p66"/>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3" name="Google Shape;31643;p66"/>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4" name="Google Shape;31644;p66"/>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5" name="Google Shape;31645;p66"/>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6" name="Google Shape;31646;p66"/>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7" name="Google Shape;31647;p66"/>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8" name="Google Shape;31648;p66"/>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9" name="Google Shape;31649;p66"/>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0" name="Google Shape;31650;p66"/>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1" name="Google Shape;31651;p66"/>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2" name="Google Shape;31652;p66"/>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3" name="Google Shape;31653;p66"/>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4" name="Google Shape;31654;p66"/>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5" name="Google Shape;31655;p66"/>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6" name="Google Shape;31656;p66"/>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57" name="Google Shape;31657;p66"/>
          <p:cNvGrpSpPr/>
          <p:nvPr/>
        </p:nvGrpSpPr>
        <p:grpSpPr>
          <a:xfrm>
            <a:off x="7978083" y="1806698"/>
            <a:ext cx="370306" cy="362962"/>
            <a:chOff x="7978083" y="1991273"/>
            <a:chExt cx="370306" cy="362962"/>
          </a:xfrm>
        </p:grpSpPr>
        <p:sp>
          <p:nvSpPr>
            <p:cNvPr id="31658" name="Google Shape;31658;p66"/>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9" name="Google Shape;31659;p66"/>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0" name="Google Shape;31660;p66"/>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1" name="Google Shape;31661;p66"/>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2" name="Google Shape;31662;p66"/>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3" name="Google Shape;31663;p66"/>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4" name="Google Shape;31664;p66"/>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5" name="Google Shape;31665;p66"/>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6" name="Google Shape;31666;p66"/>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7" name="Google Shape;31667;p66"/>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8" name="Google Shape;31668;p66"/>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9" name="Google Shape;31669;p66"/>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0" name="Google Shape;31670;p66"/>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1" name="Google Shape;31671;p66"/>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2" name="Google Shape;31672;p66"/>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3" name="Google Shape;31673;p66"/>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4" name="Google Shape;31674;p66"/>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5" name="Google Shape;31675;p66"/>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6" name="Google Shape;31676;p66"/>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7" name="Google Shape;31677;p66"/>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8" name="Google Shape;31678;p66"/>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9" name="Google Shape;31679;p66"/>
          <p:cNvGrpSpPr/>
          <p:nvPr/>
        </p:nvGrpSpPr>
        <p:grpSpPr>
          <a:xfrm>
            <a:off x="4917884" y="3641548"/>
            <a:ext cx="298941" cy="357822"/>
            <a:chOff x="4917884" y="3826123"/>
            <a:chExt cx="298941" cy="357822"/>
          </a:xfrm>
        </p:grpSpPr>
        <p:sp>
          <p:nvSpPr>
            <p:cNvPr id="31680" name="Google Shape;31680;p66"/>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1" name="Google Shape;31681;p66"/>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2" name="Google Shape;31682;p66"/>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3" name="Google Shape;31683;p66"/>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4" name="Google Shape;31684;p66"/>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5" name="Google Shape;31685;p66"/>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6" name="Google Shape;31686;p66"/>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7" name="Google Shape;31687;p66"/>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8" name="Google Shape;31688;p66"/>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9" name="Google Shape;31689;p66"/>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0" name="Google Shape;31690;p66"/>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1" name="Google Shape;31691;p66"/>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2" name="Google Shape;31692;p66"/>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3" name="Google Shape;31693;p66"/>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4" name="Google Shape;31694;p66"/>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5" name="Google Shape;31695;p66"/>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6" name="Google Shape;31696;p66"/>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7" name="Google Shape;31697;p66"/>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8" name="Google Shape;31698;p66"/>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9" name="Google Shape;31699;p66"/>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0" name="Google Shape;31700;p66"/>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1" name="Google Shape;31701;p66"/>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2" name="Google Shape;31702;p66"/>
          <p:cNvGrpSpPr/>
          <p:nvPr/>
        </p:nvGrpSpPr>
        <p:grpSpPr>
          <a:xfrm>
            <a:off x="5332567" y="3641181"/>
            <a:ext cx="360995" cy="359212"/>
            <a:chOff x="5332567" y="3825756"/>
            <a:chExt cx="360995" cy="359212"/>
          </a:xfrm>
        </p:grpSpPr>
        <p:sp>
          <p:nvSpPr>
            <p:cNvPr id="31703" name="Google Shape;31703;p66"/>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4" name="Google Shape;31704;p66"/>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5" name="Google Shape;31705;p66"/>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6" name="Google Shape;31706;p66"/>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7" name="Google Shape;31707;p66"/>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8" name="Google Shape;31708;p66"/>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9" name="Google Shape;31709;p66"/>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0" name="Google Shape;31710;p66"/>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1" name="Google Shape;31711;p66"/>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2" name="Google Shape;31712;p66"/>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3" name="Google Shape;31713;p66"/>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4" name="Google Shape;31714;p66"/>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5" name="Google Shape;31715;p66"/>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6" name="Google Shape;31716;p66"/>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7" name="Google Shape;31717;p66"/>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8" name="Google Shape;31718;p66"/>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9" name="Google Shape;31719;p66"/>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0" name="Google Shape;31720;p66"/>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21" name="Google Shape;31721;p66"/>
          <p:cNvGrpSpPr/>
          <p:nvPr/>
        </p:nvGrpSpPr>
        <p:grpSpPr>
          <a:xfrm>
            <a:off x="5776153" y="3655815"/>
            <a:ext cx="367028" cy="329942"/>
            <a:chOff x="5776153" y="3840390"/>
            <a:chExt cx="367028" cy="329942"/>
          </a:xfrm>
        </p:grpSpPr>
        <p:sp>
          <p:nvSpPr>
            <p:cNvPr id="31722" name="Google Shape;31722;p66"/>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3" name="Google Shape;31723;p66"/>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4" name="Google Shape;31724;p66"/>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5" name="Google Shape;31725;p66"/>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6" name="Google Shape;31726;p66"/>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7" name="Google Shape;31727;p66"/>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8" name="Google Shape;31728;p66"/>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9" name="Google Shape;31729;p66"/>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0" name="Google Shape;31730;p66"/>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1" name="Google Shape;31731;p66"/>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2" name="Google Shape;31732;p66"/>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3" name="Google Shape;31733;p66"/>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4" name="Google Shape;31734;p66"/>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5" name="Google Shape;31735;p66"/>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6" name="Google Shape;31736;p66"/>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7" name="Google Shape;31737;p66"/>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8" name="Google Shape;31738;p66"/>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9" name="Google Shape;31739;p66"/>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0" name="Google Shape;31740;p66"/>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1" name="Google Shape;31741;p66"/>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2" name="Google Shape;31742;p66"/>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3" name="Google Shape;31743;p66"/>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44" name="Google Shape;31744;p66"/>
          <p:cNvGrpSpPr/>
          <p:nvPr/>
        </p:nvGrpSpPr>
        <p:grpSpPr>
          <a:xfrm>
            <a:off x="6657161" y="3641233"/>
            <a:ext cx="375211" cy="359186"/>
            <a:chOff x="6657161" y="3825808"/>
            <a:chExt cx="375211" cy="359186"/>
          </a:xfrm>
        </p:grpSpPr>
        <p:sp>
          <p:nvSpPr>
            <p:cNvPr id="31745" name="Google Shape;31745;p66"/>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6" name="Google Shape;31746;p66"/>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7" name="Google Shape;31747;p66"/>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8" name="Google Shape;31748;p66"/>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9" name="Google Shape;31749;p66"/>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0" name="Google Shape;31750;p66"/>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1" name="Google Shape;31751;p66"/>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2" name="Google Shape;31752;p66"/>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3" name="Google Shape;31753;p66"/>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4" name="Google Shape;31754;p66"/>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5" name="Google Shape;31755;p66"/>
          <p:cNvGrpSpPr/>
          <p:nvPr/>
        </p:nvGrpSpPr>
        <p:grpSpPr>
          <a:xfrm>
            <a:off x="6266450" y="3641181"/>
            <a:ext cx="269330" cy="359186"/>
            <a:chOff x="6266450" y="3825756"/>
            <a:chExt cx="269330" cy="359186"/>
          </a:xfrm>
        </p:grpSpPr>
        <p:sp>
          <p:nvSpPr>
            <p:cNvPr id="31756" name="Google Shape;31756;p66"/>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7" name="Google Shape;31757;p66"/>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8" name="Google Shape;31758;p66"/>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9" name="Google Shape;31759;p66"/>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0" name="Google Shape;31760;p66"/>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1" name="Google Shape;31761;p66"/>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2" name="Google Shape;31762;p66"/>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3" name="Google Shape;31763;p66"/>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4" name="Google Shape;31764;p66"/>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5" name="Google Shape;31765;p66"/>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6" name="Google Shape;31766;p66"/>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7" name="Google Shape;31767;p66"/>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8" name="Google Shape;31768;p66"/>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9" name="Google Shape;31769;p66"/>
          <p:cNvGrpSpPr/>
          <p:nvPr/>
        </p:nvGrpSpPr>
        <p:grpSpPr>
          <a:xfrm>
            <a:off x="7108825" y="3641181"/>
            <a:ext cx="366136" cy="359317"/>
            <a:chOff x="7108825" y="3825756"/>
            <a:chExt cx="366136" cy="359317"/>
          </a:xfrm>
        </p:grpSpPr>
        <p:sp>
          <p:nvSpPr>
            <p:cNvPr id="31770" name="Google Shape;31770;p66"/>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1" name="Google Shape;31771;p66"/>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2" name="Google Shape;31772;p66"/>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3" name="Google Shape;31773;p66"/>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4" name="Google Shape;31774;p66"/>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5" name="Google Shape;31775;p66"/>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6" name="Google Shape;31776;p66"/>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7" name="Google Shape;31777;p66"/>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8" name="Google Shape;31778;p66"/>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9" name="Google Shape;31779;p66"/>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0" name="Google Shape;31780;p66"/>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1" name="Google Shape;31781;p66"/>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2" name="Google Shape;31782;p66"/>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3" name="Google Shape;31783;p66"/>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4" name="Google Shape;31784;p66"/>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5" name="Google Shape;31785;p66"/>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6" name="Google Shape;31786;p66"/>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7" name="Google Shape;31787;p66"/>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8" name="Google Shape;31788;p66"/>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9" name="Google Shape;31789;p66"/>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0" name="Google Shape;31790;p66"/>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1" name="Google Shape;31791;p66"/>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2" name="Google Shape;31792;p66"/>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3" name="Google Shape;31793;p66"/>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4" name="Google Shape;31794;p66"/>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5" name="Google Shape;31795;p66"/>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6" name="Google Shape;31796;p66"/>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7" name="Google Shape;31797;p66"/>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98" name="Google Shape;31798;p66"/>
          <p:cNvGrpSpPr/>
          <p:nvPr/>
        </p:nvGrpSpPr>
        <p:grpSpPr>
          <a:xfrm>
            <a:off x="7552673" y="3674988"/>
            <a:ext cx="359186" cy="291545"/>
            <a:chOff x="7552673" y="3859563"/>
            <a:chExt cx="359186" cy="291545"/>
          </a:xfrm>
        </p:grpSpPr>
        <p:sp>
          <p:nvSpPr>
            <p:cNvPr id="31799" name="Google Shape;31799;p66"/>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0" name="Google Shape;31800;p66"/>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1" name="Google Shape;31801;p66"/>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2" name="Google Shape;31802;p66"/>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3" name="Google Shape;31803;p66"/>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4" name="Google Shape;31804;p66"/>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5" name="Google Shape;31805;p66"/>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6" name="Google Shape;31806;p66"/>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7" name="Google Shape;31807;p66"/>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8" name="Google Shape;31808;p66"/>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9" name="Google Shape;31809;p66"/>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0" name="Google Shape;31810;p66"/>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1" name="Google Shape;31811;p66"/>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2" name="Google Shape;31812;p66"/>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3" name="Google Shape;31813;p66"/>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4" name="Google Shape;31814;p66"/>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5" name="Google Shape;31815;p66"/>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6" name="Google Shape;31816;p66"/>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7" name="Google Shape;31817;p66"/>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8" name="Google Shape;31818;p66"/>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9" name="Google Shape;31819;p66"/>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0" name="Google Shape;31820;p66"/>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1" name="Google Shape;31821;p66"/>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2" name="Google Shape;31822;p66"/>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3" name="Google Shape;31823;p66"/>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4" name="Google Shape;31824;p66"/>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5" name="Google Shape;31825;p66"/>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26" name="Google Shape;31826;p66"/>
          <p:cNvGrpSpPr/>
          <p:nvPr/>
        </p:nvGrpSpPr>
        <p:grpSpPr>
          <a:xfrm>
            <a:off x="5310720" y="2773654"/>
            <a:ext cx="429370" cy="261672"/>
            <a:chOff x="5310720" y="2958229"/>
            <a:chExt cx="429370" cy="261672"/>
          </a:xfrm>
        </p:grpSpPr>
        <p:sp>
          <p:nvSpPr>
            <p:cNvPr id="31827" name="Google Shape;31827;p66"/>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8" name="Google Shape;31828;p66"/>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9" name="Google Shape;31829;p66"/>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0" name="Google Shape;31830;p66"/>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1" name="Google Shape;31831;p66"/>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2" name="Google Shape;31832;p66"/>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3" name="Google Shape;31833;p66"/>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4" name="Google Shape;31834;p66"/>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5" name="Google Shape;31835;p66"/>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6" name="Google Shape;31836;p66"/>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7" name="Google Shape;31837;p66"/>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8" name="Google Shape;31838;p66"/>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9" name="Google Shape;31839;p66"/>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0" name="Google Shape;31840;p66"/>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1" name="Google Shape;31841;p66"/>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2" name="Google Shape;31842;p66"/>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3" name="Google Shape;31843;p66"/>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4" name="Google Shape;31844;p66"/>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5" name="Google Shape;31845;p66"/>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6" name="Google Shape;31846;p66"/>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7" name="Google Shape;31847;p66"/>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8" name="Google Shape;31848;p66"/>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9" name="Google Shape;31849;p66"/>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0" name="Google Shape;31850;p66"/>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1" name="Google Shape;31851;p66"/>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2" name="Google Shape;31852;p66"/>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3" name="Google Shape;31853;p66"/>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4" name="Google Shape;31854;p66"/>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55" name="Google Shape;31855;p66"/>
          <p:cNvGrpSpPr/>
          <p:nvPr/>
        </p:nvGrpSpPr>
        <p:grpSpPr>
          <a:xfrm>
            <a:off x="4890477" y="2245773"/>
            <a:ext cx="389872" cy="338151"/>
            <a:chOff x="4890477" y="2430348"/>
            <a:chExt cx="389872" cy="338151"/>
          </a:xfrm>
        </p:grpSpPr>
        <p:sp>
          <p:nvSpPr>
            <p:cNvPr id="31856" name="Google Shape;31856;p66"/>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7" name="Google Shape;31857;p66"/>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8" name="Google Shape;31858;p66"/>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9" name="Google Shape;31859;p66"/>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0" name="Google Shape;31860;p66"/>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1" name="Google Shape;31861;p66"/>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2" name="Google Shape;31862;p66"/>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3" name="Google Shape;31863;p66"/>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4" name="Google Shape;31864;p66"/>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5" name="Google Shape;31865;p66"/>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6" name="Google Shape;31866;p66"/>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7" name="Google Shape;31867;p66"/>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8" name="Google Shape;31868;p66"/>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9" name="Google Shape;31869;p66"/>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0" name="Google Shape;31870;p66"/>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1" name="Google Shape;31871;p66"/>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2" name="Google Shape;31872;p66"/>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3" name="Google Shape;31873;p66"/>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4" name="Google Shape;31874;p66"/>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5" name="Google Shape;31875;p66"/>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76" name="Google Shape;31876;p66"/>
          <p:cNvGrpSpPr/>
          <p:nvPr/>
        </p:nvGrpSpPr>
        <p:grpSpPr>
          <a:xfrm>
            <a:off x="5747880" y="2258021"/>
            <a:ext cx="433645" cy="315176"/>
            <a:chOff x="5747880" y="2442596"/>
            <a:chExt cx="433645" cy="315176"/>
          </a:xfrm>
        </p:grpSpPr>
        <p:sp>
          <p:nvSpPr>
            <p:cNvPr id="31877" name="Google Shape;31877;p66"/>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8" name="Google Shape;31878;p66"/>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9" name="Google Shape;31879;p66"/>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0" name="Google Shape;31880;p66"/>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1" name="Google Shape;31881;p66"/>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2" name="Google Shape;31882;p66"/>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3" name="Google Shape;31883;p66"/>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4" name="Google Shape;31884;p66"/>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5" name="Google Shape;31885;p66"/>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6" name="Google Shape;31886;p66"/>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7" name="Google Shape;31887;p66"/>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8" name="Google Shape;31888;p66"/>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9" name="Google Shape;31889;p66"/>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0" name="Google Shape;31890;p66"/>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1" name="Google Shape;31891;p66"/>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2" name="Google Shape;31892;p66"/>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3" name="Google Shape;31893;p66"/>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4" name="Google Shape;31894;p66"/>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5" name="Google Shape;31895;p66"/>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96" name="Google Shape;31896;p66"/>
          <p:cNvGrpSpPr/>
          <p:nvPr/>
        </p:nvGrpSpPr>
        <p:grpSpPr>
          <a:xfrm>
            <a:off x="6226558" y="2248815"/>
            <a:ext cx="342793" cy="353389"/>
            <a:chOff x="6226558" y="2433390"/>
            <a:chExt cx="342793" cy="353389"/>
          </a:xfrm>
        </p:grpSpPr>
        <p:sp>
          <p:nvSpPr>
            <p:cNvPr id="31897" name="Google Shape;31897;p66"/>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8" name="Google Shape;31898;p66"/>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9" name="Google Shape;31899;p66"/>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0" name="Google Shape;31900;p66"/>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1" name="Google Shape;31901;p66"/>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2" name="Google Shape;31902;p66"/>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3" name="Google Shape;31903;p66"/>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4" name="Google Shape;31904;p66"/>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5" name="Google Shape;31905;p66"/>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6" name="Google Shape;31906;p66"/>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7" name="Google Shape;31907;p66"/>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8" name="Google Shape;31908;p66"/>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9" name="Google Shape;31909;p66"/>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0" name="Google Shape;31910;p66"/>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1" name="Google Shape;31911;p66"/>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2" name="Google Shape;31912;p66"/>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3" name="Google Shape;31913;p66"/>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4" name="Google Shape;31914;p66"/>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5" name="Google Shape;31915;p66"/>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6" name="Google Shape;31916;p66"/>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7" name="Google Shape;31917;p66"/>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8" name="Google Shape;31918;p66"/>
          <p:cNvGrpSpPr/>
          <p:nvPr/>
        </p:nvGrpSpPr>
        <p:grpSpPr>
          <a:xfrm>
            <a:off x="6627996" y="2265181"/>
            <a:ext cx="427980" cy="320369"/>
            <a:chOff x="6627996" y="2449756"/>
            <a:chExt cx="427980" cy="320369"/>
          </a:xfrm>
        </p:grpSpPr>
        <p:sp>
          <p:nvSpPr>
            <p:cNvPr id="31919" name="Google Shape;31919;p66"/>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0" name="Google Shape;31920;p66"/>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1" name="Google Shape;31921;p66"/>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2" name="Google Shape;31922;p66"/>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3" name="Google Shape;31923;p66"/>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4" name="Google Shape;31924;p66"/>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5" name="Google Shape;31925;p66"/>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6" name="Google Shape;31926;p66"/>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7" name="Google Shape;31927;p66"/>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28" name="Google Shape;31928;p66"/>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9" name="Google Shape;31929;p66"/>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30" name="Google Shape;31930;p66"/>
          <p:cNvGrpSpPr/>
          <p:nvPr/>
        </p:nvGrpSpPr>
        <p:grpSpPr>
          <a:xfrm>
            <a:off x="7073496" y="2236331"/>
            <a:ext cx="396534" cy="370096"/>
            <a:chOff x="7073496" y="2420906"/>
            <a:chExt cx="396534" cy="370096"/>
          </a:xfrm>
        </p:grpSpPr>
        <p:sp>
          <p:nvSpPr>
            <p:cNvPr id="31931" name="Google Shape;31931;p66"/>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2" name="Google Shape;31932;p66"/>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3" name="Google Shape;31933;p66"/>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4" name="Google Shape;31934;p66"/>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5" name="Google Shape;31935;p66"/>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6" name="Google Shape;31936;p66"/>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7" name="Google Shape;31937;p66"/>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8" name="Google Shape;31938;p66"/>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9" name="Google Shape;31939;p66"/>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0" name="Google Shape;31940;p66"/>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1" name="Google Shape;31941;p66"/>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2" name="Google Shape;31942;p66"/>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3" name="Google Shape;31943;p66"/>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4" name="Google Shape;31944;p66"/>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5" name="Google Shape;31945;p66"/>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6" name="Google Shape;31946;p66"/>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7" name="Google Shape;31947;p66"/>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8" name="Google Shape;31948;p66"/>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9" name="Google Shape;31949;p66"/>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0" name="Google Shape;31950;p66"/>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1" name="Google Shape;31951;p66"/>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2" name="Google Shape;31952;p66"/>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3" name="Google Shape;31953;p66"/>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4" name="Google Shape;31954;p66"/>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5" name="Google Shape;31955;p66"/>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6" name="Google Shape;31956;p66"/>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7" name="Google Shape;31957;p66"/>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8" name="Google Shape;31958;p66"/>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9" name="Google Shape;31959;p66"/>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60" name="Google Shape;31960;p66"/>
          <p:cNvGrpSpPr/>
          <p:nvPr/>
        </p:nvGrpSpPr>
        <p:grpSpPr>
          <a:xfrm>
            <a:off x="7975067" y="2236331"/>
            <a:ext cx="359946" cy="366031"/>
            <a:chOff x="7975067" y="2420906"/>
            <a:chExt cx="359946" cy="366031"/>
          </a:xfrm>
        </p:grpSpPr>
        <p:sp>
          <p:nvSpPr>
            <p:cNvPr id="31961" name="Google Shape;31961;p66"/>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2" name="Google Shape;31962;p66"/>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3" name="Google Shape;31963;p66"/>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4" name="Google Shape;31964;p66"/>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5" name="Google Shape;31965;p66"/>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6" name="Google Shape;31966;p66"/>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7" name="Google Shape;31967;p66"/>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8" name="Google Shape;31968;p66"/>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9" name="Google Shape;31969;p66"/>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0" name="Google Shape;31970;p66"/>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1" name="Google Shape;31971;p66"/>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2" name="Google Shape;31972;p66"/>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3" name="Google Shape;31973;p66"/>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4" name="Google Shape;31974;p66"/>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5" name="Google Shape;31975;p66"/>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6" name="Google Shape;31976;p66"/>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7" name="Google Shape;31977;p66"/>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8" name="Google Shape;31978;p66"/>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9" name="Google Shape;31979;p66"/>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0" name="Google Shape;31980;p66"/>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1" name="Google Shape;31981;p66"/>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2" name="Google Shape;31982;p66"/>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3" name="Google Shape;31983;p66"/>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4" name="Google Shape;31984;p66"/>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5" name="Google Shape;31985;p66"/>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6" name="Google Shape;31986;p66"/>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7" name="Google Shape;31987;p66"/>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8" name="Google Shape;31988;p66"/>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9" name="Google Shape;31989;p66"/>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0" name="Google Shape;31990;p66"/>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1" name="Google Shape;31991;p66"/>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2" name="Google Shape;31992;p66"/>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3" name="Google Shape;31993;p66"/>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4" name="Google Shape;31994;p66"/>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5" name="Google Shape;31995;p66"/>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6" name="Google Shape;31996;p66"/>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7" name="Google Shape;31997;p66"/>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98" name="Google Shape;31998;p66"/>
          <p:cNvGrpSpPr/>
          <p:nvPr/>
        </p:nvGrpSpPr>
        <p:grpSpPr>
          <a:xfrm>
            <a:off x="5390373" y="2241078"/>
            <a:ext cx="257344" cy="358215"/>
            <a:chOff x="5390373" y="2425653"/>
            <a:chExt cx="257344" cy="358215"/>
          </a:xfrm>
        </p:grpSpPr>
        <p:sp>
          <p:nvSpPr>
            <p:cNvPr id="31999" name="Google Shape;31999;p66"/>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0" name="Google Shape;32000;p66"/>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1" name="Google Shape;32001;p66"/>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2" name="Google Shape;32002;p66"/>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3" name="Google Shape;32003;p66"/>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4" name="Google Shape;32004;p66"/>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5" name="Google Shape;32005;p66"/>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6" name="Google Shape;32006;p66"/>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7" name="Google Shape;32007;p66"/>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8" name="Google Shape;32008;p66"/>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9" name="Google Shape;32009;p66"/>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0" name="Google Shape;32010;p66"/>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1" name="Google Shape;32011;p66"/>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2" name="Google Shape;32012;p66"/>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3" name="Google Shape;32013;p66"/>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4" name="Google Shape;32014;p66"/>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5" name="Google Shape;32015;p66"/>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6" name="Google Shape;32016;p66"/>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7" name="Google Shape;32017;p66"/>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8" name="Google Shape;32018;p66"/>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9" name="Google Shape;32019;p66"/>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0" name="Google Shape;32020;p66"/>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1" name="Google Shape;32021;p66"/>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2" name="Google Shape;32022;p66"/>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3" name="Google Shape;32023;p66"/>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4" name="Google Shape;32024;p66"/>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5" name="Google Shape;32025;p66"/>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6" name="Google Shape;32026;p66"/>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7" name="Google Shape;32027;p66"/>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8" name="Google Shape;32028;p66"/>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9" name="Google Shape;32029;p66"/>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0" name="Google Shape;32030;p66"/>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31" name="Google Shape;32031;p66"/>
          <p:cNvGrpSpPr/>
          <p:nvPr/>
        </p:nvGrpSpPr>
        <p:grpSpPr>
          <a:xfrm>
            <a:off x="5364617" y="4123268"/>
            <a:ext cx="285985" cy="322572"/>
            <a:chOff x="5364617" y="4307843"/>
            <a:chExt cx="285985" cy="322572"/>
          </a:xfrm>
        </p:grpSpPr>
        <p:sp>
          <p:nvSpPr>
            <p:cNvPr id="32032" name="Google Shape;32032;p66"/>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3" name="Google Shape;32033;p66"/>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4" name="Google Shape;32034;p66"/>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5" name="Google Shape;32035;p66"/>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6" name="Google Shape;32036;p66"/>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7" name="Google Shape;32037;p66"/>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8" name="Google Shape;32038;p66"/>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9" name="Google Shape;32039;p66"/>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0" name="Google Shape;32040;p66"/>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1" name="Google Shape;32041;p66"/>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2" name="Google Shape;32042;p66"/>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3" name="Google Shape;32043;p66"/>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4" name="Google Shape;32044;p66"/>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5" name="Google Shape;32045;p66"/>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46" name="Google Shape;32046;p66"/>
          <p:cNvGrpSpPr/>
          <p:nvPr/>
        </p:nvGrpSpPr>
        <p:grpSpPr>
          <a:xfrm>
            <a:off x="7539428" y="2250572"/>
            <a:ext cx="349980" cy="355697"/>
            <a:chOff x="7539428" y="2435147"/>
            <a:chExt cx="349980" cy="355697"/>
          </a:xfrm>
        </p:grpSpPr>
        <p:sp>
          <p:nvSpPr>
            <p:cNvPr id="32047" name="Google Shape;32047;p66"/>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8" name="Google Shape;32048;p66"/>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9" name="Google Shape;32049;p66"/>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0" name="Google Shape;32050;p66"/>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1" name="Google Shape;32051;p66"/>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2" name="Google Shape;32052;p66"/>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3" name="Google Shape;32053;p66"/>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4" name="Google Shape;32054;p66"/>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5" name="Google Shape;32055;p66"/>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6" name="Google Shape;32056;p66"/>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7" name="Google Shape;32057;p66"/>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8" name="Google Shape;32058;p66"/>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9" name="Google Shape;32059;p66"/>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0" name="Google Shape;32060;p66"/>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1" name="Google Shape;32061;p66"/>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2" name="Google Shape;32062;p66"/>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3" name="Google Shape;32063;p66"/>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4" name="Google Shape;32064;p66"/>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5" name="Google Shape;32065;p66"/>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6" name="Google Shape;32066;p66"/>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7" name="Google Shape;32067;p66"/>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8" name="Google Shape;32068;p66"/>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9" name="Google Shape;32069;p66"/>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0" name="Google Shape;32070;p66"/>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1" name="Google Shape;32071;p66"/>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2" name="Google Shape;32072;p66"/>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3" name="Google Shape;32073;p66"/>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4" name="Google Shape;32074;p66"/>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5" name="Google Shape;32075;p66"/>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6" name="Google Shape;32076;p66"/>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7" name="Google Shape;32077;p66"/>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8" name="Google Shape;32078;p66"/>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9" name="Google Shape;32079;p66"/>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0" name="Google Shape;32080;p66"/>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1" name="Google Shape;32081;p66"/>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2" name="Google Shape;32082;p66"/>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3" name="Google Shape;32083;p66"/>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4" name="Google Shape;32084;p66"/>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85" name="Google Shape;32085;p66"/>
          <p:cNvGrpSpPr/>
          <p:nvPr/>
        </p:nvGrpSpPr>
        <p:grpSpPr>
          <a:xfrm>
            <a:off x="6276285" y="4105355"/>
            <a:ext cx="224927" cy="360785"/>
            <a:chOff x="6276285" y="4289930"/>
            <a:chExt cx="224927" cy="360785"/>
          </a:xfrm>
        </p:grpSpPr>
        <p:sp>
          <p:nvSpPr>
            <p:cNvPr id="32086" name="Google Shape;32086;p66"/>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7" name="Google Shape;32087;p66"/>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8" name="Google Shape;32088;p66"/>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9" name="Google Shape;32089;p66"/>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0" name="Google Shape;32090;p66"/>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91" name="Google Shape;32091;p66"/>
          <p:cNvGrpSpPr/>
          <p:nvPr/>
        </p:nvGrpSpPr>
        <p:grpSpPr>
          <a:xfrm>
            <a:off x="6650604" y="4158466"/>
            <a:ext cx="356405" cy="278431"/>
            <a:chOff x="6650604" y="4343041"/>
            <a:chExt cx="356405" cy="278431"/>
          </a:xfrm>
        </p:grpSpPr>
        <p:sp>
          <p:nvSpPr>
            <p:cNvPr id="32092" name="Google Shape;32092;p66"/>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3" name="Google Shape;32093;p66"/>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4" name="Google Shape;32094;p66"/>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5" name="Google Shape;32095;p66"/>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6" name="Google Shape;32096;p66"/>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7" name="Google Shape;32097;p66"/>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8" name="Google Shape;32098;p66"/>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9" name="Google Shape;32099;p66"/>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0" name="Google Shape;32100;p66"/>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1" name="Google Shape;32101;p66"/>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2" name="Google Shape;32102;p66"/>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3" name="Google Shape;32103;p66"/>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4" name="Google Shape;32104;p66"/>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5" name="Google Shape;32105;p66"/>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6" name="Google Shape;32106;p66"/>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7" name="Google Shape;32107;p66"/>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8" name="Google Shape;32108;p66"/>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9" name="Google Shape;32109;p66"/>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0" name="Google Shape;32110;p66"/>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1" name="Google Shape;32111;p66"/>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2" name="Google Shape;32112;p66"/>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3" name="Google Shape;32113;p66"/>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4" name="Google Shape;32114;p66"/>
          <p:cNvGrpSpPr/>
          <p:nvPr/>
        </p:nvGrpSpPr>
        <p:grpSpPr>
          <a:xfrm>
            <a:off x="5787274" y="4124003"/>
            <a:ext cx="322572" cy="321208"/>
            <a:chOff x="5787274" y="4308578"/>
            <a:chExt cx="322572" cy="321208"/>
          </a:xfrm>
        </p:grpSpPr>
        <p:sp>
          <p:nvSpPr>
            <p:cNvPr id="32115" name="Google Shape;32115;p66"/>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6" name="Google Shape;32116;p66"/>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7" name="Google Shape;32117;p66"/>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8" name="Google Shape;32118;p66"/>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9" name="Google Shape;32119;p66"/>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0" name="Google Shape;32120;p66"/>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1" name="Google Shape;32121;p66"/>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2" name="Google Shape;32122;p66"/>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3" name="Google Shape;32123;p66"/>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4" name="Google Shape;32124;p66"/>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5" name="Google Shape;32125;p66"/>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6" name="Google Shape;32126;p66"/>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7" name="Google Shape;32127;p66"/>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8" name="Google Shape;32128;p66"/>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9" name="Google Shape;32129;p66"/>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30" name="Google Shape;32130;p66"/>
          <p:cNvGrpSpPr/>
          <p:nvPr/>
        </p:nvGrpSpPr>
        <p:grpSpPr>
          <a:xfrm>
            <a:off x="7139485" y="4105093"/>
            <a:ext cx="253200" cy="360418"/>
            <a:chOff x="7139485" y="4289668"/>
            <a:chExt cx="253200" cy="360418"/>
          </a:xfrm>
        </p:grpSpPr>
        <p:sp>
          <p:nvSpPr>
            <p:cNvPr id="32131" name="Google Shape;32131;p66"/>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2" name="Google Shape;32132;p66"/>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3" name="Google Shape;32133;p66"/>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4" name="Google Shape;32134;p66"/>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5" name="Google Shape;32135;p66"/>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6" name="Google Shape;32136;p66"/>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7" name="Google Shape;32137;p66"/>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8" name="Google Shape;32138;p66"/>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9" name="Google Shape;32139;p66"/>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0" name="Google Shape;32140;p66"/>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1" name="Google Shape;32141;p66"/>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2" name="Google Shape;32142;p66"/>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3" name="Google Shape;32143;p66"/>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4" name="Google Shape;32144;p66"/>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5" name="Google Shape;32145;p66"/>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6" name="Google Shape;32146;p66"/>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7" name="Google Shape;32147;p66"/>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8" name="Google Shape;32148;p66"/>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9" name="Google Shape;32149;p66"/>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0" name="Google Shape;32150;p66"/>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1" name="Google Shape;32151;p66"/>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52" name="Google Shape;32152;p66"/>
          <p:cNvGrpSpPr/>
          <p:nvPr/>
        </p:nvGrpSpPr>
        <p:grpSpPr>
          <a:xfrm>
            <a:off x="7579687" y="4104961"/>
            <a:ext cx="253174" cy="360549"/>
            <a:chOff x="7579687" y="4289536"/>
            <a:chExt cx="253174" cy="360549"/>
          </a:xfrm>
        </p:grpSpPr>
        <p:sp>
          <p:nvSpPr>
            <p:cNvPr id="32153" name="Google Shape;32153;p66"/>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4" name="Google Shape;32154;p66"/>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5" name="Google Shape;32155;p66"/>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6" name="Google Shape;32156;p66"/>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7" name="Google Shape;32157;p66"/>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8" name="Google Shape;32158;p66"/>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9" name="Google Shape;32159;p66"/>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0" name="Google Shape;32160;p66"/>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1" name="Google Shape;32161;p66"/>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2" name="Google Shape;32162;p66"/>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3" name="Google Shape;32163;p66"/>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4" name="Google Shape;32164;p66"/>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5" name="Google Shape;32165;p66"/>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6" name="Google Shape;32166;p66"/>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7" name="Google Shape;32167;p66"/>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8" name="Google Shape;32168;p66"/>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9" name="Google Shape;32169;p66"/>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0" name="Google Shape;32170;p66"/>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1" name="Google Shape;32171;p66"/>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2" name="Google Shape;32172;p66"/>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3" name="Google Shape;32173;p66"/>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4" name="Google Shape;32174;p66"/>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75" name="Google Shape;32175;p66"/>
          <p:cNvGrpSpPr/>
          <p:nvPr/>
        </p:nvGrpSpPr>
        <p:grpSpPr>
          <a:xfrm>
            <a:off x="4905872" y="2723192"/>
            <a:ext cx="362857" cy="362726"/>
            <a:chOff x="4905872" y="2907767"/>
            <a:chExt cx="362857" cy="362726"/>
          </a:xfrm>
        </p:grpSpPr>
        <p:sp>
          <p:nvSpPr>
            <p:cNvPr id="32176" name="Google Shape;32176;p66"/>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7" name="Google Shape;32177;p66"/>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8" name="Google Shape;32178;p66"/>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9" name="Google Shape;32179;p66"/>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0" name="Google Shape;32180;p66"/>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1" name="Google Shape;32181;p66"/>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2" name="Google Shape;32182;p66"/>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3" name="Google Shape;32183;p66"/>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4" name="Google Shape;32184;p66"/>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5" name="Google Shape;32185;p66"/>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6" name="Google Shape;32186;p66"/>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7" name="Google Shape;32187;p66"/>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8" name="Google Shape;32188;p66"/>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9" name="Google Shape;32189;p66"/>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0" name="Google Shape;32190;p66"/>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1" name="Google Shape;32191;p66"/>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2" name="Google Shape;32192;p66"/>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3" name="Google Shape;32193;p66"/>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4" name="Google Shape;32194;p66"/>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5" name="Google Shape;32195;p66"/>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6" name="Google Shape;32196;p66"/>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7" name="Google Shape;32197;p66"/>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8" name="Google Shape;32198;p66"/>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9" name="Google Shape;32199;p66"/>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0" name="Google Shape;32200;p66"/>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1" name="Google Shape;32201;p66"/>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2" name="Google Shape;32202;p66"/>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3" name="Google Shape;32203;p66"/>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4" name="Google Shape;32204;p66"/>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5" name="Google Shape;32205;p66"/>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6" name="Google Shape;32206;p66"/>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7" name="Google Shape;32207;p66"/>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8" name="Google Shape;32208;p66"/>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9" name="Google Shape;32209;p66"/>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0" name="Google Shape;32210;p66"/>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1" name="Google Shape;32211;p66"/>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2" name="Google Shape;32212;p66"/>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3" name="Google Shape;32213;p66"/>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4" name="Google Shape;32214;p66"/>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5" name="Google Shape;32215;p66"/>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6" name="Google Shape;32216;p66"/>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7" name="Google Shape;32217;p66"/>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8" name="Google Shape;32218;p66"/>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9" name="Google Shape;32219;p66"/>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20" name="Google Shape;32220;p66"/>
          <p:cNvGrpSpPr/>
          <p:nvPr/>
        </p:nvGrpSpPr>
        <p:grpSpPr>
          <a:xfrm>
            <a:off x="5816176" y="2723061"/>
            <a:ext cx="294823" cy="362831"/>
            <a:chOff x="5816176" y="2907636"/>
            <a:chExt cx="294823" cy="362831"/>
          </a:xfrm>
        </p:grpSpPr>
        <p:sp>
          <p:nvSpPr>
            <p:cNvPr id="32221" name="Google Shape;32221;p66"/>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2" name="Google Shape;32222;p66"/>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3" name="Google Shape;32223;p66"/>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4" name="Google Shape;32224;p66"/>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5" name="Google Shape;32225;p66"/>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6" name="Google Shape;32226;p66"/>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7" name="Google Shape;32227;p66"/>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8" name="Google Shape;32228;p66"/>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9" name="Google Shape;32229;p66"/>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0" name="Google Shape;32230;p66"/>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1" name="Google Shape;32231;p66"/>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2" name="Google Shape;32232;p66"/>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3" name="Google Shape;32233;p66"/>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4" name="Google Shape;32234;p66"/>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5" name="Google Shape;32235;p66"/>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6" name="Google Shape;32236;p66"/>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7" name="Google Shape;32237;p66"/>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8" name="Google Shape;32238;p66"/>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9" name="Google Shape;32239;p66"/>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0" name="Google Shape;32240;p66"/>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1" name="Google Shape;32241;p66"/>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2" name="Google Shape;32242;p66"/>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3" name="Google Shape;32243;p66"/>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4" name="Google Shape;32244;p66"/>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5" name="Google Shape;32245;p66"/>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6" name="Google Shape;32246;p66"/>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7" name="Google Shape;32247;p66"/>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8" name="Google Shape;32248;p66"/>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9" name="Google Shape;32249;p66"/>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0" name="Google Shape;32250;p66"/>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1" name="Google Shape;32251;p66"/>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2" name="Google Shape;32252;p66"/>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3" name="Google Shape;32253;p66"/>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4" name="Google Shape;32254;p66"/>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5" name="Google Shape;32255;p66"/>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6" name="Google Shape;32256;p66"/>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7" name="Google Shape;32257;p66"/>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8" name="Google Shape;32258;p66"/>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9" name="Google Shape;32259;p66"/>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0" name="Google Shape;32260;p66"/>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1" name="Google Shape;32261;p66"/>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2" name="Google Shape;32262;p66"/>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3" name="Google Shape;32263;p66"/>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4" name="Google Shape;32264;p66"/>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5" name="Google Shape;32265;p66"/>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6" name="Google Shape;32266;p66"/>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7" name="Google Shape;32267;p66"/>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8" name="Google Shape;32268;p66"/>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9" name="Google Shape;32269;p66"/>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0" name="Google Shape;32270;p66"/>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1" name="Google Shape;32271;p66"/>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2" name="Google Shape;32272;p66"/>
          <p:cNvGrpSpPr/>
          <p:nvPr/>
        </p:nvGrpSpPr>
        <p:grpSpPr>
          <a:xfrm>
            <a:off x="6220132" y="2771398"/>
            <a:ext cx="362726" cy="266183"/>
            <a:chOff x="6220132" y="2955973"/>
            <a:chExt cx="362726" cy="266183"/>
          </a:xfrm>
        </p:grpSpPr>
        <p:sp>
          <p:nvSpPr>
            <p:cNvPr id="32273" name="Google Shape;32273;p66"/>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4" name="Google Shape;32274;p66"/>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5" name="Google Shape;32275;p66"/>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6" name="Google Shape;32276;p66"/>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7" name="Google Shape;32277;p66"/>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8" name="Google Shape;32278;p66"/>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9" name="Google Shape;32279;p66"/>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0" name="Google Shape;32280;p66"/>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1" name="Google Shape;32281;p66"/>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2" name="Google Shape;32282;p66"/>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3" name="Google Shape;32283;p66"/>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4" name="Google Shape;32284;p66"/>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5" name="Google Shape;32285;p66"/>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6" name="Google Shape;32286;p66"/>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7" name="Google Shape;32287;p66"/>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8" name="Google Shape;32288;p66"/>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9" name="Google Shape;32289;p66"/>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0" name="Google Shape;32290;p66"/>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1" name="Google Shape;32291;p66"/>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2" name="Google Shape;32292;p66"/>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3" name="Google Shape;32293;p66"/>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4" name="Google Shape;32294;p66"/>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5" name="Google Shape;32295;p66"/>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6" name="Google Shape;32296;p66"/>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7" name="Google Shape;32297;p66"/>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8" name="Google Shape;32298;p66"/>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9" name="Google Shape;32299;p66"/>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0" name="Google Shape;32300;p66"/>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01" name="Google Shape;32301;p66"/>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2" name="Google Shape;32302;p66"/>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03" name="Google Shape;32303;p66"/>
          <p:cNvGrpSpPr/>
          <p:nvPr/>
        </p:nvGrpSpPr>
        <p:grpSpPr>
          <a:xfrm>
            <a:off x="6658158" y="2734417"/>
            <a:ext cx="362857" cy="340276"/>
            <a:chOff x="6658158" y="2918992"/>
            <a:chExt cx="362857" cy="340276"/>
          </a:xfrm>
        </p:grpSpPr>
        <p:sp>
          <p:nvSpPr>
            <p:cNvPr id="32304" name="Google Shape;32304;p66"/>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5" name="Google Shape;32305;p66"/>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6" name="Google Shape;32306;p66"/>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7" name="Google Shape;32307;p66"/>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8" name="Google Shape;32308;p66"/>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9" name="Google Shape;32309;p66"/>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0" name="Google Shape;32310;p66"/>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1" name="Google Shape;32311;p66"/>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2" name="Google Shape;32312;p66"/>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3" name="Google Shape;32313;p66"/>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4" name="Google Shape;32314;p66"/>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5" name="Google Shape;32315;p66"/>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6" name="Google Shape;32316;p66"/>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7" name="Google Shape;32317;p66"/>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8" name="Google Shape;32318;p66"/>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9" name="Google Shape;32319;p66"/>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0" name="Google Shape;32320;p66"/>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1" name="Google Shape;32321;p66"/>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2" name="Google Shape;32322;p66"/>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3" name="Google Shape;32323;p66"/>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24" name="Google Shape;32324;p66"/>
          <p:cNvGrpSpPr/>
          <p:nvPr/>
        </p:nvGrpSpPr>
        <p:grpSpPr>
          <a:xfrm>
            <a:off x="7972418" y="2723061"/>
            <a:ext cx="362726" cy="362857"/>
            <a:chOff x="7972418" y="2907636"/>
            <a:chExt cx="362726" cy="362857"/>
          </a:xfrm>
        </p:grpSpPr>
        <p:sp>
          <p:nvSpPr>
            <p:cNvPr id="32325" name="Google Shape;32325;p66"/>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6" name="Google Shape;32326;p66"/>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7" name="Google Shape;32327;p66"/>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8" name="Google Shape;32328;p66"/>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9" name="Google Shape;32329;p66"/>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0" name="Google Shape;32330;p66"/>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1" name="Google Shape;32331;p66"/>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2" name="Google Shape;32332;p66"/>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3" name="Google Shape;32333;p66"/>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4" name="Google Shape;32334;p66"/>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5" name="Google Shape;32335;p66"/>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6" name="Google Shape;32336;p66"/>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7" name="Google Shape;32337;p66"/>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8" name="Google Shape;32338;p66"/>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9" name="Google Shape;32339;p66"/>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0" name="Google Shape;32340;p66"/>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1" name="Google Shape;32341;p66"/>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2" name="Google Shape;32342;p66"/>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3" name="Google Shape;32343;p66"/>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4" name="Google Shape;32344;p66"/>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5" name="Google Shape;32345;p66"/>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6" name="Google Shape;32346;p66"/>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7" name="Google Shape;32347;p66"/>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8" name="Google Shape;32348;p66"/>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9" name="Google Shape;32349;p66"/>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0" name="Google Shape;32350;p66"/>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1" name="Google Shape;32351;p66"/>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2" name="Google Shape;32352;p66"/>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3" name="Google Shape;32353;p66"/>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4" name="Google Shape;32354;p66"/>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5" name="Google Shape;32355;p66"/>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6" name="Google Shape;32356;p66"/>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7" name="Google Shape;32357;p66"/>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8" name="Google Shape;32358;p66"/>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9" name="Google Shape;32359;p66"/>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0" name="Google Shape;32360;p66"/>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1" name="Google Shape;32361;p66"/>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2" name="Google Shape;32362;p66"/>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3" name="Google Shape;32363;p66"/>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4" name="Google Shape;32364;p66"/>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5" name="Google Shape;32365;p66"/>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6" name="Google Shape;32366;p66"/>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7" name="Google Shape;32367;p66"/>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8" name="Google Shape;32368;p66"/>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9" name="Google Shape;32369;p66"/>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0" name="Google Shape;32370;p66"/>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1" name="Google Shape;32371;p66"/>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72" name="Google Shape;32372;p66"/>
          <p:cNvGrpSpPr/>
          <p:nvPr/>
        </p:nvGrpSpPr>
        <p:grpSpPr>
          <a:xfrm>
            <a:off x="8040058" y="3621746"/>
            <a:ext cx="301275" cy="365480"/>
            <a:chOff x="8040058" y="3806321"/>
            <a:chExt cx="301275" cy="365480"/>
          </a:xfrm>
        </p:grpSpPr>
        <p:sp>
          <p:nvSpPr>
            <p:cNvPr id="32373" name="Google Shape;32373;p66"/>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4" name="Google Shape;32374;p66"/>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5" name="Google Shape;32375;p66"/>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6" name="Google Shape;32376;p66"/>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7" name="Google Shape;32377;p66"/>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8" name="Google Shape;32378;p66"/>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9" name="Google Shape;32379;p66"/>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0" name="Google Shape;32380;p66"/>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1" name="Google Shape;32381;p66"/>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2" name="Google Shape;32382;p66"/>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3" name="Google Shape;32383;p66"/>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84" name="Google Shape;32384;p66"/>
          <p:cNvGrpSpPr/>
          <p:nvPr/>
        </p:nvGrpSpPr>
        <p:grpSpPr>
          <a:xfrm>
            <a:off x="4895276" y="4113826"/>
            <a:ext cx="345941" cy="342190"/>
            <a:chOff x="4895276" y="4298401"/>
            <a:chExt cx="345941" cy="342190"/>
          </a:xfrm>
        </p:grpSpPr>
        <p:sp>
          <p:nvSpPr>
            <p:cNvPr id="32385" name="Google Shape;32385;p66"/>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6" name="Google Shape;32386;p66"/>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7" name="Google Shape;32387;p66"/>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8" name="Google Shape;32388;p66"/>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9" name="Google Shape;32389;p66"/>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0" name="Google Shape;32390;p66"/>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1" name="Google Shape;32391;p66"/>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2" name="Google Shape;32392;p66"/>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3" name="Google Shape;32393;p66"/>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4" name="Google Shape;32394;p66"/>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5" name="Google Shape;32395;p66"/>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6" name="Google Shape;32396;p66"/>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7" name="Google Shape;32397;p66"/>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8" name="Google Shape;32398;p66"/>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9" name="Google Shape;32399;p66"/>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0" name="Google Shape;32400;p66"/>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1" name="Google Shape;32401;p66"/>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2" name="Google Shape;32402;p66"/>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3" name="Google Shape;32403;p66"/>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04" name="Google Shape;32404;p66"/>
          <p:cNvGrpSpPr/>
          <p:nvPr/>
        </p:nvGrpSpPr>
        <p:grpSpPr>
          <a:xfrm>
            <a:off x="7949705" y="4128435"/>
            <a:ext cx="382528" cy="340669"/>
            <a:chOff x="7949705" y="4313010"/>
            <a:chExt cx="382528" cy="340669"/>
          </a:xfrm>
        </p:grpSpPr>
        <p:sp>
          <p:nvSpPr>
            <p:cNvPr id="32405" name="Google Shape;32405;p66"/>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6" name="Google Shape;32406;p66"/>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7" name="Google Shape;32407;p66"/>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8" name="Google Shape;32408;p66"/>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9" name="Google Shape;32409;p66"/>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0" name="Google Shape;32410;p66"/>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1" name="Google Shape;32411;p66"/>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2" name="Google Shape;32412;p66"/>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3" name="Google Shape;32413;p66"/>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4" name="Google Shape;32414;p66"/>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5" name="Google Shape;32415;p66"/>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6" name="Google Shape;32416;p66"/>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7" name="Google Shape;32417;p66"/>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8" name="Google Shape;32418;p66"/>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9" name="Google Shape;32419;p66"/>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20" name="Google Shape;32420;p66"/>
          <p:cNvGrpSpPr/>
          <p:nvPr/>
        </p:nvGrpSpPr>
        <p:grpSpPr>
          <a:xfrm>
            <a:off x="4884418" y="1795001"/>
            <a:ext cx="404008" cy="365664"/>
            <a:chOff x="4884418" y="1979576"/>
            <a:chExt cx="404008" cy="365664"/>
          </a:xfrm>
        </p:grpSpPr>
        <p:sp>
          <p:nvSpPr>
            <p:cNvPr id="32421" name="Google Shape;32421;p66"/>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2" name="Google Shape;32422;p66"/>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3" name="Google Shape;32423;p66"/>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4" name="Google Shape;32424;p66"/>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5" name="Google Shape;32425;p66"/>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6" name="Google Shape;32426;p66"/>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7" name="Google Shape;32427;p66"/>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8" name="Google Shape;32428;p66"/>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9" name="Google Shape;32429;p66"/>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0" name="Google Shape;32430;p66"/>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1" name="Google Shape;32431;p66"/>
          <p:cNvGrpSpPr/>
          <p:nvPr/>
        </p:nvGrpSpPr>
        <p:grpSpPr>
          <a:xfrm>
            <a:off x="6678877" y="3220387"/>
            <a:ext cx="304029" cy="322572"/>
            <a:chOff x="6678877" y="3404962"/>
            <a:chExt cx="304029" cy="322572"/>
          </a:xfrm>
        </p:grpSpPr>
        <p:sp>
          <p:nvSpPr>
            <p:cNvPr id="32432" name="Google Shape;32432;p66"/>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3" name="Google Shape;32433;p66"/>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4" name="Google Shape;32434;p66"/>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5" name="Google Shape;32435;p66"/>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6" name="Google Shape;32436;p66"/>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7" name="Google Shape;32437;p66"/>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8" name="Google Shape;32438;p66"/>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9" name="Google Shape;32439;p66"/>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0" name="Google Shape;32440;p66"/>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1" name="Google Shape;32441;p66"/>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2" name="Google Shape;32442;p66"/>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3" name="Google Shape;32443;p66"/>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4" name="Google Shape;32444;p66"/>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5" name="Google Shape;32445;p66"/>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6" name="Google Shape;32446;p66"/>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7" name="Google Shape;32447;p66"/>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8" name="Google Shape;32448;p66"/>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9" name="Google Shape;32449;p66"/>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0" name="Google Shape;32450;p66"/>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1" name="Google Shape;32451;p66"/>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2" name="Google Shape;32452;p66"/>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3" name="Google Shape;32453;p66"/>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4" name="Google Shape;32454;p66"/>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5" name="Google Shape;32455;p66"/>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6" name="Google Shape;32456;p66"/>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7" name="Google Shape;32457;p66"/>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8" name="Google Shape;32458;p66"/>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9" name="Google Shape;32459;p66"/>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0" name="Google Shape;32460;p66"/>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1" name="Google Shape;32461;p66"/>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2" name="Google Shape;32462;p66"/>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3" name="Google Shape;32463;p66"/>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4" name="Google Shape;32464;p66"/>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5" name="Google Shape;32465;p66"/>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6" name="Google Shape;32466;p66"/>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7" name="Google Shape;32467;p66"/>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68" name="Google Shape;32468;p66"/>
          <p:cNvGrpSpPr/>
          <p:nvPr/>
        </p:nvGrpSpPr>
        <p:grpSpPr>
          <a:xfrm>
            <a:off x="7083725" y="2713094"/>
            <a:ext cx="387721" cy="382790"/>
            <a:chOff x="7083725" y="2897669"/>
            <a:chExt cx="387721" cy="382790"/>
          </a:xfrm>
        </p:grpSpPr>
        <p:sp>
          <p:nvSpPr>
            <p:cNvPr id="32469" name="Google Shape;32469;p66"/>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0" name="Google Shape;32470;p66"/>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1" name="Google Shape;32471;p66"/>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2" name="Google Shape;32472;p66"/>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3" name="Google Shape;32473;p66"/>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4" name="Google Shape;32474;p66"/>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5" name="Google Shape;32475;p66"/>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6" name="Google Shape;32476;p66"/>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7" name="Google Shape;32477;p66"/>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8" name="Google Shape;32478;p66"/>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9" name="Google Shape;32479;p66"/>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0" name="Google Shape;32480;p66"/>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1" name="Google Shape;32481;p66"/>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2" name="Google Shape;32482;p66"/>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3" name="Google Shape;32483;p66"/>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4" name="Google Shape;32484;p66"/>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5" name="Google Shape;32485;p66"/>
          <p:cNvGrpSpPr/>
          <p:nvPr/>
        </p:nvGrpSpPr>
        <p:grpSpPr>
          <a:xfrm>
            <a:off x="7539926" y="2723166"/>
            <a:ext cx="351501" cy="362726"/>
            <a:chOff x="7539926" y="2907741"/>
            <a:chExt cx="351501" cy="362726"/>
          </a:xfrm>
        </p:grpSpPr>
        <p:sp>
          <p:nvSpPr>
            <p:cNvPr id="32486" name="Google Shape;32486;p66"/>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7" name="Google Shape;32487;p66"/>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8" name="Google Shape;32488;p66"/>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9" name="Google Shape;32489;p66"/>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0" name="Google Shape;32490;p66"/>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1" name="Google Shape;32491;p66"/>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2" name="Google Shape;32492;p66"/>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3" name="Google Shape;32493;p66"/>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4" name="Google Shape;32494;p66"/>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5" name="Google Shape;32495;p66"/>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6" name="Google Shape;32496;p66"/>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7" name="Google Shape;32497;p66"/>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8" name="Google Shape;32498;p66"/>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9" name="Google Shape;32499;p66"/>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0" name="Google Shape;32500;p66"/>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1" name="Google Shape;32501;p66"/>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2" name="Google Shape;32502;p66"/>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3" name="Google Shape;32503;p66"/>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4" name="Google Shape;32504;p66"/>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5" name="Google Shape;32505;p66"/>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6" name="Google Shape;32506;p66"/>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7" name="Google Shape;32507;p66"/>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8" name="Google Shape;32508;p66"/>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9" name="Google Shape;32509;p66"/>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0" name="Google Shape;32510;p66"/>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1" name="Google Shape;32511;p66"/>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2" name="Google Shape;32512;p66"/>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3" name="Google Shape;32513;p66"/>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4" name="Google Shape;32514;p66"/>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5" name="Google Shape;32515;p66"/>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6" name="Google Shape;32516;p66"/>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7" name="Google Shape;32517;p66"/>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8" name="Google Shape;32518;p66"/>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9" name="Google Shape;32519;p66"/>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0" name="Google Shape;32520;p66"/>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1" name="Google Shape;32521;p66"/>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2" name="Google Shape;32522;p66"/>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23" name="Google Shape;32523;p66"/>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solidFill>
                  <a:srgbClr val="2C325B"/>
                </a:solidFill>
              </a:rPr>
              <a:t>Business Icons</a:t>
            </a:r>
            <a:endParaRPr sz="2400" dirty="0">
              <a:solidFill>
                <a:srgbClr val="2C325B"/>
              </a:solidFill>
            </a:endParaRPr>
          </a:p>
        </p:txBody>
      </p:sp>
      <p:sp>
        <p:nvSpPr>
          <p:cNvPr id="32524" name="Google Shape;32524;p66"/>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2C325B"/>
                </a:solidFill>
              </a:rPr>
              <a:t>Teamwork Icons</a:t>
            </a:r>
            <a:endParaRPr sz="2400">
              <a:solidFill>
                <a:srgbClr val="2C325B"/>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528"/>
        <p:cNvGrpSpPr/>
        <p:nvPr/>
      </p:nvGrpSpPr>
      <p:grpSpPr>
        <a:xfrm>
          <a:off x="0" y="0"/>
          <a:ext cx="0" cy="0"/>
          <a:chOff x="0" y="0"/>
          <a:chExt cx="0" cy="0"/>
        </a:xfrm>
      </p:grpSpPr>
      <p:grpSp>
        <p:nvGrpSpPr>
          <p:cNvPr id="32529" name="Google Shape;32529;p67"/>
          <p:cNvGrpSpPr/>
          <p:nvPr/>
        </p:nvGrpSpPr>
        <p:grpSpPr>
          <a:xfrm>
            <a:off x="1770285" y="3182228"/>
            <a:ext cx="294160" cy="358367"/>
            <a:chOff x="1770285" y="3381478"/>
            <a:chExt cx="294160" cy="358367"/>
          </a:xfrm>
        </p:grpSpPr>
        <p:sp>
          <p:nvSpPr>
            <p:cNvPr id="32530" name="Google Shape;32530;p67"/>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1" name="Google Shape;32531;p67"/>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2" name="Google Shape;32532;p67"/>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3" name="Google Shape;32533;p67"/>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4" name="Google Shape;32534;p67"/>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5" name="Google Shape;32535;p67"/>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6" name="Google Shape;32536;p67"/>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7" name="Google Shape;32537;p67"/>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8" name="Google Shape;32538;p67"/>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9" name="Google Shape;32539;p67"/>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0" name="Google Shape;32540;p67"/>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1" name="Google Shape;32541;p67"/>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2" name="Google Shape;32542;p67"/>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3" name="Google Shape;32543;p67"/>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4" name="Google Shape;32544;p67"/>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5" name="Google Shape;32545;p67"/>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46" name="Google Shape;32546;p67"/>
          <p:cNvGrpSpPr/>
          <p:nvPr/>
        </p:nvGrpSpPr>
        <p:grpSpPr>
          <a:xfrm>
            <a:off x="3563273" y="1339872"/>
            <a:ext cx="333198" cy="312146"/>
            <a:chOff x="3563273" y="1539122"/>
            <a:chExt cx="333198" cy="312146"/>
          </a:xfrm>
        </p:grpSpPr>
        <p:sp>
          <p:nvSpPr>
            <p:cNvPr id="32547" name="Google Shape;32547;p67"/>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8" name="Google Shape;32548;p67"/>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9" name="Google Shape;32549;p67"/>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0" name="Google Shape;32550;p67"/>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1" name="Google Shape;32551;p67"/>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2" name="Google Shape;32552;p67"/>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3" name="Google Shape;32553;p67"/>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4" name="Google Shape;32554;p67"/>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5" name="Google Shape;32555;p67"/>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6" name="Google Shape;32556;p67"/>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7" name="Google Shape;32557;p67"/>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8" name="Google Shape;32558;p67"/>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9" name="Google Shape;32559;p67"/>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0" name="Google Shape;32560;p67"/>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1" name="Google Shape;32561;p67"/>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2" name="Google Shape;32562;p67"/>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63" name="Google Shape;32563;p67"/>
          <p:cNvGrpSpPr/>
          <p:nvPr/>
        </p:nvGrpSpPr>
        <p:grpSpPr>
          <a:xfrm>
            <a:off x="2642986" y="2256540"/>
            <a:ext cx="358813" cy="323996"/>
            <a:chOff x="2642986" y="2455790"/>
            <a:chExt cx="358813" cy="323996"/>
          </a:xfrm>
        </p:grpSpPr>
        <p:sp>
          <p:nvSpPr>
            <p:cNvPr id="32564" name="Google Shape;32564;p67"/>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5" name="Google Shape;32565;p67"/>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6" name="Google Shape;32566;p67"/>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7" name="Google Shape;32567;p67"/>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8" name="Google Shape;32568;p67"/>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9" name="Google Shape;32569;p67"/>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0" name="Google Shape;32570;p67"/>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1" name="Google Shape;32571;p67"/>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2" name="Google Shape;32572;p67"/>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3" name="Google Shape;32573;p67"/>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4" name="Google Shape;32574;p67"/>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5" name="Google Shape;32575;p67"/>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6" name="Google Shape;32576;p67"/>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7" name="Google Shape;32577;p67"/>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8" name="Google Shape;32578;p67"/>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9" name="Google Shape;32579;p67"/>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0" name="Google Shape;32580;p67"/>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1" name="Google Shape;32581;p67"/>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2" name="Google Shape;32582;p67"/>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3" name="Google Shape;32583;p67"/>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4" name="Google Shape;32584;p67"/>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85" name="Google Shape;32585;p67"/>
          <p:cNvGrpSpPr/>
          <p:nvPr/>
        </p:nvGrpSpPr>
        <p:grpSpPr>
          <a:xfrm>
            <a:off x="4023495" y="3590172"/>
            <a:ext cx="346517" cy="358393"/>
            <a:chOff x="4023495" y="3789422"/>
            <a:chExt cx="346517" cy="358393"/>
          </a:xfrm>
        </p:grpSpPr>
        <p:sp>
          <p:nvSpPr>
            <p:cNvPr id="32586" name="Google Shape;32586;p67"/>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7" name="Google Shape;32587;p67"/>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8" name="Google Shape;32588;p67"/>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9" name="Google Shape;32589;p67"/>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0" name="Google Shape;32590;p67"/>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1" name="Google Shape;32591;p67"/>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2" name="Google Shape;32592;p67"/>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3" name="Google Shape;32593;p67"/>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4" name="Google Shape;32594;p67"/>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5" name="Google Shape;32595;p67"/>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6" name="Google Shape;32596;p67"/>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97" name="Google Shape;32597;p67"/>
          <p:cNvGrpSpPr/>
          <p:nvPr/>
        </p:nvGrpSpPr>
        <p:grpSpPr>
          <a:xfrm>
            <a:off x="2189266" y="1788558"/>
            <a:ext cx="365341" cy="358813"/>
            <a:chOff x="2189266" y="1987808"/>
            <a:chExt cx="365341" cy="358813"/>
          </a:xfrm>
        </p:grpSpPr>
        <p:sp>
          <p:nvSpPr>
            <p:cNvPr id="32598" name="Google Shape;32598;p67"/>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9" name="Google Shape;32599;p67"/>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0" name="Google Shape;32600;p67"/>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1" name="Google Shape;32601;p67"/>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2" name="Google Shape;32602;p67"/>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3" name="Google Shape;32603;p67"/>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4" name="Google Shape;32604;p67"/>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5" name="Google Shape;32605;p67"/>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6" name="Google Shape;32606;p67"/>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7" name="Google Shape;32607;p67"/>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8" name="Google Shape;32608;p67"/>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9" name="Google Shape;32609;p67"/>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0" name="Google Shape;32610;p67"/>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1" name="Google Shape;32611;p67"/>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2" name="Google Shape;32612;p67"/>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13" name="Google Shape;32613;p67"/>
          <p:cNvGrpSpPr/>
          <p:nvPr/>
        </p:nvGrpSpPr>
        <p:grpSpPr>
          <a:xfrm>
            <a:off x="863290" y="2701556"/>
            <a:ext cx="273029" cy="358393"/>
            <a:chOff x="863290" y="2900806"/>
            <a:chExt cx="273029" cy="358393"/>
          </a:xfrm>
        </p:grpSpPr>
        <p:sp>
          <p:nvSpPr>
            <p:cNvPr id="32614" name="Google Shape;32614;p67"/>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5" name="Google Shape;32615;p67"/>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6" name="Google Shape;32616;p67"/>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7" name="Google Shape;32617;p67"/>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8" name="Google Shape;32618;p67"/>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9" name="Google Shape;32619;p67"/>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0" name="Google Shape;32620;p67"/>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1" name="Google Shape;32621;p67"/>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2" name="Google Shape;32622;p67"/>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3" name="Google Shape;32623;p67"/>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4" name="Google Shape;32624;p67"/>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5" name="Google Shape;32625;p67"/>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6" name="Google Shape;32626;p67"/>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7" name="Google Shape;32627;p67"/>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8" name="Google Shape;32628;p67"/>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29" name="Google Shape;32629;p67"/>
          <p:cNvGrpSpPr/>
          <p:nvPr/>
        </p:nvGrpSpPr>
        <p:grpSpPr>
          <a:xfrm>
            <a:off x="3087268" y="2269964"/>
            <a:ext cx="358367" cy="297097"/>
            <a:chOff x="3087268" y="2469214"/>
            <a:chExt cx="358367" cy="297097"/>
          </a:xfrm>
        </p:grpSpPr>
        <p:sp>
          <p:nvSpPr>
            <p:cNvPr id="32630" name="Google Shape;32630;p67"/>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1" name="Google Shape;32631;p67"/>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2" name="Google Shape;32632;p67"/>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3" name="Google Shape;32633;p67"/>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4" name="Google Shape;32634;p67"/>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5" name="Google Shape;32635;p67"/>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6" name="Google Shape;32636;p67"/>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7" name="Google Shape;32637;p67"/>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8" name="Google Shape;32638;p67"/>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9" name="Google Shape;32639;p67"/>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0" name="Google Shape;32640;p67"/>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1" name="Google Shape;32641;p67"/>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2" name="Google Shape;32642;p67"/>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3" name="Google Shape;32643;p67"/>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4" name="Google Shape;32644;p67"/>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5" name="Google Shape;32645;p67"/>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6" name="Google Shape;32646;p67"/>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7" name="Google Shape;32647;p67"/>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8" name="Google Shape;32648;p67"/>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9" name="Google Shape;32649;p67"/>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0" name="Google Shape;32650;p67"/>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1" name="Google Shape;32651;p67"/>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2" name="Google Shape;32652;p67"/>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3" name="Google Shape;32653;p67"/>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4" name="Google Shape;32654;p67"/>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5" name="Google Shape;32655;p67"/>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6" name="Google Shape;32656;p67"/>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7" name="Google Shape;32657;p67"/>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8" name="Google Shape;32658;p67"/>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59" name="Google Shape;32659;p67"/>
          <p:cNvGrpSpPr/>
          <p:nvPr/>
        </p:nvGrpSpPr>
        <p:grpSpPr>
          <a:xfrm>
            <a:off x="2198600" y="2245555"/>
            <a:ext cx="363506" cy="345914"/>
            <a:chOff x="2198600" y="2444805"/>
            <a:chExt cx="363506" cy="345914"/>
          </a:xfrm>
        </p:grpSpPr>
        <p:sp>
          <p:nvSpPr>
            <p:cNvPr id="32660" name="Google Shape;32660;p67"/>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1" name="Google Shape;32661;p67"/>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2" name="Google Shape;32662;p67"/>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3" name="Google Shape;32663;p67"/>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4" name="Google Shape;32664;p67"/>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5" name="Google Shape;32665;p67"/>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6" name="Google Shape;32666;p67"/>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7" name="Google Shape;32667;p67"/>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8" name="Google Shape;32668;p67"/>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9" name="Google Shape;32669;p67"/>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0" name="Google Shape;32670;p67"/>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1" name="Google Shape;32671;p67"/>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2" name="Google Shape;32672;p67"/>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3" name="Google Shape;32673;p67"/>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4" name="Google Shape;32674;p67"/>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5" name="Google Shape;32675;p67"/>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6" name="Google Shape;32676;p67"/>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7" name="Google Shape;32677;p67"/>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8" name="Google Shape;32678;p67"/>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9" name="Google Shape;32679;p67"/>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0" name="Google Shape;32680;p67"/>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1" name="Google Shape;32681;p67"/>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2" name="Google Shape;32682;p67"/>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3" name="Google Shape;32683;p67"/>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84" name="Google Shape;32684;p67"/>
          <p:cNvGrpSpPr/>
          <p:nvPr/>
        </p:nvGrpSpPr>
        <p:grpSpPr>
          <a:xfrm>
            <a:off x="3982779" y="2701583"/>
            <a:ext cx="361251" cy="358341"/>
            <a:chOff x="3982779" y="2900833"/>
            <a:chExt cx="361251" cy="358341"/>
          </a:xfrm>
        </p:grpSpPr>
        <p:sp>
          <p:nvSpPr>
            <p:cNvPr id="32685" name="Google Shape;32685;p67"/>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6" name="Google Shape;32686;p67"/>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7" name="Google Shape;32687;p67"/>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8" name="Google Shape;32688;p67"/>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9" name="Google Shape;32689;p67"/>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0" name="Google Shape;32690;p67"/>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1" name="Google Shape;32691;p67"/>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2" name="Google Shape;32692;p67"/>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3" name="Google Shape;32693;p67"/>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4" name="Google Shape;32694;p67"/>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5" name="Google Shape;32695;p67"/>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6" name="Google Shape;32696;p67"/>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7" name="Google Shape;32697;p67"/>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8" name="Google Shape;32698;p67"/>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9" name="Google Shape;32699;p67"/>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0" name="Google Shape;32700;p67"/>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1" name="Google Shape;32701;p67"/>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2" name="Google Shape;32702;p67"/>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3" name="Google Shape;32703;p67"/>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4" name="Google Shape;32704;p67"/>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5" name="Google Shape;32705;p67"/>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6" name="Google Shape;32706;p67"/>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7" name="Google Shape;32707;p67"/>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8" name="Google Shape;32708;p67"/>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9" name="Google Shape;32709;p67"/>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0" name="Google Shape;32710;p67"/>
          <p:cNvGrpSpPr/>
          <p:nvPr/>
        </p:nvGrpSpPr>
        <p:grpSpPr>
          <a:xfrm>
            <a:off x="3531550" y="2701687"/>
            <a:ext cx="358288" cy="358262"/>
            <a:chOff x="3531550" y="2900937"/>
            <a:chExt cx="358288" cy="358262"/>
          </a:xfrm>
        </p:grpSpPr>
        <p:sp>
          <p:nvSpPr>
            <p:cNvPr id="32711" name="Google Shape;32711;p67"/>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2" name="Google Shape;32712;p67"/>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3" name="Google Shape;32713;p67"/>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4" name="Google Shape;32714;p67"/>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5" name="Google Shape;32715;p67"/>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6" name="Google Shape;32716;p67"/>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7" name="Google Shape;32717;p67"/>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8" name="Google Shape;32718;p67"/>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9" name="Google Shape;32719;p67"/>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0" name="Google Shape;32720;p67"/>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1" name="Google Shape;32721;p67"/>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2" name="Google Shape;32722;p67"/>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3" name="Google Shape;32723;p67"/>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4" name="Google Shape;32724;p67"/>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5" name="Google Shape;32725;p67"/>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6" name="Google Shape;32726;p67"/>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7" name="Google Shape;32727;p67"/>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8" name="Google Shape;32728;p67"/>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9" name="Google Shape;32729;p67"/>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0" name="Google Shape;32730;p67"/>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1" name="Google Shape;32731;p67"/>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2" name="Google Shape;32732;p67"/>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3" name="Google Shape;32733;p67"/>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4" name="Google Shape;32734;p67"/>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5" name="Google Shape;32735;p67"/>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6" name="Google Shape;32736;p67"/>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7" name="Google Shape;32737;p67"/>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8" name="Google Shape;32738;p67"/>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39" name="Google Shape;32739;p67"/>
          <p:cNvGrpSpPr/>
          <p:nvPr/>
        </p:nvGrpSpPr>
        <p:grpSpPr>
          <a:xfrm>
            <a:off x="877343" y="1316696"/>
            <a:ext cx="334824" cy="358393"/>
            <a:chOff x="877343" y="1515946"/>
            <a:chExt cx="334824" cy="358393"/>
          </a:xfrm>
        </p:grpSpPr>
        <p:sp>
          <p:nvSpPr>
            <p:cNvPr id="32740" name="Google Shape;32740;p67"/>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1" name="Google Shape;32741;p67"/>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2" name="Google Shape;32742;p67"/>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3" name="Google Shape;32743;p67"/>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4" name="Google Shape;32744;p67"/>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5" name="Google Shape;32745;p67"/>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6" name="Google Shape;32746;p67"/>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7" name="Google Shape;32747;p67"/>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8" name="Google Shape;32748;p67"/>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9" name="Google Shape;32749;p67"/>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0" name="Google Shape;32750;p67"/>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1" name="Google Shape;32751;p67"/>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52" name="Google Shape;32752;p67"/>
          <p:cNvGrpSpPr/>
          <p:nvPr/>
        </p:nvGrpSpPr>
        <p:grpSpPr>
          <a:xfrm>
            <a:off x="2198521" y="3182228"/>
            <a:ext cx="333959" cy="358341"/>
            <a:chOff x="2198521" y="3381478"/>
            <a:chExt cx="333959" cy="358341"/>
          </a:xfrm>
        </p:grpSpPr>
        <p:sp>
          <p:nvSpPr>
            <p:cNvPr id="32753" name="Google Shape;32753;p67"/>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4" name="Google Shape;32754;p67"/>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5" name="Google Shape;32755;p67"/>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6" name="Google Shape;32756;p67"/>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7" name="Google Shape;32757;p67"/>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8" name="Google Shape;32758;p67"/>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9" name="Google Shape;32759;p67"/>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0" name="Google Shape;32760;p67"/>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1" name="Google Shape;32761;p67"/>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2" name="Google Shape;32762;p67"/>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3" name="Google Shape;32763;p67"/>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4" name="Google Shape;32764;p67"/>
          <p:cNvGrpSpPr/>
          <p:nvPr/>
        </p:nvGrpSpPr>
        <p:grpSpPr>
          <a:xfrm>
            <a:off x="2224450" y="3640982"/>
            <a:ext cx="358367" cy="303966"/>
            <a:chOff x="2224450" y="3840232"/>
            <a:chExt cx="358367" cy="303966"/>
          </a:xfrm>
        </p:grpSpPr>
        <p:sp>
          <p:nvSpPr>
            <p:cNvPr id="32765" name="Google Shape;32765;p67"/>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6" name="Google Shape;32766;p67"/>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7" name="Google Shape;32767;p67"/>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8" name="Google Shape;32768;p67"/>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9" name="Google Shape;32769;p67"/>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0" name="Google Shape;32770;p67"/>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1" name="Google Shape;32771;p67"/>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2" name="Google Shape;32772;p67"/>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3" name="Google Shape;32773;p67"/>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74" name="Google Shape;32774;p67"/>
          <p:cNvGrpSpPr/>
          <p:nvPr/>
        </p:nvGrpSpPr>
        <p:grpSpPr>
          <a:xfrm>
            <a:off x="1741498" y="1817922"/>
            <a:ext cx="361723" cy="299587"/>
            <a:chOff x="1741498" y="2017172"/>
            <a:chExt cx="361723" cy="299587"/>
          </a:xfrm>
        </p:grpSpPr>
        <p:sp>
          <p:nvSpPr>
            <p:cNvPr id="32775" name="Google Shape;32775;p67"/>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6" name="Google Shape;32776;p67"/>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7" name="Google Shape;32777;p67"/>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8" name="Google Shape;32778;p67"/>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9" name="Google Shape;32779;p67"/>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0" name="Google Shape;32780;p67"/>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1" name="Google Shape;32781;p67"/>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2" name="Google Shape;32782;p67"/>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3" name="Google Shape;32783;p67"/>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4" name="Google Shape;32784;p67"/>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5" name="Google Shape;32785;p67"/>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6" name="Google Shape;32786;p67"/>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7" name="Google Shape;32787;p67"/>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8" name="Google Shape;32788;p67"/>
          <p:cNvGrpSpPr/>
          <p:nvPr/>
        </p:nvGrpSpPr>
        <p:grpSpPr>
          <a:xfrm>
            <a:off x="1767715" y="3613820"/>
            <a:ext cx="366258" cy="357371"/>
            <a:chOff x="1767715" y="3813070"/>
            <a:chExt cx="366258" cy="357371"/>
          </a:xfrm>
        </p:grpSpPr>
        <p:sp>
          <p:nvSpPr>
            <p:cNvPr id="32789" name="Google Shape;32789;p67"/>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0" name="Google Shape;32790;p67"/>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1" name="Google Shape;32791;p67"/>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2" name="Google Shape;32792;p67"/>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3" name="Google Shape;32793;p67"/>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4" name="Google Shape;32794;p67"/>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5" name="Google Shape;32795;p67"/>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6" name="Google Shape;32796;p67"/>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7" name="Google Shape;32797;p67"/>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8" name="Google Shape;32798;p67"/>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9" name="Google Shape;32799;p67"/>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0" name="Google Shape;32800;p67"/>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1" name="Google Shape;32801;p67"/>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2" name="Google Shape;32802;p67"/>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3" name="Google Shape;32803;p67"/>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04" name="Google Shape;32804;p67"/>
          <p:cNvGrpSpPr/>
          <p:nvPr/>
        </p:nvGrpSpPr>
        <p:grpSpPr>
          <a:xfrm>
            <a:off x="2672770" y="3613820"/>
            <a:ext cx="358315" cy="358393"/>
            <a:chOff x="2672770" y="3813070"/>
            <a:chExt cx="358315" cy="358393"/>
          </a:xfrm>
        </p:grpSpPr>
        <p:sp>
          <p:nvSpPr>
            <p:cNvPr id="32805" name="Google Shape;32805;p67"/>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6" name="Google Shape;32806;p67"/>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7" name="Google Shape;32807;p67"/>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8" name="Google Shape;32808;p67"/>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9" name="Google Shape;32809;p67"/>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0" name="Google Shape;32810;p67"/>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1" name="Google Shape;32811;p67"/>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2" name="Google Shape;32812;p67"/>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3" name="Google Shape;32813;p67"/>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4" name="Google Shape;32814;p67"/>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5" name="Google Shape;32815;p67"/>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6" name="Google Shape;32816;p67"/>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7" name="Google Shape;32817;p67"/>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8" name="Google Shape;32818;p67"/>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9" name="Google Shape;32819;p67"/>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0" name="Google Shape;32820;p67"/>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1" name="Google Shape;32821;p67"/>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2" name="Google Shape;32822;p67"/>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3" name="Google Shape;32823;p67"/>
          <p:cNvGrpSpPr/>
          <p:nvPr/>
        </p:nvGrpSpPr>
        <p:grpSpPr>
          <a:xfrm>
            <a:off x="3577902" y="3613768"/>
            <a:ext cx="346962" cy="358393"/>
            <a:chOff x="3577903" y="3813018"/>
            <a:chExt cx="346962" cy="358393"/>
          </a:xfrm>
        </p:grpSpPr>
        <p:sp>
          <p:nvSpPr>
            <p:cNvPr id="32824" name="Google Shape;32824;p67"/>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5" name="Google Shape;32825;p67"/>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6" name="Google Shape;32826;p67"/>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7" name="Google Shape;32827;p67"/>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8" name="Google Shape;32828;p67"/>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9" name="Google Shape;32829;p67"/>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0" name="Google Shape;32830;p67"/>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1" name="Google Shape;32831;p67"/>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2" name="Google Shape;32832;p67"/>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3" name="Google Shape;32833;p67"/>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4" name="Google Shape;32834;p67"/>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5" name="Google Shape;32835;p67"/>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36" name="Google Shape;32836;p67"/>
          <p:cNvGrpSpPr/>
          <p:nvPr/>
        </p:nvGrpSpPr>
        <p:grpSpPr>
          <a:xfrm>
            <a:off x="1783865" y="1317272"/>
            <a:ext cx="337000" cy="357816"/>
            <a:chOff x="1783865" y="1516522"/>
            <a:chExt cx="337000" cy="357816"/>
          </a:xfrm>
        </p:grpSpPr>
        <p:sp>
          <p:nvSpPr>
            <p:cNvPr id="32837" name="Google Shape;32837;p67"/>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8" name="Google Shape;32838;p67"/>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9" name="Google Shape;32839;p67"/>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0" name="Google Shape;32840;p67"/>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1" name="Google Shape;32841;p67"/>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2" name="Google Shape;32842;p67"/>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3" name="Google Shape;32843;p67"/>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4" name="Google Shape;32844;p67"/>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5" name="Google Shape;32845;p67"/>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6" name="Google Shape;32846;p67"/>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7" name="Google Shape;32847;p67"/>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8" name="Google Shape;32848;p67"/>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9" name="Google Shape;32849;p67"/>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0" name="Google Shape;32850;p67"/>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1" name="Google Shape;32851;p67"/>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2" name="Google Shape;32852;p67"/>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3" name="Google Shape;32853;p67"/>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4" name="Google Shape;32854;p67"/>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5" name="Google Shape;32855;p67"/>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6" name="Google Shape;32856;p67"/>
          <p:cNvGrpSpPr/>
          <p:nvPr/>
        </p:nvGrpSpPr>
        <p:grpSpPr>
          <a:xfrm>
            <a:off x="848975" y="1819469"/>
            <a:ext cx="361487" cy="296389"/>
            <a:chOff x="848975" y="2018719"/>
            <a:chExt cx="361487" cy="296389"/>
          </a:xfrm>
        </p:grpSpPr>
        <p:sp>
          <p:nvSpPr>
            <p:cNvPr id="32857" name="Google Shape;32857;p67"/>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8" name="Google Shape;32858;p67"/>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9" name="Google Shape;32859;p67"/>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0" name="Google Shape;32860;p67"/>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1" name="Google Shape;32861;p67"/>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2" name="Google Shape;32862;p67"/>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3" name="Google Shape;32863;p67"/>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4" name="Google Shape;32864;p67"/>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5" name="Google Shape;32865;p67"/>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6" name="Google Shape;32866;p67"/>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7" name="Google Shape;32867;p67"/>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8" name="Google Shape;32868;p67"/>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9" name="Google Shape;32869;p67"/>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70" name="Google Shape;32870;p67"/>
          <p:cNvGrpSpPr/>
          <p:nvPr/>
        </p:nvGrpSpPr>
        <p:grpSpPr>
          <a:xfrm>
            <a:off x="3078826" y="1815064"/>
            <a:ext cx="374884" cy="305381"/>
            <a:chOff x="3078826" y="2014314"/>
            <a:chExt cx="374884" cy="305381"/>
          </a:xfrm>
        </p:grpSpPr>
        <p:sp>
          <p:nvSpPr>
            <p:cNvPr id="32871" name="Google Shape;32871;p67"/>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2" name="Google Shape;32872;p67"/>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3" name="Google Shape;32873;p67"/>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4" name="Google Shape;32874;p67"/>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5" name="Google Shape;32875;p67"/>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6" name="Google Shape;32876;p67"/>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7" name="Google Shape;32877;p67"/>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8" name="Google Shape;32878;p67"/>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9" name="Google Shape;32879;p67"/>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0" name="Google Shape;32880;p67"/>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1" name="Google Shape;32881;p67"/>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2" name="Google Shape;32882;p67"/>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3" name="Google Shape;32883;p67"/>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4" name="Google Shape;32884;p67"/>
          <p:cNvGrpSpPr/>
          <p:nvPr/>
        </p:nvGrpSpPr>
        <p:grpSpPr>
          <a:xfrm>
            <a:off x="3531183" y="2239368"/>
            <a:ext cx="359416" cy="358315"/>
            <a:chOff x="3531183" y="2438618"/>
            <a:chExt cx="359416" cy="358315"/>
          </a:xfrm>
        </p:grpSpPr>
        <p:sp>
          <p:nvSpPr>
            <p:cNvPr id="32885" name="Google Shape;32885;p67"/>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6" name="Google Shape;32886;p67"/>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7" name="Google Shape;32887;p67"/>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8" name="Google Shape;32888;p67"/>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9" name="Google Shape;32889;p67"/>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0" name="Google Shape;32890;p67"/>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1" name="Google Shape;32891;p67"/>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2" name="Google Shape;32892;p67"/>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3" name="Google Shape;32893;p67"/>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4" name="Google Shape;32894;p67"/>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5" name="Google Shape;32895;p67"/>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6" name="Google Shape;32896;p67"/>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7" name="Google Shape;32897;p67"/>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8" name="Google Shape;32898;p67"/>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9" name="Google Shape;32899;p67"/>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0" name="Google Shape;32900;p67"/>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1" name="Google Shape;32901;p67"/>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2" name="Google Shape;32902;p67"/>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3" name="Google Shape;32903;p67"/>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4" name="Google Shape;32904;p67"/>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5" name="Google Shape;32905;p67"/>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6" name="Google Shape;32906;p67"/>
          <p:cNvGrpSpPr/>
          <p:nvPr/>
        </p:nvGrpSpPr>
        <p:grpSpPr>
          <a:xfrm>
            <a:off x="1325898" y="3666229"/>
            <a:ext cx="358288" cy="253418"/>
            <a:chOff x="1325898" y="3865479"/>
            <a:chExt cx="358288" cy="253418"/>
          </a:xfrm>
        </p:grpSpPr>
        <p:sp>
          <p:nvSpPr>
            <p:cNvPr id="32907" name="Google Shape;32907;p67"/>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8" name="Google Shape;32908;p67"/>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9" name="Google Shape;32909;p67"/>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0" name="Google Shape;32910;p67"/>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1" name="Google Shape;32911;p67"/>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2" name="Google Shape;32912;p67"/>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3" name="Google Shape;32913;p67"/>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4" name="Google Shape;32914;p67"/>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5" name="Google Shape;32915;p67"/>
          <p:cNvGrpSpPr/>
          <p:nvPr/>
        </p:nvGrpSpPr>
        <p:grpSpPr>
          <a:xfrm>
            <a:off x="3121823" y="3613742"/>
            <a:ext cx="354933" cy="358524"/>
            <a:chOff x="3121823" y="3812992"/>
            <a:chExt cx="354933" cy="358524"/>
          </a:xfrm>
        </p:grpSpPr>
        <p:sp>
          <p:nvSpPr>
            <p:cNvPr id="32916" name="Google Shape;32916;p67"/>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7" name="Google Shape;32917;p67"/>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8" name="Google Shape;32918;p67"/>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9" name="Google Shape;32919;p67"/>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0" name="Google Shape;32920;p67"/>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1" name="Google Shape;32921;p67"/>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2" name="Google Shape;32922;p67"/>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3" name="Google Shape;32923;p67"/>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4" name="Google Shape;32924;p67"/>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5" name="Google Shape;32925;p67"/>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6" name="Google Shape;32926;p67"/>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7" name="Google Shape;32927;p67"/>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8" name="Google Shape;32928;p67"/>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9" name="Google Shape;32929;p67"/>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30" name="Google Shape;32930;p67"/>
          <p:cNvGrpSpPr/>
          <p:nvPr/>
        </p:nvGrpSpPr>
        <p:grpSpPr>
          <a:xfrm>
            <a:off x="876687" y="3614817"/>
            <a:ext cx="362457" cy="356296"/>
            <a:chOff x="876687" y="3814067"/>
            <a:chExt cx="362457" cy="356296"/>
          </a:xfrm>
        </p:grpSpPr>
        <p:sp>
          <p:nvSpPr>
            <p:cNvPr id="32931" name="Google Shape;32931;p67"/>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2" name="Google Shape;32932;p67"/>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3" name="Google Shape;32933;p67"/>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4" name="Google Shape;32934;p67"/>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5" name="Google Shape;32935;p67"/>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6" name="Google Shape;32936;p67"/>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7" name="Google Shape;32937;p67"/>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8" name="Google Shape;32938;p67"/>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9" name="Google Shape;32939;p67"/>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0" name="Google Shape;32940;p67"/>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1" name="Google Shape;32941;p67"/>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2" name="Google Shape;32942;p67"/>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3" name="Google Shape;32943;p67"/>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4" name="Google Shape;32944;p67"/>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5" name="Google Shape;32945;p67"/>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6" name="Google Shape;32946;p67"/>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7" name="Google Shape;32947;p67"/>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8" name="Google Shape;32948;p67"/>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9" name="Google Shape;32949;p67"/>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0" name="Google Shape;32950;p67"/>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1" name="Google Shape;32951;p67"/>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2" name="Google Shape;32952;p67"/>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3" name="Google Shape;32953;p67"/>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4" name="Google Shape;32954;p67"/>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5" name="Google Shape;32955;p67"/>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6" name="Google Shape;32956;p67"/>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57" name="Google Shape;32957;p67"/>
          <p:cNvGrpSpPr/>
          <p:nvPr/>
        </p:nvGrpSpPr>
        <p:grpSpPr>
          <a:xfrm>
            <a:off x="4008787" y="1316696"/>
            <a:ext cx="330734" cy="358367"/>
            <a:chOff x="4008787" y="1515946"/>
            <a:chExt cx="330734" cy="358367"/>
          </a:xfrm>
        </p:grpSpPr>
        <p:sp>
          <p:nvSpPr>
            <p:cNvPr id="32958" name="Google Shape;32958;p67"/>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9" name="Google Shape;32959;p67"/>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0" name="Google Shape;32960;p67"/>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1" name="Google Shape;32961;p67"/>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2" name="Google Shape;32962;p67"/>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3" name="Google Shape;32963;p67"/>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4" name="Google Shape;32964;p67"/>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5" name="Google Shape;32965;p67"/>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6" name="Google Shape;32966;p67"/>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7" name="Google Shape;32967;p67"/>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8" name="Google Shape;32968;p67"/>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9" name="Google Shape;32969;p67"/>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0" name="Google Shape;32970;p67"/>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1" name="Google Shape;32971;p67"/>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2" name="Google Shape;32972;p67"/>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73" name="Google Shape;32973;p67"/>
          <p:cNvGrpSpPr/>
          <p:nvPr/>
        </p:nvGrpSpPr>
        <p:grpSpPr>
          <a:xfrm>
            <a:off x="3962539" y="2309185"/>
            <a:ext cx="378502" cy="218470"/>
            <a:chOff x="3962539" y="2508435"/>
            <a:chExt cx="378502" cy="218470"/>
          </a:xfrm>
        </p:grpSpPr>
        <p:sp>
          <p:nvSpPr>
            <p:cNvPr id="32974" name="Google Shape;32974;p67"/>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5" name="Google Shape;32975;p67"/>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6" name="Google Shape;32976;p67"/>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7" name="Google Shape;32977;p67"/>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8" name="Google Shape;32978;p67"/>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9" name="Google Shape;32979;p67"/>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0" name="Google Shape;32980;p67"/>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81" name="Google Shape;32981;p67"/>
          <p:cNvGrpSpPr/>
          <p:nvPr/>
        </p:nvGrpSpPr>
        <p:grpSpPr>
          <a:xfrm>
            <a:off x="2241439" y="2701687"/>
            <a:ext cx="225811" cy="358262"/>
            <a:chOff x="2241439" y="2900937"/>
            <a:chExt cx="225811" cy="358262"/>
          </a:xfrm>
        </p:grpSpPr>
        <p:sp>
          <p:nvSpPr>
            <p:cNvPr id="32982" name="Google Shape;32982;p67"/>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3" name="Google Shape;32983;p67"/>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4" name="Google Shape;32984;p67"/>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5" name="Google Shape;32985;p67"/>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6" name="Google Shape;32986;p67"/>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7" name="Google Shape;32987;p67"/>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8" name="Google Shape;32988;p67"/>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9" name="Google Shape;32989;p67"/>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0" name="Google Shape;32990;p67"/>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1" name="Google Shape;32991;p67"/>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2" name="Google Shape;32992;p67"/>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3" name="Google Shape;32993;p67"/>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4" name="Google Shape;32994;p67"/>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5" name="Google Shape;32995;p67"/>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6" name="Google Shape;32996;p67"/>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7" name="Google Shape;32997;p67"/>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8" name="Google Shape;32998;p67"/>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9" name="Google Shape;32999;p67"/>
          <p:cNvGrpSpPr/>
          <p:nvPr/>
        </p:nvGrpSpPr>
        <p:grpSpPr>
          <a:xfrm>
            <a:off x="3533936" y="3237888"/>
            <a:ext cx="361775" cy="246969"/>
            <a:chOff x="3533936" y="3437138"/>
            <a:chExt cx="361775" cy="246969"/>
          </a:xfrm>
        </p:grpSpPr>
        <p:sp>
          <p:nvSpPr>
            <p:cNvPr id="33000" name="Google Shape;33000;p67"/>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1" name="Google Shape;33001;p67"/>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2" name="Google Shape;33002;p67"/>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3" name="Google Shape;33003;p67"/>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4" name="Google Shape;33004;p67"/>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5" name="Google Shape;33005;p67"/>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6" name="Google Shape;33006;p67"/>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7" name="Google Shape;33007;p67"/>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8" name="Google Shape;33008;p67"/>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9" name="Google Shape;33009;p67"/>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0" name="Google Shape;33010;p67"/>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11" name="Google Shape;33011;p67"/>
          <p:cNvGrpSpPr/>
          <p:nvPr/>
        </p:nvGrpSpPr>
        <p:grpSpPr>
          <a:xfrm>
            <a:off x="3531838" y="1806202"/>
            <a:ext cx="358288" cy="323209"/>
            <a:chOff x="3531838" y="2005452"/>
            <a:chExt cx="358288" cy="323209"/>
          </a:xfrm>
        </p:grpSpPr>
        <p:sp>
          <p:nvSpPr>
            <p:cNvPr id="33012" name="Google Shape;33012;p67"/>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3" name="Google Shape;33013;p67"/>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4" name="Google Shape;33014;p67"/>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5" name="Google Shape;33015;p67"/>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6" name="Google Shape;33016;p67"/>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7" name="Google Shape;33017;p67"/>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8" name="Google Shape;33018;p67"/>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9" name="Google Shape;33019;p67"/>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0" name="Google Shape;33020;p67"/>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1" name="Google Shape;33021;p67"/>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2" name="Google Shape;33022;p67"/>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3" name="Google Shape;33023;p67"/>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4" name="Google Shape;33024;p67"/>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25" name="Google Shape;33025;p67"/>
          <p:cNvGrpSpPr/>
          <p:nvPr/>
        </p:nvGrpSpPr>
        <p:grpSpPr>
          <a:xfrm>
            <a:off x="3136452" y="1316696"/>
            <a:ext cx="297988" cy="358393"/>
            <a:chOff x="3136452" y="1515946"/>
            <a:chExt cx="297988" cy="358393"/>
          </a:xfrm>
        </p:grpSpPr>
        <p:sp>
          <p:nvSpPr>
            <p:cNvPr id="33026" name="Google Shape;33026;p67"/>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7" name="Google Shape;33027;p67"/>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8" name="Google Shape;33028;p67"/>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9" name="Google Shape;33029;p67"/>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0" name="Google Shape;33030;p67"/>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1" name="Google Shape;33031;p67"/>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2" name="Google Shape;33032;p67"/>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3" name="Google Shape;33033;p67"/>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4" name="Google Shape;33034;p67"/>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5" name="Google Shape;33035;p67"/>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6" name="Google Shape;33036;p67"/>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7" name="Google Shape;33037;p67"/>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8" name="Google Shape;33038;p67"/>
          <p:cNvGrpSpPr/>
          <p:nvPr/>
        </p:nvGrpSpPr>
        <p:grpSpPr>
          <a:xfrm>
            <a:off x="2674893" y="1316696"/>
            <a:ext cx="332254" cy="358393"/>
            <a:chOff x="2674893" y="1515946"/>
            <a:chExt cx="332254" cy="358393"/>
          </a:xfrm>
        </p:grpSpPr>
        <p:sp>
          <p:nvSpPr>
            <p:cNvPr id="33039" name="Google Shape;33039;p67"/>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0" name="Google Shape;33040;p67"/>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1" name="Google Shape;33041;p67"/>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2" name="Google Shape;33042;p67"/>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3" name="Google Shape;33043;p67"/>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4" name="Google Shape;33044;p67"/>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5" name="Google Shape;33045;p67"/>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6" name="Google Shape;33046;p67"/>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7" name="Google Shape;33047;p67"/>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8" name="Google Shape;33048;p67"/>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9" name="Google Shape;33049;p67"/>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0" name="Google Shape;33050;p67"/>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1" name="Google Shape;33051;p67"/>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2" name="Google Shape;33052;p67"/>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3" name="Google Shape;33053;p67"/>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4" name="Google Shape;33054;p67"/>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5" name="Google Shape;33055;p67"/>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6" name="Google Shape;33056;p67"/>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7" name="Google Shape;33057;p67"/>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8" name="Google Shape;33058;p67"/>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9" name="Google Shape;33059;p67"/>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0" name="Google Shape;33060;p67"/>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61" name="Google Shape;33061;p67"/>
          <p:cNvGrpSpPr/>
          <p:nvPr/>
        </p:nvGrpSpPr>
        <p:grpSpPr>
          <a:xfrm>
            <a:off x="1753768" y="2239263"/>
            <a:ext cx="358839" cy="358419"/>
            <a:chOff x="1753768" y="2438513"/>
            <a:chExt cx="358839" cy="358419"/>
          </a:xfrm>
        </p:grpSpPr>
        <p:sp>
          <p:nvSpPr>
            <p:cNvPr id="33062" name="Google Shape;33062;p67"/>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3" name="Google Shape;33063;p67"/>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4" name="Google Shape;33064;p67"/>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5" name="Google Shape;33065;p67"/>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6" name="Google Shape;33066;p67"/>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7" name="Google Shape;33067;p67"/>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8" name="Google Shape;33068;p67"/>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9" name="Google Shape;33069;p67"/>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0" name="Google Shape;33070;p67"/>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1" name="Google Shape;33071;p67"/>
          <p:cNvGrpSpPr/>
          <p:nvPr/>
        </p:nvGrpSpPr>
        <p:grpSpPr>
          <a:xfrm>
            <a:off x="2246840" y="1316722"/>
            <a:ext cx="301423" cy="358367"/>
            <a:chOff x="2246840" y="1515972"/>
            <a:chExt cx="301423" cy="358367"/>
          </a:xfrm>
        </p:grpSpPr>
        <p:sp>
          <p:nvSpPr>
            <p:cNvPr id="33072" name="Google Shape;33072;p67"/>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3" name="Google Shape;33073;p67"/>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4" name="Google Shape;33074;p67"/>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5" name="Google Shape;33075;p67"/>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6" name="Google Shape;33076;p67"/>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7" name="Google Shape;33077;p67"/>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8" name="Google Shape;33078;p67"/>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9" name="Google Shape;33079;p67"/>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0" name="Google Shape;33080;p67"/>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1" name="Google Shape;33081;p67"/>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2" name="Google Shape;33082;p67"/>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3" name="Google Shape;33083;p67"/>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4" name="Google Shape;33084;p67"/>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5" name="Google Shape;33085;p67"/>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6" name="Google Shape;33086;p67"/>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7" name="Google Shape;33087;p67"/>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8" name="Google Shape;33088;p67"/>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9" name="Google Shape;33089;p67"/>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0" name="Google Shape;33090;p67"/>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1" name="Google Shape;33091;p67"/>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92" name="Google Shape;33092;p67"/>
          <p:cNvGrpSpPr/>
          <p:nvPr/>
        </p:nvGrpSpPr>
        <p:grpSpPr>
          <a:xfrm>
            <a:off x="2703575" y="4087256"/>
            <a:ext cx="339097" cy="358446"/>
            <a:chOff x="2703575" y="4286506"/>
            <a:chExt cx="339097" cy="358446"/>
          </a:xfrm>
        </p:grpSpPr>
        <p:sp>
          <p:nvSpPr>
            <p:cNvPr id="33093" name="Google Shape;33093;p67"/>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4" name="Google Shape;33094;p67"/>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5" name="Google Shape;33095;p67"/>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6" name="Google Shape;33096;p67"/>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7" name="Google Shape;33097;p67"/>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8" name="Google Shape;33098;p67"/>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9" name="Google Shape;33099;p67"/>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0" name="Google Shape;33100;p67"/>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1" name="Google Shape;33101;p67"/>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2" name="Google Shape;33102;p67"/>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3" name="Google Shape;33103;p67"/>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04" name="Google Shape;33104;p67"/>
          <p:cNvGrpSpPr/>
          <p:nvPr/>
        </p:nvGrpSpPr>
        <p:grpSpPr>
          <a:xfrm>
            <a:off x="2638346" y="1806281"/>
            <a:ext cx="358551" cy="322869"/>
            <a:chOff x="2638346" y="2005531"/>
            <a:chExt cx="358551" cy="322869"/>
          </a:xfrm>
        </p:grpSpPr>
        <p:sp>
          <p:nvSpPr>
            <p:cNvPr id="33105" name="Google Shape;33105;p67"/>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6" name="Google Shape;33106;p67"/>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7" name="Google Shape;33107;p67"/>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8" name="Google Shape;33108;p67"/>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9" name="Google Shape;33109;p67"/>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0" name="Google Shape;33110;p67"/>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1" name="Google Shape;33111;p67"/>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2" name="Google Shape;33112;p67"/>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3" name="Google Shape;33113;p67"/>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4" name="Google Shape;33114;p67"/>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5" name="Google Shape;33115;p67"/>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6" name="Google Shape;33116;p67"/>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7" name="Google Shape;33117;p67"/>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8" name="Google Shape;33118;p67"/>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9" name="Google Shape;33119;p67"/>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0" name="Google Shape;33120;p67"/>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21" name="Google Shape;33121;p67"/>
          <p:cNvGrpSpPr/>
          <p:nvPr/>
        </p:nvGrpSpPr>
        <p:grpSpPr>
          <a:xfrm>
            <a:off x="2695605" y="2701583"/>
            <a:ext cx="221826" cy="358419"/>
            <a:chOff x="2695605" y="2900833"/>
            <a:chExt cx="221826" cy="358419"/>
          </a:xfrm>
        </p:grpSpPr>
        <p:sp>
          <p:nvSpPr>
            <p:cNvPr id="33122" name="Google Shape;33122;p67"/>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3" name="Google Shape;33123;p67"/>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4" name="Google Shape;33124;p67"/>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5" name="Google Shape;33125;p67"/>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6" name="Google Shape;33126;p67"/>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7" name="Google Shape;33127;p67"/>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8" name="Google Shape;33128;p67"/>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9" name="Google Shape;33129;p67"/>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0" name="Google Shape;33130;p67"/>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1" name="Google Shape;33131;p67"/>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32" name="Google Shape;33132;p67"/>
          <p:cNvGrpSpPr/>
          <p:nvPr/>
        </p:nvGrpSpPr>
        <p:grpSpPr>
          <a:xfrm>
            <a:off x="1309564" y="3182254"/>
            <a:ext cx="320509" cy="358341"/>
            <a:chOff x="1309564" y="3381504"/>
            <a:chExt cx="320509" cy="358341"/>
          </a:xfrm>
        </p:grpSpPr>
        <p:sp>
          <p:nvSpPr>
            <p:cNvPr id="33133" name="Google Shape;33133;p67"/>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4" name="Google Shape;33134;p67"/>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5" name="Google Shape;33135;p67"/>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6" name="Google Shape;33136;p67"/>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7" name="Google Shape;33137;p67"/>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8" name="Google Shape;33138;p67"/>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9" name="Google Shape;33139;p67"/>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0" name="Google Shape;33140;p67"/>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1" name="Google Shape;33141;p67"/>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2" name="Google Shape;33142;p67"/>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3" name="Google Shape;33143;p67"/>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44" name="Google Shape;33144;p67"/>
          <p:cNvGrpSpPr/>
          <p:nvPr/>
        </p:nvGrpSpPr>
        <p:grpSpPr>
          <a:xfrm>
            <a:off x="1309486" y="2243170"/>
            <a:ext cx="359311" cy="350554"/>
            <a:chOff x="1309486" y="2442420"/>
            <a:chExt cx="359311" cy="350554"/>
          </a:xfrm>
        </p:grpSpPr>
        <p:sp>
          <p:nvSpPr>
            <p:cNvPr id="33145" name="Google Shape;33145;p67"/>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6" name="Google Shape;33146;p67"/>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7" name="Google Shape;33147;p67"/>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8" name="Google Shape;33148;p67"/>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9" name="Google Shape;33149;p67"/>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0" name="Google Shape;33150;p67"/>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1" name="Google Shape;33151;p67"/>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2" name="Google Shape;33152;p67"/>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3" name="Google Shape;33153;p67"/>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4" name="Google Shape;33154;p67"/>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5" name="Google Shape;33155;p67"/>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6" name="Google Shape;33156;p67"/>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7" name="Google Shape;33157;p67"/>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8" name="Google Shape;33158;p67"/>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9" name="Google Shape;33159;p67"/>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0" name="Google Shape;33160;p67"/>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1" name="Google Shape;33161;p67"/>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2" name="Google Shape;33162;p67"/>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3" name="Google Shape;33163;p67"/>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4" name="Google Shape;33164;p67"/>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5" name="Google Shape;33165;p67"/>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6" name="Google Shape;33166;p67"/>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7" name="Google Shape;33167;p67"/>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8" name="Google Shape;33168;p67"/>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69" name="Google Shape;33169;p67"/>
          <p:cNvGrpSpPr/>
          <p:nvPr/>
        </p:nvGrpSpPr>
        <p:grpSpPr>
          <a:xfrm>
            <a:off x="3125755" y="3182254"/>
            <a:ext cx="278115" cy="358341"/>
            <a:chOff x="3125755" y="3381504"/>
            <a:chExt cx="278115" cy="358341"/>
          </a:xfrm>
        </p:grpSpPr>
        <p:sp>
          <p:nvSpPr>
            <p:cNvPr id="33170" name="Google Shape;33170;p67"/>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1" name="Google Shape;33171;p67"/>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2" name="Google Shape;33172;p67"/>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3" name="Google Shape;33173;p67"/>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4" name="Google Shape;33174;p67"/>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5" name="Google Shape;33175;p67"/>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6" name="Google Shape;33176;p67"/>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7" name="Google Shape;33177;p67"/>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8" name="Google Shape;33178;p67"/>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9" name="Google Shape;33179;p67"/>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0" name="Google Shape;33180;p67"/>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1" name="Google Shape;33181;p67"/>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2" name="Google Shape;33182;p67"/>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3" name="Google Shape;33183;p67"/>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4" name="Google Shape;33184;p67"/>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85" name="Google Shape;33185;p67"/>
          <p:cNvGrpSpPr/>
          <p:nvPr/>
        </p:nvGrpSpPr>
        <p:grpSpPr>
          <a:xfrm>
            <a:off x="1298081" y="1797341"/>
            <a:ext cx="358577" cy="341011"/>
            <a:chOff x="1298081" y="1996591"/>
            <a:chExt cx="358577" cy="341011"/>
          </a:xfrm>
        </p:grpSpPr>
        <p:sp>
          <p:nvSpPr>
            <p:cNvPr id="33186" name="Google Shape;33186;p67"/>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7" name="Google Shape;33187;p67"/>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8" name="Google Shape;33188;p67"/>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9" name="Google Shape;33189;p67"/>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0" name="Google Shape;33190;p67"/>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1" name="Google Shape;33191;p67"/>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2" name="Google Shape;33192;p67"/>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3" name="Google Shape;33193;p67"/>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4" name="Google Shape;33194;p67"/>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5" name="Google Shape;33195;p67"/>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6" name="Google Shape;33196;p67"/>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7" name="Google Shape;33197;p67"/>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8" name="Google Shape;33198;p67"/>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9" name="Google Shape;33199;p67"/>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0" name="Google Shape;33200;p67"/>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1" name="Google Shape;33201;p67"/>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2" name="Google Shape;33202;p67"/>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3" name="Google Shape;33203;p67"/>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4" name="Google Shape;33204;p67"/>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5" name="Google Shape;33205;p67"/>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6" name="Google Shape;33206;p67"/>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07" name="Google Shape;33207;p67"/>
          <p:cNvGrpSpPr/>
          <p:nvPr/>
        </p:nvGrpSpPr>
        <p:grpSpPr>
          <a:xfrm>
            <a:off x="3985322" y="3188153"/>
            <a:ext cx="358682" cy="346386"/>
            <a:chOff x="3985322" y="3387403"/>
            <a:chExt cx="358682" cy="346386"/>
          </a:xfrm>
        </p:grpSpPr>
        <p:sp>
          <p:nvSpPr>
            <p:cNvPr id="33208" name="Google Shape;33208;p67"/>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9" name="Google Shape;33209;p67"/>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0" name="Google Shape;33210;p67"/>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1" name="Google Shape;33211;p67"/>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2" name="Google Shape;33212;p67"/>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3" name="Google Shape;33213;p67"/>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4" name="Google Shape;33214;p67"/>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5" name="Google Shape;33215;p67"/>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6" name="Google Shape;33216;p67"/>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7" name="Google Shape;33217;p67"/>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8" name="Google Shape;33218;p67"/>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9" name="Google Shape;33219;p67"/>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0" name="Google Shape;33220;p67"/>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1" name="Google Shape;33221;p67"/>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2" name="Google Shape;33222;p67"/>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3" name="Google Shape;33223;p67"/>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4" name="Google Shape;33224;p67"/>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5" name="Google Shape;33225;p67"/>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6" name="Google Shape;33226;p67"/>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7" name="Google Shape;33227;p67"/>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28" name="Google Shape;33228;p67"/>
          <p:cNvGrpSpPr/>
          <p:nvPr/>
        </p:nvGrpSpPr>
        <p:grpSpPr>
          <a:xfrm>
            <a:off x="2162341" y="4087361"/>
            <a:ext cx="351341" cy="358262"/>
            <a:chOff x="2162341" y="4286611"/>
            <a:chExt cx="351341" cy="358262"/>
          </a:xfrm>
        </p:grpSpPr>
        <p:sp>
          <p:nvSpPr>
            <p:cNvPr id="33229" name="Google Shape;33229;p67"/>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0" name="Google Shape;33230;p67"/>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1" name="Google Shape;33231;p67"/>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2" name="Google Shape;33232;p67"/>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3" name="Google Shape;33233;p67"/>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4" name="Google Shape;33234;p67"/>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5" name="Google Shape;33235;p67"/>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6" name="Google Shape;33236;p67"/>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7" name="Google Shape;33237;p67"/>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8" name="Google Shape;33238;p67"/>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9" name="Google Shape;33239;p67"/>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0" name="Google Shape;33240;p67"/>
          <p:cNvGrpSpPr/>
          <p:nvPr/>
        </p:nvGrpSpPr>
        <p:grpSpPr>
          <a:xfrm>
            <a:off x="869949" y="3182228"/>
            <a:ext cx="303389" cy="358472"/>
            <a:chOff x="869949" y="3381478"/>
            <a:chExt cx="303389" cy="358472"/>
          </a:xfrm>
        </p:grpSpPr>
        <p:sp>
          <p:nvSpPr>
            <p:cNvPr id="33241" name="Google Shape;33241;p67"/>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2" name="Google Shape;33242;p67"/>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3" name="Google Shape;33243;p67"/>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4" name="Google Shape;33244;p67"/>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5" name="Google Shape;33245;p67"/>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6" name="Google Shape;33246;p67"/>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7" name="Google Shape;33247;p67"/>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8" name="Google Shape;33248;p67"/>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9" name="Google Shape;33249;p67"/>
          <p:cNvGrpSpPr/>
          <p:nvPr/>
        </p:nvGrpSpPr>
        <p:grpSpPr>
          <a:xfrm>
            <a:off x="1772461" y="2701583"/>
            <a:ext cx="261729" cy="358393"/>
            <a:chOff x="1772461" y="2900833"/>
            <a:chExt cx="261729" cy="358393"/>
          </a:xfrm>
        </p:grpSpPr>
        <p:sp>
          <p:nvSpPr>
            <p:cNvPr id="33250" name="Google Shape;33250;p67"/>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1" name="Google Shape;33251;p67"/>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2" name="Google Shape;33252;p67"/>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3" name="Google Shape;33253;p67"/>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4" name="Google Shape;33254;p67"/>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5" name="Google Shape;33255;p67"/>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6" name="Google Shape;33256;p67"/>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7" name="Google Shape;33257;p67"/>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8" name="Google Shape;33258;p67"/>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9" name="Google Shape;33259;p67"/>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0" name="Google Shape;33260;p67"/>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1" name="Google Shape;33261;p67"/>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2" name="Google Shape;33262;p67"/>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3" name="Google Shape;33263;p67"/>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4" name="Google Shape;33264;p67"/>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5" name="Google Shape;33265;p67"/>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6" name="Google Shape;33266;p67"/>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7" name="Google Shape;33267;p67"/>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8" name="Google Shape;33268;p67"/>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9" name="Google Shape;33269;p67"/>
          <p:cNvGrpSpPr/>
          <p:nvPr/>
        </p:nvGrpSpPr>
        <p:grpSpPr>
          <a:xfrm>
            <a:off x="1352587" y="1316827"/>
            <a:ext cx="310992" cy="358262"/>
            <a:chOff x="1352587" y="1516077"/>
            <a:chExt cx="310992" cy="358262"/>
          </a:xfrm>
        </p:grpSpPr>
        <p:sp>
          <p:nvSpPr>
            <p:cNvPr id="33270" name="Google Shape;33270;p67"/>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1" name="Google Shape;33271;p67"/>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2" name="Google Shape;33272;p67"/>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3" name="Google Shape;33273;p67"/>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4" name="Google Shape;33274;p67"/>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5" name="Google Shape;33275;p67"/>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6" name="Google Shape;33276;p67"/>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7" name="Google Shape;33277;p67"/>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8" name="Google Shape;33278;p67"/>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9" name="Google Shape;33279;p67"/>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0" name="Google Shape;33280;p67"/>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1" name="Google Shape;33281;p67"/>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2" name="Google Shape;33282;p67"/>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3" name="Google Shape;33283;p67"/>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4" name="Google Shape;33284;p67"/>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5" name="Google Shape;33285;p67"/>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6" name="Google Shape;33286;p67"/>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7" name="Google Shape;33287;p67"/>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8" name="Google Shape;33288;p67"/>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9" name="Google Shape;33289;p67"/>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90" name="Google Shape;33290;p67"/>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91" name="Google Shape;33291;p67"/>
          <p:cNvGrpSpPr/>
          <p:nvPr/>
        </p:nvGrpSpPr>
        <p:grpSpPr>
          <a:xfrm>
            <a:off x="1319160" y="2701687"/>
            <a:ext cx="265295" cy="358262"/>
            <a:chOff x="1319160" y="2900937"/>
            <a:chExt cx="265295" cy="358262"/>
          </a:xfrm>
        </p:grpSpPr>
        <p:sp>
          <p:nvSpPr>
            <p:cNvPr id="33292" name="Google Shape;33292;p67"/>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3" name="Google Shape;33293;p67"/>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4" name="Google Shape;33294;p67"/>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5" name="Google Shape;33295;p67"/>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6" name="Google Shape;33296;p67"/>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7" name="Google Shape;33297;p67"/>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8" name="Google Shape;33298;p67"/>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9" name="Google Shape;33299;p67"/>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0" name="Google Shape;33300;p67"/>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1" name="Google Shape;33301;p67"/>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2" name="Google Shape;33302;p67"/>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3" name="Google Shape;33303;p67"/>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4" name="Google Shape;33304;p67"/>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5" name="Google Shape;33305;p67"/>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6" name="Google Shape;33306;p67"/>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7" name="Google Shape;33307;p67"/>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8" name="Google Shape;33308;p67"/>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9" name="Google Shape;33309;p67"/>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0" name="Google Shape;33310;p67"/>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1" name="Google Shape;33311;p67"/>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2" name="Google Shape;33312;p67"/>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13" name="Google Shape;33313;p67"/>
          <p:cNvGrpSpPr/>
          <p:nvPr/>
        </p:nvGrpSpPr>
        <p:grpSpPr>
          <a:xfrm>
            <a:off x="3978401" y="1805966"/>
            <a:ext cx="358839" cy="323472"/>
            <a:chOff x="3978401" y="2005216"/>
            <a:chExt cx="358839" cy="323472"/>
          </a:xfrm>
        </p:grpSpPr>
        <p:sp>
          <p:nvSpPr>
            <p:cNvPr id="33314" name="Google Shape;33314;p67"/>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5" name="Google Shape;33315;p67"/>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6" name="Google Shape;33316;p67"/>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7" name="Google Shape;33317;p67"/>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8" name="Google Shape;33318;p67"/>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9" name="Google Shape;33319;p67"/>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0" name="Google Shape;33320;p67"/>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1" name="Google Shape;33321;p67"/>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2" name="Google Shape;33322;p67"/>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3" name="Google Shape;33323;p67"/>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24" name="Google Shape;33324;p67"/>
          <p:cNvGrpSpPr/>
          <p:nvPr/>
        </p:nvGrpSpPr>
        <p:grpSpPr>
          <a:xfrm>
            <a:off x="865099" y="2239394"/>
            <a:ext cx="360569" cy="358210"/>
            <a:chOff x="865099" y="2438644"/>
            <a:chExt cx="360569" cy="358210"/>
          </a:xfrm>
        </p:grpSpPr>
        <p:sp>
          <p:nvSpPr>
            <p:cNvPr id="33325" name="Google Shape;33325;p67"/>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6" name="Google Shape;33326;p67"/>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7" name="Google Shape;33327;p67"/>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8" name="Google Shape;33328;p67"/>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9" name="Google Shape;33329;p67"/>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0" name="Google Shape;33330;p67"/>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1" name="Google Shape;33331;p67"/>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2" name="Google Shape;33332;p67"/>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3" name="Google Shape;33333;p67"/>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4" name="Google Shape;33334;p67"/>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5" name="Google Shape;33335;p67"/>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6" name="Google Shape;33336;p67"/>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7" name="Google Shape;33337;p67"/>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8" name="Google Shape;33338;p67"/>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9" name="Google Shape;33339;p67"/>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40" name="Google Shape;33340;p67"/>
          <p:cNvGrpSpPr/>
          <p:nvPr/>
        </p:nvGrpSpPr>
        <p:grpSpPr>
          <a:xfrm>
            <a:off x="3126490" y="2701766"/>
            <a:ext cx="265242" cy="358288"/>
            <a:chOff x="3126490" y="2901016"/>
            <a:chExt cx="265242" cy="358288"/>
          </a:xfrm>
        </p:grpSpPr>
        <p:sp>
          <p:nvSpPr>
            <p:cNvPr id="33341" name="Google Shape;33341;p67"/>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2" name="Google Shape;33342;p67"/>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3" name="Google Shape;33343;p67"/>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4" name="Google Shape;33344;p67"/>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5" name="Google Shape;33345;p67"/>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6" name="Google Shape;33346;p67"/>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7" name="Google Shape;33347;p67"/>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8" name="Google Shape;33348;p67"/>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9" name="Google Shape;33349;p67"/>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0" name="Google Shape;33350;p67"/>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1" name="Google Shape;33351;p67"/>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2" name="Google Shape;33352;p67"/>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3" name="Google Shape;33353;p67"/>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4" name="Google Shape;33354;p67"/>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5" name="Google Shape;33355;p67"/>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6" name="Google Shape;33356;p67"/>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7" name="Google Shape;33357;p67"/>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8" name="Google Shape;33358;p67"/>
          <p:cNvGrpSpPr/>
          <p:nvPr/>
        </p:nvGrpSpPr>
        <p:grpSpPr>
          <a:xfrm>
            <a:off x="2671485" y="3182202"/>
            <a:ext cx="289336" cy="358393"/>
            <a:chOff x="2671485" y="3381452"/>
            <a:chExt cx="289336" cy="358393"/>
          </a:xfrm>
        </p:grpSpPr>
        <p:sp>
          <p:nvSpPr>
            <p:cNvPr id="33359" name="Google Shape;33359;p67"/>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0" name="Google Shape;33360;p67"/>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1" name="Google Shape;33361;p67"/>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2" name="Google Shape;33362;p67"/>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3" name="Google Shape;33363;p67"/>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4" name="Google Shape;33364;p67"/>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5" name="Google Shape;33365;p67"/>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6" name="Google Shape;33366;p67"/>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7" name="Google Shape;33367;p67"/>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8" name="Google Shape;33368;p67"/>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9" name="Google Shape;33369;p67"/>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0" name="Google Shape;33370;p67"/>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1" name="Google Shape;33371;p67"/>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2" name="Google Shape;33372;p67"/>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3" name="Google Shape;33373;p67"/>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74" name="Google Shape;33374;p67"/>
          <p:cNvGrpSpPr/>
          <p:nvPr/>
        </p:nvGrpSpPr>
        <p:grpSpPr>
          <a:xfrm>
            <a:off x="7153891" y="1314152"/>
            <a:ext cx="289546" cy="364974"/>
            <a:chOff x="7153891" y="1513402"/>
            <a:chExt cx="289546" cy="364974"/>
          </a:xfrm>
        </p:grpSpPr>
        <p:sp>
          <p:nvSpPr>
            <p:cNvPr id="33375" name="Google Shape;33375;p67"/>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6" name="Google Shape;33376;p67"/>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7" name="Google Shape;33377;p67"/>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8" name="Google Shape;33378;p67"/>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9" name="Google Shape;33379;p67"/>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0" name="Google Shape;33380;p67"/>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1" name="Google Shape;33381;p67"/>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2" name="Google Shape;33382;p67"/>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3" name="Google Shape;33383;p67"/>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4" name="Google Shape;33384;p67"/>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5" name="Google Shape;33385;p67"/>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6" name="Google Shape;33386;p67"/>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7" name="Google Shape;33387;p67"/>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8" name="Google Shape;33388;p67"/>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9" name="Google Shape;33389;p67"/>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90" name="Google Shape;33390;p67"/>
          <p:cNvGrpSpPr/>
          <p:nvPr/>
        </p:nvGrpSpPr>
        <p:grpSpPr>
          <a:xfrm>
            <a:off x="6255941" y="3598300"/>
            <a:ext cx="284958" cy="364974"/>
            <a:chOff x="6255941" y="3797550"/>
            <a:chExt cx="284958" cy="364974"/>
          </a:xfrm>
        </p:grpSpPr>
        <p:sp>
          <p:nvSpPr>
            <p:cNvPr id="33391" name="Google Shape;33391;p67"/>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2" name="Google Shape;33392;p67"/>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3" name="Google Shape;33393;p67"/>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4" name="Google Shape;33394;p67"/>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5" name="Google Shape;33395;p67"/>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6" name="Google Shape;33396;p67"/>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7" name="Google Shape;33397;p67"/>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8" name="Google Shape;33398;p67"/>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9" name="Google Shape;33399;p67"/>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0" name="Google Shape;33400;p67"/>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1" name="Google Shape;33401;p67"/>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2" name="Google Shape;33402;p67"/>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3" name="Google Shape;33403;p67"/>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4" name="Google Shape;33404;p67"/>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5" name="Google Shape;33405;p67"/>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06" name="Google Shape;33406;p67"/>
          <p:cNvGrpSpPr/>
          <p:nvPr/>
        </p:nvGrpSpPr>
        <p:grpSpPr>
          <a:xfrm>
            <a:off x="6698309" y="1314152"/>
            <a:ext cx="300557" cy="364974"/>
            <a:chOff x="6698309" y="1513402"/>
            <a:chExt cx="300557" cy="364974"/>
          </a:xfrm>
        </p:grpSpPr>
        <p:sp>
          <p:nvSpPr>
            <p:cNvPr id="33407" name="Google Shape;33407;p67"/>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8" name="Google Shape;33408;p67"/>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9" name="Google Shape;33409;p67"/>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0" name="Google Shape;33410;p67"/>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1" name="Google Shape;33411;p67"/>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2" name="Google Shape;33412;p67"/>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3" name="Google Shape;33413;p67"/>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4" name="Google Shape;33414;p67"/>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5" name="Google Shape;33415;p67"/>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6" name="Google Shape;33416;p67"/>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7" name="Google Shape;33417;p67"/>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8" name="Google Shape;33418;p67"/>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9" name="Google Shape;33419;p67"/>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0" name="Google Shape;33420;p67"/>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1" name="Google Shape;33421;p67"/>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2" name="Google Shape;33422;p67"/>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3" name="Google Shape;33423;p67"/>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24" name="Google Shape;33424;p67"/>
          <p:cNvGrpSpPr/>
          <p:nvPr/>
        </p:nvGrpSpPr>
        <p:grpSpPr>
          <a:xfrm>
            <a:off x="5327187" y="1314152"/>
            <a:ext cx="342243" cy="364974"/>
            <a:chOff x="5327187" y="1513402"/>
            <a:chExt cx="342243" cy="364974"/>
          </a:xfrm>
        </p:grpSpPr>
        <p:sp>
          <p:nvSpPr>
            <p:cNvPr id="33425" name="Google Shape;33425;p67"/>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6" name="Google Shape;33426;p67"/>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7" name="Google Shape;33427;p67"/>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8" name="Google Shape;33428;p67"/>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9" name="Google Shape;33429;p67"/>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0" name="Google Shape;33430;p67"/>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1" name="Google Shape;33431;p67"/>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2" name="Google Shape;33432;p67"/>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3" name="Google Shape;33433;p67"/>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4" name="Google Shape;33434;p67"/>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5" name="Google Shape;33435;p67"/>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6" name="Google Shape;33436;p67"/>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7" name="Google Shape;33437;p67"/>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8" name="Google Shape;33438;p67"/>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9" name="Google Shape;33439;p67"/>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0" name="Google Shape;33440;p67"/>
          <p:cNvGrpSpPr/>
          <p:nvPr/>
        </p:nvGrpSpPr>
        <p:grpSpPr>
          <a:xfrm>
            <a:off x="5782978" y="1314152"/>
            <a:ext cx="330839" cy="364974"/>
            <a:chOff x="5782978" y="1513402"/>
            <a:chExt cx="330839" cy="364974"/>
          </a:xfrm>
        </p:grpSpPr>
        <p:sp>
          <p:nvSpPr>
            <p:cNvPr id="33441" name="Google Shape;33441;p67"/>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2" name="Google Shape;33442;p67"/>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3" name="Google Shape;33443;p67"/>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4" name="Google Shape;33444;p67"/>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5" name="Google Shape;33445;p67"/>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6" name="Google Shape;33446;p67"/>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7" name="Google Shape;33447;p67"/>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8" name="Google Shape;33448;p67"/>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9" name="Google Shape;33449;p67"/>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0" name="Google Shape;33450;p67"/>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1" name="Google Shape;33451;p67"/>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2" name="Google Shape;33452;p67"/>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3" name="Google Shape;33453;p67"/>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4" name="Google Shape;33454;p67"/>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5" name="Google Shape;33455;p67"/>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6" name="Google Shape;33456;p67"/>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57" name="Google Shape;33457;p67"/>
          <p:cNvGrpSpPr/>
          <p:nvPr/>
        </p:nvGrpSpPr>
        <p:grpSpPr>
          <a:xfrm>
            <a:off x="4905609" y="3598300"/>
            <a:ext cx="285063" cy="364974"/>
            <a:chOff x="4905609" y="3797550"/>
            <a:chExt cx="285063" cy="364974"/>
          </a:xfrm>
        </p:grpSpPr>
        <p:sp>
          <p:nvSpPr>
            <p:cNvPr id="33458" name="Google Shape;33458;p67"/>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9" name="Google Shape;33459;p67"/>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0" name="Google Shape;33460;p67"/>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1" name="Google Shape;33461;p67"/>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2" name="Google Shape;33462;p67"/>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3" name="Google Shape;33463;p67"/>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4" name="Google Shape;33464;p67"/>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5" name="Google Shape;33465;p67"/>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6" name="Google Shape;33466;p67"/>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7" name="Google Shape;33467;p67"/>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8" name="Google Shape;33468;p67"/>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9" name="Google Shape;33469;p67"/>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0" name="Google Shape;33470;p67"/>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1" name="Google Shape;33471;p67"/>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2" name="Google Shape;33472;p67"/>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3" name="Google Shape;33473;p67"/>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74" name="Google Shape;33474;p67"/>
          <p:cNvGrpSpPr/>
          <p:nvPr/>
        </p:nvGrpSpPr>
        <p:grpSpPr>
          <a:xfrm>
            <a:off x="8056219" y="1314100"/>
            <a:ext cx="285168" cy="365026"/>
            <a:chOff x="8056219" y="1513350"/>
            <a:chExt cx="285168" cy="365026"/>
          </a:xfrm>
        </p:grpSpPr>
        <p:sp>
          <p:nvSpPr>
            <p:cNvPr id="33475" name="Google Shape;33475;p67"/>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6" name="Google Shape;33476;p67"/>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7" name="Google Shape;33477;p67"/>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8" name="Google Shape;33478;p67"/>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9" name="Google Shape;33479;p67"/>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0" name="Google Shape;33480;p67"/>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1" name="Google Shape;33481;p67"/>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2" name="Google Shape;33482;p67"/>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3" name="Google Shape;33483;p67"/>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4" name="Google Shape;33484;p67"/>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5" name="Google Shape;33485;p67"/>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6" name="Google Shape;33486;p67"/>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7" name="Google Shape;33487;p67"/>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8" name="Google Shape;33488;p67"/>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9" name="Google Shape;33489;p67"/>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0" name="Google Shape;33490;p67"/>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91" name="Google Shape;33491;p67"/>
          <p:cNvGrpSpPr/>
          <p:nvPr/>
        </p:nvGrpSpPr>
        <p:grpSpPr>
          <a:xfrm>
            <a:off x="6233054" y="1314152"/>
            <a:ext cx="330839" cy="364974"/>
            <a:chOff x="6233054" y="1513402"/>
            <a:chExt cx="330839" cy="364974"/>
          </a:xfrm>
        </p:grpSpPr>
        <p:sp>
          <p:nvSpPr>
            <p:cNvPr id="33492" name="Google Shape;33492;p67"/>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3" name="Google Shape;33493;p67"/>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4" name="Google Shape;33494;p67"/>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5" name="Google Shape;33495;p67"/>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6" name="Google Shape;33496;p67"/>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7" name="Google Shape;33497;p67"/>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8" name="Google Shape;33498;p67"/>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9" name="Google Shape;33499;p67"/>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0" name="Google Shape;33500;p67"/>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1" name="Google Shape;33501;p67"/>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2" name="Google Shape;33502;p67"/>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3" name="Google Shape;33503;p67"/>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4" name="Google Shape;33504;p67"/>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5" name="Google Shape;33505;p67"/>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6" name="Google Shape;33506;p67"/>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7" name="Google Shape;33507;p67"/>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8" name="Google Shape;33508;p67"/>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9" name="Google Shape;33509;p67"/>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0" name="Google Shape;33510;p67"/>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1" name="Google Shape;33511;p67"/>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2" name="Google Shape;33512;p67"/>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3" name="Google Shape;33513;p67"/>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4" name="Google Shape;33514;p67"/>
          <p:cNvGrpSpPr/>
          <p:nvPr/>
        </p:nvGrpSpPr>
        <p:grpSpPr>
          <a:xfrm>
            <a:off x="5805866" y="3598221"/>
            <a:ext cx="285168" cy="365288"/>
            <a:chOff x="5805866" y="3797471"/>
            <a:chExt cx="285168" cy="365288"/>
          </a:xfrm>
        </p:grpSpPr>
        <p:sp>
          <p:nvSpPr>
            <p:cNvPr id="33515" name="Google Shape;33515;p67"/>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6" name="Google Shape;33516;p67"/>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7" name="Google Shape;33517;p67"/>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8" name="Google Shape;33518;p67"/>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9" name="Google Shape;33519;p67"/>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0" name="Google Shape;33520;p67"/>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1" name="Google Shape;33521;p67"/>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2" name="Google Shape;33522;p67"/>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3" name="Google Shape;33523;p67"/>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4" name="Google Shape;33524;p67"/>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5" name="Google Shape;33525;p67"/>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6" name="Google Shape;33526;p67"/>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7" name="Google Shape;33527;p67"/>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8" name="Google Shape;33528;p67"/>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9" name="Google Shape;33529;p67"/>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0" name="Google Shape;33530;p67"/>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1" name="Google Shape;33531;p67"/>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2" name="Google Shape;33532;p67"/>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3" name="Google Shape;33533;p67"/>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4" name="Google Shape;33534;p67"/>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35" name="Google Shape;33535;p67"/>
          <p:cNvGrpSpPr/>
          <p:nvPr/>
        </p:nvGrpSpPr>
        <p:grpSpPr>
          <a:xfrm>
            <a:off x="5355790" y="3598221"/>
            <a:ext cx="284958" cy="365052"/>
            <a:chOff x="5355790" y="3797471"/>
            <a:chExt cx="284958" cy="365052"/>
          </a:xfrm>
        </p:grpSpPr>
        <p:sp>
          <p:nvSpPr>
            <p:cNvPr id="33536" name="Google Shape;33536;p67"/>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7" name="Google Shape;33537;p67"/>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8" name="Google Shape;33538;p67"/>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9" name="Google Shape;33539;p67"/>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0" name="Google Shape;33540;p67"/>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1" name="Google Shape;33541;p67"/>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2" name="Google Shape;33542;p67"/>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3" name="Google Shape;33543;p67"/>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4" name="Google Shape;33544;p67"/>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5" name="Google Shape;33545;p67"/>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6" name="Google Shape;33546;p67"/>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7" name="Google Shape;33547;p67"/>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8" name="Google Shape;33548;p67"/>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9" name="Google Shape;33549;p67"/>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0" name="Google Shape;33550;p67"/>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1" name="Google Shape;33551;p67"/>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2" name="Google Shape;33552;p67"/>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3" name="Google Shape;33553;p67"/>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4" name="Google Shape;33554;p67"/>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5" name="Google Shape;33555;p67"/>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6" name="Google Shape;33556;p67"/>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7" name="Google Shape;33557;p67"/>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8" name="Google Shape;33558;p67"/>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9" name="Google Shape;33559;p67"/>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60" name="Google Shape;33560;p67"/>
          <p:cNvGrpSpPr/>
          <p:nvPr/>
        </p:nvGrpSpPr>
        <p:grpSpPr>
          <a:xfrm>
            <a:off x="7156067" y="3598300"/>
            <a:ext cx="285089" cy="364974"/>
            <a:chOff x="7156067" y="3797550"/>
            <a:chExt cx="285089" cy="364974"/>
          </a:xfrm>
        </p:grpSpPr>
        <p:sp>
          <p:nvSpPr>
            <p:cNvPr id="33561" name="Google Shape;33561;p67"/>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2" name="Google Shape;33562;p67"/>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3" name="Google Shape;33563;p67"/>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4" name="Google Shape;33564;p67"/>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5" name="Google Shape;33565;p67"/>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6" name="Google Shape;33566;p67"/>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7" name="Google Shape;33567;p67"/>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8" name="Google Shape;33568;p67"/>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9" name="Google Shape;33569;p67"/>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0" name="Google Shape;33570;p67"/>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1" name="Google Shape;33571;p67"/>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2" name="Google Shape;33572;p67"/>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3" name="Google Shape;33573;p67"/>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4" name="Google Shape;33574;p67"/>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5" name="Google Shape;33575;p67"/>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6" name="Google Shape;33576;p67"/>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7" name="Google Shape;33577;p67"/>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8" name="Google Shape;33578;p67"/>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79" name="Google Shape;33579;p67"/>
          <p:cNvGrpSpPr/>
          <p:nvPr/>
        </p:nvGrpSpPr>
        <p:grpSpPr>
          <a:xfrm>
            <a:off x="6255941" y="4086837"/>
            <a:ext cx="284958" cy="364948"/>
            <a:chOff x="6255941" y="4286087"/>
            <a:chExt cx="284958" cy="364948"/>
          </a:xfrm>
        </p:grpSpPr>
        <p:sp>
          <p:nvSpPr>
            <p:cNvPr id="33580" name="Google Shape;33580;p67"/>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1" name="Google Shape;33581;p67"/>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2" name="Google Shape;33582;p67"/>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3" name="Google Shape;33583;p67"/>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4" name="Google Shape;33584;p67"/>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5" name="Google Shape;33585;p67"/>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6" name="Google Shape;33586;p67"/>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7" name="Google Shape;33587;p67"/>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8" name="Google Shape;33588;p67"/>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9" name="Google Shape;33589;p67"/>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0" name="Google Shape;33590;p67"/>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1" name="Google Shape;33591;p67"/>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2" name="Google Shape;33592;p67"/>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3" name="Google Shape;33593;p67"/>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4" name="Google Shape;33594;p67"/>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5" name="Google Shape;33595;p67"/>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6" name="Google Shape;33596;p67"/>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7" name="Google Shape;33597;p67"/>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8" name="Google Shape;33598;p67"/>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9" name="Google Shape;33599;p67"/>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0" name="Google Shape;33600;p67"/>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01" name="Google Shape;33601;p67"/>
          <p:cNvGrpSpPr/>
          <p:nvPr/>
        </p:nvGrpSpPr>
        <p:grpSpPr>
          <a:xfrm>
            <a:off x="7606143" y="3598352"/>
            <a:ext cx="285089" cy="364948"/>
            <a:chOff x="7606143" y="3797602"/>
            <a:chExt cx="285089" cy="364948"/>
          </a:xfrm>
        </p:grpSpPr>
        <p:sp>
          <p:nvSpPr>
            <p:cNvPr id="33602" name="Google Shape;33602;p67"/>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3" name="Google Shape;33603;p67"/>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4" name="Google Shape;33604;p67"/>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5" name="Google Shape;33605;p67"/>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6" name="Google Shape;33606;p67"/>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7" name="Google Shape;33607;p67"/>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8" name="Google Shape;33608;p67"/>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9" name="Google Shape;33609;p67"/>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0" name="Google Shape;33610;p67"/>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1" name="Google Shape;33611;p67"/>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2" name="Google Shape;33612;p67"/>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3" name="Google Shape;33613;p67"/>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4" name="Google Shape;33614;p67"/>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5" name="Google Shape;33615;p67"/>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6" name="Google Shape;33616;p67"/>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7" name="Google Shape;33617;p67"/>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8" name="Google Shape;33618;p67"/>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9" name="Google Shape;33619;p67"/>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0" name="Google Shape;33620;p67"/>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1" name="Google Shape;33621;p67"/>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2" name="Google Shape;33622;p67"/>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23" name="Google Shape;33623;p67"/>
          <p:cNvGrpSpPr/>
          <p:nvPr/>
        </p:nvGrpSpPr>
        <p:grpSpPr>
          <a:xfrm>
            <a:off x="7606143" y="3157269"/>
            <a:ext cx="285089" cy="365052"/>
            <a:chOff x="7606143" y="3356519"/>
            <a:chExt cx="285089" cy="365052"/>
          </a:xfrm>
        </p:grpSpPr>
        <p:sp>
          <p:nvSpPr>
            <p:cNvPr id="33624" name="Google Shape;33624;p67"/>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5" name="Google Shape;33625;p67"/>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6" name="Google Shape;33626;p67"/>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7" name="Google Shape;33627;p67"/>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8" name="Google Shape;33628;p67"/>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9" name="Google Shape;33629;p67"/>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0" name="Google Shape;33630;p67"/>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1" name="Google Shape;33631;p67"/>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2" name="Google Shape;33632;p67"/>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3" name="Google Shape;33633;p67"/>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4" name="Google Shape;33634;p67"/>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5" name="Google Shape;33635;p67"/>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6" name="Google Shape;33636;p67"/>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7" name="Google Shape;33637;p67"/>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8" name="Google Shape;33638;p67"/>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9" name="Google Shape;33639;p67"/>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0" name="Google Shape;33640;p67"/>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41" name="Google Shape;33641;p67"/>
          <p:cNvGrpSpPr/>
          <p:nvPr/>
        </p:nvGrpSpPr>
        <p:grpSpPr>
          <a:xfrm>
            <a:off x="4905557" y="4086260"/>
            <a:ext cx="285797" cy="366390"/>
            <a:chOff x="4905557" y="4285510"/>
            <a:chExt cx="285797" cy="366390"/>
          </a:xfrm>
        </p:grpSpPr>
        <p:sp>
          <p:nvSpPr>
            <p:cNvPr id="33642" name="Google Shape;33642;p67"/>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3" name="Google Shape;33643;p67"/>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4" name="Google Shape;33644;p67"/>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5" name="Google Shape;33645;p67"/>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6" name="Google Shape;33646;p67"/>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7" name="Google Shape;33647;p67"/>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8" name="Google Shape;33648;p67"/>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9" name="Google Shape;33649;p67"/>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0" name="Google Shape;33650;p67"/>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1" name="Google Shape;33651;p67"/>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2" name="Google Shape;33652;p67"/>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3" name="Google Shape;33653;p67"/>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4" name="Google Shape;33654;p67"/>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5" name="Google Shape;33655;p67"/>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6" name="Google Shape;33656;p67"/>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7" name="Google Shape;33657;p67"/>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8" name="Google Shape;33658;p67"/>
          <p:cNvGrpSpPr/>
          <p:nvPr/>
        </p:nvGrpSpPr>
        <p:grpSpPr>
          <a:xfrm>
            <a:off x="7606248" y="2232053"/>
            <a:ext cx="284984" cy="364843"/>
            <a:chOff x="7606248" y="2431303"/>
            <a:chExt cx="284984" cy="364843"/>
          </a:xfrm>
        </p:grpSpPr>
        <p:sp>
          <p:nvSpPr>
            <p:cNvPr id="33659" name="Google Shape;33659;p67"/>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0" name="Google Shape;33660;p67"/>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1" name="Google Shape;33661;p67"/>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2" name="Google Shape;33662;p67"/>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3" name="Google Shape;33663;p67"/>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4" name="Google Shape;33664;p67"/>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5" name="Google Shape;33665;p67"/>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6" name="Google Shape;33666;p67"/>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7" name="Google Shape;33667;p67"/>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8" name="Google Shape;33668;p67"/>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9" name="Google Shape;33669;p67"/>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0" name="Google Shape;33670;p67"/>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1" name="Google Shape;33671;p67"/>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2" name="Google Shape;33672;p67"/>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3" name="Google Shape;33673;p67"/>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4" name="Google Shape;33674;p67"/>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75" name="Google Shape;33675;p67"/>
          <p:cNvGrpSpPr/>
          <p:nvPr/>
        </p:nvGrpSpPr>
        <p:grpSpPr>
          <a:xfrm>
            <a:off x="5805866" y="4086837"/>
            <a:ext cx="284879" cy="364948"/>
            <a:chOff x="5805866" y="4286087"/>
            <a:chExt cx="284879" cy="364948"/>
          </a:xfrm>
        </p:grpSpPr>
        <p:sp>
          <p:nvSpPr>
            <p:cNvPr id="33676" name="Google Shape;33676;p67"/>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7" name="Google Shape;33677;p67"/>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8" name="Google Shape;33678;p67"/>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9" name="Google Shape;33679;p67"/>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0" name="Google Shape;33680;p67"/>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1" name="Google Shape;33681;p67"/>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2" name="Google Shape;33682;p67"/>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3" name="Google Shape;33683;p67"/>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4" name="Google Shape;33684;p67"/>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5" name="Google Shape;33685;p67"/>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6" name="Google Shape;33686;p67"/>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7" name="Google Shape;33687;p67"/>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8" name="Google Shape;33688;p67"/>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9" name="Google Shape;33689;p67"/>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0" name="Google Shape;33690;p67"/>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1" name="Google Shape;33691;p67"/>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2" name="Google Shape;33692;p67"/>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3" name="Google Shape;33693;p67"/>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4" name="Google Shape;33694;p67"/>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5" name="Google Shape;33695;p67"/>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6" name="Google Shape;33696;p67"/>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7" name="Google Shape;33697;p67"/>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8" name="Google Shape;33698;p67"/>
          <p:cNvGrpSpPr/>
          <p:nvPr/>
        </p:nvGrpSpPr>
        <p:grpSpPr>
          <a:xfrm>
            <a:off x="5355790" y="4086837"/>
            <a:ext cx="284958" cy="364948"/>
            <a:chOff x="5355790" y="4286087"/>
            <a:chExt cx="284958" cy="364948"/>
          </a:xfrm>
        </p:grpSpPr>
        <p:sp>
          <p:nvSpPr>
            <p:cNvPr id="33699" name="Google Shape;33699;p67"/>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0" name="Google Shape;33700;p67"/>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1" name="Google Shape;33701;p67"/>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2" name="Google Shape;33702;p67"/>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3" name="Google Shape;33703;p67"/>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4" name="Google Shape;33704;p67"/>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5" name="Google Shape;33705;p67"/>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6" name="Google Shape;33706;p67"/>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7" name="Google Shape;33707;p67"/>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8" name="Google Shape;33708;p67"/>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9" name="Google Shape;33709;p67"/>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0" name="Google Shape;33710;p67"/>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1" name="Google Shape;33711;p67"/>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2" name="Google Shape;33712;p67"/>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3" name="Google Shape;33713;p67"/>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4" name="Google Shape;33714;p67"/>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5" name="Google Shape;33715;p67"/>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6" name="Google Shape;33716;p67"/>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7" name="Google Shape;33717;p67"/>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8" name="Google Shape;33718;p67"/>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9" name="Google Shape;33719;p67"/>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0" name="Google Shape;33720;p67"/>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1" name="Google Shape;33721;p67"/>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2" name="Google Shape;33722;p67"/>
          <p:cNvGrpSpPr/>
          <p:nvPr/>
        </p:nvGrpSpPr>
        <p:grpSpPr>
          <a:xfrm>
            <a:off x="8056219" y="1784258"/>
            <a:ext cx="284984" cy="364869"/>
            <a:chOff x="8056219" y="1983508"/>
            <a:chExt cx="284984" cy="364869"/>
          </a:xfrm>
        </p:grpSpPr>
        <p:sp>
          <p:nvSpPr>
            <p:cNvPr id="33723" name="Google Shape;33723;p67"/>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4" name="Google Shape;33724;p67"/>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5" name="Google Shape;33725;p67"/>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6" name="Google Shape;33726;p67"/>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7" name="Google Shape;33727;p67"/>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8" name="Google Shape;33728;p67"/>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9" name="Google Shape;33729;p67"/>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0" name="Google Shape;33730;p67"/>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1" name="Google Shape;33731;p67"/>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2" name="Google Shape;33732;p67"/>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3" name="Google Shape;33733;p67"/>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4" name="Google Shape;33734;p67"/>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5" name="Google Shape;33735;p67"/>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6" name="Google Shape;33736;p67"/>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37" name="Google Shape;33737;p67"/>
          <p:cNvGrpSpPr/>
          <p:nvPr/>
        </p:nvGrpSpPr>
        <p:grpSpPr>
          <a:xfrm>
            <a:off x="7161782" y="4086732"/>
            <a:ext cx="273580" cy="365131"/>
            <a:chOff x="7161782" y="4285982"/>
            <a:chExt cx="273580" cy="365131"/>
          </a:xfrm>
        </p:grpSpPr>
        <p:sp>
          <p:nvSpPr>
            <p:cNvPr id="33738" name="Google Shape;33738;p67"/>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9" name="Google Shape;33739;p67"/>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0" name="Google Shape;33740;p67"/>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1" name="Google Shape;33741;p67"/>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2" name="Google Shape;33742;p67"/>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3" name="Google Shape;33743;p67"/>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4" name="Google Shape;33744;p67"/>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5" name="Google Shape;33745;p67"/>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6" name="Google Shape;33746;p67"/>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7" name="Google Shape;33747;p67"/>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8" name="Google Shape;33748;p67"/>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9" name="Google Shape;33749;p67"/>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0" name="Google Shape;33750;p67"/>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1" name="Google Shape;33751;p67"/>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2" name="Google Shape;33752;p67"/>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3" name="Google Shape;33753;p67"/>
          <p:cNvGrpSpPr/>
          <p:nvPr/>
        </p:nvGrpSpPr>
        <p:grpSpPr>
          <a:xfrm>
            <a:off x="7606352" y="1784258"/>
            <a:ext cx="285063" cy="364869"/>
            <a:chOff x="7606352" y="1983508"/>
            <a:chExt cx="285063" cy="364869"/>
          </a:xfrm>
        </p:grpSpPr>
        <p:sp>
          <p:nvSpPr>
            <p:cNvPr id="33754" name="Google Shape;33754;p67"/>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5" name="Google Shape;33755;p67"/>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6" name="Google Shape;33756;p67"/>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7" name="Google Shape;33757;p67"/>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8" name="Google Shape;33758;p67"/>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9" name="Google Shape;33759;p67"/>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0" name="Google Shape;33760;p67"/>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1" name="Google Shape;33761;p67"/>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2" name="Google Shape;33762;p67"/>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3" name="Google Shape;33763;p67"/>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4" name="Google Shape;33764;p67"/>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5" name="Google Shape;33765;p67"/>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6" name="Google Shape;33766;p67"/>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7" name="Google Shape;33767;p67"/>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8" name="Google Shape;33768;p67"/>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9" name="Google Shape;33769;p67"/>
          <p:cNvGrpSpPr/>
          <p:nvPr/>
        </p:nvGrpSpPr>
        <p:grpSpPr>
          <a:xfrm>
            <a:off x="7611937" y="4086837"/>
            <a:ext cx="273580" cy="365052"/>
            <a:chOff x="7611937" y="4286087"/>
            <a:chExt cx="273580" cy="365052"/>
          </a:xfrm>
        </p:grpSpPr>
        <p:sp>
          <p:nvSpPr>
            <p:cNvPr id="33770" name="Google Shape;33770;p67"/>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1" name="Google Shape;33771;p67"/>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2" name="Google Shape;33772;p67"/>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3" name="Google Shape;33773;p67"/>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4" name="Google Shape;33774;p67"/>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5" name="Google Shape;33775;p67"/>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6" name="Google Shape;33776;p67"/>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7" name="Google Shape;33777;p67"/>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8" name="Google Shape;33778;p67"/>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9" name="Google Shape;33779;p67"/>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0" name="Google Shape;33780;p67"/>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1" name="Google Shape;33781;p67"/>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2" name="Google Shape;33782;p67"/>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3" name="Google Shape;33783;p67"/>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4" name="Google Shape;33784;p67"/>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5" name="Google Shape;33785;p67"/>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6" name="Google Shape;33786;p67"/>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7" name="Google Shape;33787;p67"/>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8" name="Google Shape;33788;p67"/>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9" name="Google Shape;33789;p67"/>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0" name="Google Shape;33790;p67"/>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1" name="Google Shape;33791;p67"/>
          <p:cNvGrpSpPr/>
          <p:nvPr/>
        </p:nvGrpSpPr>
        <p:grpSpPr>
          <a:xfrm>
            <a:off x="8061934" y="2231948"/>
            <a:ext cx="273658" cy="365052"/>
            <a:chOff x="8061934" y="2431198"/>
            <a:chExt cx="273658" cy="365052"/>
          </a:xfrm>
        </p:grpSpPr>
        <p:sp>
          <p:nvSpPr>
            <p:cNvPr id="33792" name="Google Shape;33792;p67"/>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3" name="Google Shape;33793;p67"/>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4" name="Google Shape;33794;p67"/>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5" name="Google Shape;33795;p67"/>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6" name="Google Shape;33796;p67"/>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7" name="Google Shape;33797;p67"/>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8" name="Google Shape;33798;p67"/>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9" name="Google Shape;33799;p67"/>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0" name="Google Shape;33800;p67"/>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1" name="Google Shape;33801;p67"/>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2" name="Google Shape;33802;p67"/>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3" name="Google Shape;33803;p67"/>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4" name="Google Shape;33804;p67"/>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5" name="Google Shape;33805;p67"/>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6" name="Google Shape;33806;p67"/>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7" name="Google Shape;33807;p67"/>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8" name="Google Shape;33808;p67"/>
          <p:cNvGrpSpPr/>
          <p:nvPr/>
        </p:nvGrpSpPr>
        <p:grpSpPr>
          <a:xfrm>
            <a:off x="7161861" y="3157269"/>
            <a:ext cx="273501" cy="365131"/>
            <a:chOff x="7161861" y="3356519"/>
            <a:chExt cx="273501" cy="365131"/>
          </a:xfrm>
        </p:grpSpPr>
        <p:sp>
          <p:nvSpPr>
            <p:cNvPr id="33809" name="Google Shape;33809;p67"/>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0" name="Google Shape;33810;p67"/>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1" name="Google Shape;33811;p67"/>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2" name="Google Shape;33812;p67"/>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3" name="Google Shape;33813;p67"/>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4" name="Google Shape;33814;p67"/>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5" name="Google Shape;33815;p67"/>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6" name="Google Shape;33816;p67"/>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7" name="Google Shape;33817;p67"/>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8" name="Google Shape;33818;p67"/>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9" name="Google Shape;33819;p67"/>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0" name="Google Shape;33820;p67"/>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1" name="Google Shape;33821;p67"/>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2" name="Google Shape;33822;p67"/>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3" name="Google Shape;33823;p67"/>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4" name="Google Shape;33824;p67"/>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5" name="Google Shape;33825;p67"/>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6" name="Google Shape;33826;p67"/>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7" name="Google Shape;33827;p67"/>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8" name="Google Shape;33828;p67"/>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9" name="Google Shape;33829;p67"/>
          <p:cNvGrpSpPr/>
          <p:nvPr/>
        </p:nvGrpSpPr>
        <p:grpSpPr>
          <a:xfrm>
            <a:off x="7156067" y="1784258"/>
            <a:ext cx="285089" cy="365131"/>
            <a:chOff x="7156067" y="1983508"/>
            <a:chExt cx="285089" cy="365131"/>
          </a:xfrm>
        </p:grpSpPr>
        <p:sp>
          <p:nvSpPr>
            <p:cNvPr id="33830" name="Google Shape;33830;p67"/>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1" name="Google Shape;33831;p67"/>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2" name="Google Shape;33832;p67"/>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3" name="Google Shape;33833;p67"/>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4" name="Google Shape;33834;p67"/>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5" name="Google Shape;33835;p67"/>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6" name="Google Shape;33836;p67"/>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7" name="Google Shape;33837;p67"/>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8" name="Google Shape;33838;p67"/>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9" name="Google Shape;33839;p67"/>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0" name="Google Shape;33840;p67"/>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1" name="Google Shape;33841;p67"/>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2" name="Google Shape;33842;p67"/>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3" name="Google Shape;33843;p67"/>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4" name="Google Shape;33844;p67"/>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5" name="Google Shape;33845;p67"/>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6" name="Google Shape;33846;p67"/>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7" name="Google Shape;33847;p67"/>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8" name="Google Shape;33848;p67"/>
          <p:cNvGrpSpPr/>
          <p:nvPr/>
        </p:nvGrpSpPr>
        <p:grpSpPr>
          <a:xfrm>
            <a:off x="5355790" y="1784258"/>
            <a:ext cx="284879" cy="364974"/>
            <a:chOff x="5355790" y="1983508"/>
            <a:chExt cx="284879" cy="364974"/>
          </a:xfrm>
        </p:grpSpPr>
        <p:sp>
          <p:nvSpPr>
            <p:cNvPr id="33849" name="Google Shape;33849;p67"/>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0" name="Google Shape;33850;p67"/>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1" name="Google Shape;33851;p67"/>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2" name="Google Shape;33852;p67"/>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3" name="Google Shape;33853;p67"/>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4" name="Google Shape;33854;p67"/>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5" name="Google Shape;33855;p67"/>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6" name="Google Shape;33856;p67"/>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7" name="Google Shape;33857;p67"/>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8" name="Google Shape;33858;p67"/>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9" name="Google Shape;33859;p67"/>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0" name="Google Shape;33860;p67"/>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1" name="Google Shape;33861;p67"/>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2" name="Google Shape;33862;p67"/>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3" name="Google Shape;33863;p67"/>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4" name="Google Shape;33864;p67"/>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5" name="Google Shape;33865;p67"/>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6" name="Google Shape;33866;p67"/>
          <p:cNvGrpSpPr/>
          <p:nvPr/>
        </p:nvGrpSpPr>
        <p:grpSpPr>
          <a:xfrm>
            <a:off x="7161573" y="2695500"/>
            <a:ext cx="273868" cy="365131"/>
            <a:chOff x="7161573" y="2894750"/>
            <a:chExt cx="273868" cy="365131"/>
          </a:xfrm>
        </p:grpSpPr>
        <p:sp>
          <p:nvSpPr>
            <p:cNvPr id="33867" name="Google Shape;33867;p67"/>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8" name="Google Shape;33868;p67"/>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9" name="Google Shape;33869;p67"/>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0" name="Google Shape;33870;p67"/>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1" name="Google Shape;33871;p67"/>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2" name="Google Shape;33872;p67"/>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3" name="Google Shape;33873;p67"/>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4" name="Google Shape;33874;p67"/>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5" name="Google Shape;33875;p67"/>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6" name="Google Shape;33876;p67"/>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7" name="Google Shape;33877;p67"/>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8" name="Google Shape;33878;p67"/>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9" name="Google Shape;33879;p67"/>
          <p:cNvGrpSpPr/>
          <p:nvPr/>
        </p:nvGrpSpPr>
        <p:grpSpPr>
          <a:xfrm>
            <a:off x="4911692" y="1314152"/>
            <a:ext cx="273108" cy="364974"/>
            <a:chOff x="4911692" y="1513402"/>
            <a:chExt cx="273108" cy="364974"/>
          </a:xfrm>
        </p:grpSpPr>
        <p:sp>
          <p:nvSpPr>
            <p:cNvPr id="33880" name="Google Shape;33880;p67"/>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1" name="Google Shape;33881;p67"/>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2" name="Google Shape;33882;p67"/>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3" name="Google Shape;33883;p67"/>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4" name="Google Shape;33884;p67"/>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5" name="Google Shape;33885;p67"/>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6" name="Google Shape;33886;p67"/>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7" name="Google Shape;33887;p67"/>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8" name="Google Shape;33888;p67"/>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9" name="Google Shape;33889;p67"/>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0" name="Google Shape;33890;p67"/>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1" name="Google Shape;33891;p67"/>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2" name="Google Shape;33892;p67"/>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3" name="Google Shape;33893;p67"/>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4" name="Google Shape;33894;p67"/>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5" name="Google Shape;33895;p67"/>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6" name="Google Shape;33896;p67"/>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7" name="Google Shape;33897;p67"/>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8" name="Google Shape;33898;p67"/>
          <p:cNvGrpSpPr/>
          <p:nvPr/>
        </p:nvGrpSpPr>
        <p:grpSpPr>
          <a:xfrm>
            <a:off x="8062013" y="3598378"/>
            <a:ext cx="273580" cy="364921"/>
            <a:chOff x="8062013" y="3797628"/>
            <a:chExt cx="273580" cy="364921"/>
          </a:xfrm>
        </p:grpSpPr>
        <p:sp>
          <p:nvSpPr>
            <p:cNvPr id="33899" name="Google Shape;33899;p67"/>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0" name="Google Shape;33900;p67"/>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1" name="Google Shape;33901;p67"/>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2" name="Google Shape;33902;p67"/>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3" name="Google Shape;33903;p67"/>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4" name="Google Shape;33904;p67"/>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5" name="Google Shape;33905;p67"/>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6" name="Google Shape;33906;p67"/>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7" name="Google Shape;33907;p67"/>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8" name="Google Shape;33908;p67"/>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9" name="Google Shape;33909;p67"/>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0" name="Google Shape;33910;p67"/>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1" name="Google Shape;33911;p67"/>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2" name="Google Shape;33912;p67"/>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3" name="Google Shape;33913;p67"/>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4" name="Google Shape;33914;p67"/>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5" name="Google Shape;33915;p67"/>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6" name="Google Shape;33916;p67"/>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7" name="Google Shape;33917;p67"/>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8" name="Google Shape;33918;p67"/>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9" name="Google Shape;33919;p67"/>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0" name="Google Shape;33920;p67"/>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1" name="Google Shape;33921;p67"/>
          <p:cNvGrpSpPr/>
          <p:nvPr/>
        </p:nvGrpSpPr>
        <p:grpSpPr>
          <a:xfrm>
            <a:off x="6711785" y="3157348"/>
            <a:ext cx="273501" cy="365052"/>
            <a:chOff x="6711785" y="3356598"/>
            <a:chExt cx="273501" cy="365052"/>
          </a:xfrm>
        </p:grpSpPr>
        <p:sp>
          <p:nvSpPr>
            <p:cNvPr id="33922" name="Google Shape;33922;p67"/>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3" name="Google Shape;33923;p67"/>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4" name="Google Shape;33924;p67"/>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5" name="Google Shape;33925;p67"/>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6" name="Google Shape;33926;p67"/>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7" name="Google Shape;33927;p67"/>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8" name="Google Shape;33928;p67"/>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9" name="Google Shape;33929;p67"/>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0" name="Google Shape;33930;p67"/>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1" name="Google Shape;33931;p67"/>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2" name="Google Shape;33932;p67"/>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3" name="Google Shape;33933;p67"/>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4" name="Google Shape;33934;p67"/>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5" name="Google Shape;33935;p67"/>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6" name="Google Shape;33936;p67"/>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7" name="Google Shape;33937;p67"/>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8" name="Google Shape;33938;p67"/>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9" name="Google Shape;33939;p67"/>
          <p:cNvGrpSpPr/>
          <p:nvPr/>
        </p:nvGrpSpPr>
        <p:grpSpPr>
          <a:xfrm>
            <a:off x="6261814" y="3157348"/>
            <a:ext cx="273501" cy="364948"/>
            <a:chOff x="6261814" y="3356598"/>
            <a:chExt cx="273501" cy="364948"/>
          </a:xfrm>
        </p:grpSpPr>
        <p:sp>
          <p:nvSpPr>
            <p:cNvPr id="33940" name="Google Shape;33940;p67"/>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1" name="Google Shape;33941;p67"/>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2" name="Google Shape;33942;p67"/>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3" name="Google Shape;33943;p67"/>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4" name="Google Shape;33944;p67"/>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5" name="Google Shape;33945;p67"/>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6" name="Google Shape;33946;p67"/>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7" name="Google Shape;33947;p67"/>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8" name="Google Shape;33948;p67"/>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9" name="Google Shape;33949;p67"/>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0" name="Google Shape;33950;p67"/>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1" name="Google Shape;33951;p67"/>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2" name="Google Shape;33952;p67"/>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3" name="Google Shape;33953;p67"/>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4" name="Google Shape;33954;p67"/>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5" name="Google Shape;33955;p67"/>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6" name="Google Shape;33956;p67"/>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7" name="Google Shape;33957;p67"/>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8" name="Google Shape;33958;p67"/>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9" name="Google Shape;33959;p67"/>
          <p:cNvGrpSpPr/>
          <p:nvPr/>
        </p:nvGrpSpPr>
        <p:grpSpPr>
          <a:xfrm>
            <a:off x="7611753" y="2695421"/>
            <a:ext cx="273868" cy="365131"/>
            <a:chOff x="7611753" y="2894671"/>
            <a:chExt cx="273868" cy="365131"/>
          </a:xfrm>
        </p:grpSpPr>
        <p:sp>
          <p:nvSpPr>
            <p:cNvPr id="33960" name="Google Shape;33960;p67"/>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1" name="Google Shape;33961;p67"/>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2" name="Google Shape;33962;p67"/>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3" name="Google Shape;33963;p67"/>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4" name="Google Shape;33964;p67"/>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5" name="Google Shape;33965;p67"/>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6" name="Google Shape;33966;p67"/>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7" name="Google Shape;33967;p67"/>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8" name="Google Shape;33968;p67"/>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9" name="Google Shape;33969;p67"/>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0" name="Google Shape;33970;p67"/>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1" name="Google Shape;33971;p67"/>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2" name="Google Shape;33972;p67"/>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3" name="Google Shape;33973;p67"/>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4" name="Google Shape;33974;p67"/>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5" name="Google Shape;33975;p67"/>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6" name="Google Shape;33976;p67"/>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7" name="Google Shape;33977;p67"/>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8" name="Google Shape;33978;p67"/>
          <p:cNvGrpSpPr/>
          <p:nvPr/>
        </p:nvGrpSpPr>
        <p:grpSpPr>
          <a:xfrm>
            <a:off x="6706096" y="1784232"/>
            <a:ext cx="284984" cy="364895"/>
            <a:chOff x="6706096" y="1983482"/>
            <a:chExt cx="284984" cy="364895"/>
          </a:xfrm>
        </p:grpSpPr>
        <p:sp>
          <p:nvSpPr>
            <p:cNvPr id="33979" name="Google Shape;33979;p67"/>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0" name="Google Shape;33980;p67"/>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1" name="Google Shape;33981;p67"/>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2" name="Google Shape;33982;p67"/>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3" name="Google Shape;33983;p67"/>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4" name="Google Shape;33984;p67"/>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5" name="Google Shape;33985;p67"/>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6" name="Google Shape;33986;p67"/>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7" name="Google Shape;33987;p67"/>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8" name="Google Shape;33988;p67"/>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9" name="Google Shape;33989;p67"/>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0" name="Google Shape;33990;p67"/>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1" name="Google Shape;33991;p67"/>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2" name="Google Shape;33992;p67"/>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3" name="Google Shape;33993;p67"/>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4" name="Google Shape;33994;p67"/>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5" name="Google Shape;33995;p67"/>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6" name="Google Shape;33996;p67"/>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7" name="Google Shape;33997;p67"/>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8" name="Google Shape;33998;p67"/>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9" name="Google Shape;33999;p67"/>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0" name="Google Shape;34000;p67"/>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1" name="Google Shape;34001;p67"/>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2" name="Google Shape;34002;p67"/>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3" name="Google Shape;34003;p67"/>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04" name="Google Shape;34004;p67"/>
          <p:cNvGrpSpPr/>
          <p:nvPr/>
        </p:nvGrpSpPr>
        <p:grpSpPr>
          <a:xfrm>
            <a:off x="6261526" y="2695421"/>
            <a:ext cx="273868" cy="365026"/>
            <a:chOff x="6261526" y="2894671"/>
            <a:chExt cx="273868" cy="365026"/>
          </a:xfrm>
        </p:grpSpPr>
        <p:sp>
          <p:nvSpPr>
            <p:cNvPr id="34005" name="Google Shape;34005;p67"/>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6" name="Google Shape;34006;p67"/>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7" name="Google Shape;34007;p67"/>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8" name="Google Shape;34008;p67"/>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9" name="Google Shape;34009;p67"/>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0" name="Google Shape;34010;p67"/>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1" name="Google Shape;34011;p67"/>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2" name="Google Shape;34012;p67"/>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3" name="Google Shape;34013;p67"/>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4" name="Google Shape;34014;p67"/>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5" name="Google Shape;34015;p67"/>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6" name="Google Shape;34016;p67"/>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7" name="Google Shape;34017;p67"/>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8" name="Google Shape;34018;p67"/>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9" name="Google Shape;34019;p67"/>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0" name="Google Shape;34020;p67"/>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1" name="Google Shape;34021;p67"/>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2" name="Google Shape;34022;p67"/>
          <p:cNvGrpSpPr/>
          <p:nvPr/>
        </p:nvGrpSpPr>
        <p:grpSpPr>
          <a:xfrm>
            <a:off x="4905609" y="1784258"/>
            <a:ext cx="285063" cy="364869"/>
            <a:chOff x="4905609" y="1983508"/>
            <a:chExt cx="285063" cy="364869"/>
          </a:xfrm>
        </p:grpSpPr>
        <p:sp>
          <p:nvSpPr>
            <p:cNvPr id="34023" name="Google Shape;34023;p67"/>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4" name="Google Shape;34024;p67"/>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5" name="Google Shape;34025;p67"/>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6" name="Google Shape;34026;p67"/>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7" name="Google Shape;34027;p67"/>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8" name="Google Shape;34028;p67"/>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9" name="Google Shape;34029;p67"/>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0" name="Google Shape;34030;p67"/>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1" name="Google Shape;34031;p67"/>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2" name="Google Shape;34032;p67"/>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3" name="Google Shape;34033;p67"/>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4" name="Google Shape;34034;p67"/>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5" name="Google Shape;34035;p67"/>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6" name="Google Shape;34036;p67"/>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7" name="Google Shape;34037;p67"/>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8" name="Google Shape;34038;p67"/>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9" name="Google Shape;34039;p67"/>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0" name="Google Shape;34040;p67"/>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1" name="Google Shape;34041;p67"/>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2" name="Google Shape;34042;p67"/>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3" name="Google Shape;34043;p67"/>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4" name="Google Shape;34044;p67"/>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5" name="Google Shape;34045;p67"/>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6" name="Google Shape;34046;p67"/>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47" name="Google Shape;34047;p67"/>
          <p:cNvGrpSpPr/>
          <p:nvPr/>
        </p:nvGrpSpPr>
        <p:grpSpPr>
          <a:xfrm>
            <a:off x="5811555" y="2695500"/>
            <a:ext cx="273684" cy="365052"/>
            <a:chOff x="5811555" y="2894750"/>
            <a:chExt cx="273684" cy="365052"/>
          </a:xfrm>
        </p:grpSpPr>
        <p:sp>
          <p:nvSpPr>
            <p:cNvPr id="34048" name="Google Shape;34048;p67"/>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9" name="Google Shape;34049;p67"/>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0" name="Google Shape;34050;p67"/>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1" name="Google Shape;34051;p67"/>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2" name="Google Shape;34052;p67"/>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3" name="Google Shape;34053;p67"/>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4" name="Google Shape;34054;p67"/>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5" name="Google Shape;34055;p67"/>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6" name="Google Shape;34056;p67"/>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7" name="Google Shape;34057;p67"/>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8" name="Google Shape;34058;p67"/>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9" name="Google Shape;34059;p67"/>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0" name="Google Shape;34060;p67"/>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1" name="Google Shape;34061;p67"/>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2" name="Google Shape;34062;p67"/>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3" name="Google Shape;34063;p67"/>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4" name="Google Shape;34064;p67"/>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5" name="Google Shape;34065;p67"/>
          <p:cNvGrpSpPr/>
          <p:nvPr/>
        </p:nvGrpSpPr>
        <p:grpSpPr>
          <a:xfrm>
            <a:off x="5361296" y="2695500"/>
            <a:ext cx="274052" cy="365157"/>
            <a:chOff x="5361296" y="2894750"/>
            <a:chExt cx="274052" cy="365157"/>
          </a:xfrm>
        </p:grpSpPr>
        <p:sp>
          <p:nvSpPr>
            <p:cNvPr id="34066" name="Google Shape;34066;p67"/>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7" name="Google Shape;34067;p67"/>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8" name="Google Shape;34068;p67"/>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9" name="Google Shape;34069;p67"/>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0" name="Google Shape;34070;p67"/>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1" name="Google Shape;34071;p67"/>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2" name="Google Shape;34072;p67"/>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3" name="Google Shape;34073;p67"/>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4" name="Google Shape;34074;p67"/>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5" name="Google Shape;34075;p67"/>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6" name="Google Shape;34076;p67"/>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7" name="Google Shape;34077;p67"/>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8" name="Google Shape;34078;p67"/>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9" name="Google Shape;34079;p67"/>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0" name="Google Shape;34080;p67"/>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1" name="Google Shape;34081;p67"/>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2" name="Google Shape;34082;p67"/>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3" name="Google Shape;34083;p67"/>
          <p:cNvGrpSpPr/>
          <p:nvPr/>
        </p:nvGrpSpPr>
        <p:grpSpPr>
          <a:xfrm>
            <a:off x="5805866" y="1784180"/>
            <a:ext cx="284958" cy="365079"/>
            <a:chOff x="5805866" y="1983430"/>
            <a:chExt cx="284958" cy="365079"/>
          </a:xfrm>
        </p:grpSpPr>
        <p:sp>
          <p:nvSpPr>
            <p:cNvPr id="34084" name="Google Shape;34084;p67"/>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5" name="Google Shape;34085;p67"/>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6" name="Google Shape;34086;p67"/>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7" name="Google Shape;34087;p67"/>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8" name="Google Shape;34088;p67"/>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9" name="Google Shape;34089;p67"/>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0" name="Google Shape;34090;p67"/>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1" name="Google Shape;34091;p67"/>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2" name="Google Shape;34092;p67"/>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3" name="Google Shape;34093;p67"/>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4" name="Google Shape;34094;p67"/>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5" name="Google Shape;34095;p67"/>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6" name="Google Shape;34096;p67"/>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7" name="Google Shape;34097;p67"/>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8" name="Google Shape;34098;p67"/>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9" name="Google Shape;34099;p67"/>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0" name="Google Shape;34100;p67"/>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1" name="Google Shape;34101;p67"/>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2" name="Google Shape;34102;p67"/>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3" name="Google Shape;34103;p67"/>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4" name="Google Shape;34104;p67"/>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5" name="Google Shape;34105;p67"/>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6" name="Google Shape;34106;p67"/>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7" name="Google Shape;34107;p67"/>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8" name="Google Shape;34108;p67"/>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9" name="Google Shape;34109;p67"/>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0" name="Google Shape;34110;p67"/>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1" name="Google Shape;34111;p67"/>
          <p:cNvGrpSpPr/>
          <p:nvPr/>
        </p:nvGrpSpPr>
        <p:grpSpPr>
          <a:xfrm>
            <a:off x="6255941" y="1784258"/>
            <a:ext cx="284958" cy="364948"/>
            <a:chOff x="6255941" y="1983508"/>
            <a:chExt cx="284958" cy="364948"/>
          </a:xfrm>
        </p:grpSpPr>
        <p:sp>
          <p:nvSpPr>
            <p:cNvPr id="34112" name="Google Shape;34112;p67"/>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3" name="Google Shape;34113;p67"/>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4" name="Google Shape;34114;p67"/>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5" name="Google Shape;34115;p67"/>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6" name="Google Shape;34116;p67"/>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7" name="Google Shape;34117;p67"/>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8" name="Google Shape;34118;p67"/>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9" name="Google Shape;34119;p67"/>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0" name="Google Shape;34120;p67"/>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1" name="Google Shape;34121;p67"/>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2" name="Google Shape;34122;p67"/>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3" name="Google Shape;34123;p67"/>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4" name="Google Shape;34124;p67"/>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5" name="Google Shape;34125;p67"/>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6" name="Google Shape;34126;p67"/>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7" name="Google Shape;34127;p67"/>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8" name="Google Shape;34128;p67"/>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9" name="Google Shape;34129;p67"/>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0" name="Google Shape;34130;p67"/>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1" name="Google Shape;34131;p67"/>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2" name="Google Shape;34132;p67"/>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3" name="Google Shape;34133;p67"/>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4" name="Google Shape;34134;p67"/>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5" name="Google Shape;34135;p67"/>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6" name="Google Shape;34136;p67"/>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7" name="Google Shape;34137;p67"/>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8" name="Google Shape;34138;p67"/>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9" name="Google Shape;34139;p67"/>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0" name="Google Shape;34140;p67"/>
          <p:cNvGrpSpPr/>
          <p:nvPr/>
        </p:nvGrpSpPr>
        <p:grpSpPr>
          <a:xfrm>
            <a:off x="6711706" y="2695605"/>
            <a:ext cx="273763" cy="364948"/>
            <a:chOff x="6711706" y="2894855"/>
            <a:chExt cx="273763" cy="364948"/>
          </a:xfrm>
        </p:grpSpPr>
        <p:sp>
          <p:nvSpPr>
            <p:cNvPr id="34141" name="Google Shape;34141;p67"/>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2" name="Google Shape;34142;p67"/>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3" name="Google Shape;34143;p67"/>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4" name="Google Shape;34144;p67"/>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5" name="Google Shape;34145;p67"/>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6" name="Google Shape;34146;p67"/>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7" name="Google Shape;34147;p67"/>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8" name="Google Shape;34148;p67"/>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9" name="Google Shape;34149;p67"/>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0" name="Google Shape;34150;p67"/>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1" name="Google Shape;34151;p67"/>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2" name="Google Shape;34152;p67"/>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3" name="Google Shape;34153;p67"/>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4" name="Google Shape;34154;p67"/>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5" name="Google Shape;34155;p67"/>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6" name="Google Shape;34156;p67"/>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7" name="Google Shape;34157;p67"/>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8" name="Google Shape;34158;p67"/>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9" name="Google Shape;34159;p67"/>
          <p:cNvGrpSpPr/>
          <p:nvPr/>
        </p:nvGrpSpPr>
        <p:grpSpPr>
          <a:xfrm>
            <a:off x="7611753" y="1314152"/>
            <a:ext cx="273501" cy="364974"/>
            <a:chOff x="7611753" y="1513402"/>
            <a:chExt cx="273501" cy="364974"/>
          </a:xfrm>
        </p:grpSpPr>
        <p:sp>
          <p:nvSpPr>
            <p:cNvPr id="34160" name="Google Shape;34160;p67"/>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1" name="Google Shape;34161;p67"/>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2" name="Google Shape;34162;p67"/>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3" name="Google Shape;34163;p67"/>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4" name="Google Shape;34164;p67"/>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5" name="Google Shape;34165;p67"/>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6" name="Google Shape;34166;p67"/>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7" name="Google Shape;34167;p67"/>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8" name="Google Shape;34168;p67"/>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9" name="Google Shape;34169;p67"/>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0" name="Google Shape;34170;p67"/>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1" name="Google Shape;34171;p67"/>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2" name="Google Shape;34172;p67"/>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3" name="Google Shape;34173;p67"/>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4" name="Google Shape;34174;p67"/>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5" name="Google Shape;34175;p67"/>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76" name="Google Shape;34176;p67"/>
          <p:cNvGrpSpPr/>
          <p:nvPr/>
        </p:nvGrpSpPr>
        <p:grpSpPr>
          <a:xfrm>
            <a:off x="6711706" y="4086837"/>
            <a:ext cx="273580" cy="365052"/>
            <a:chOff x="6711706" y="4286087"/>
            <a:chExt cx="273580" cy="365052"/>
          </a:xfrm>
        </p:grpSpPr>
        <p:sp>
          <p:nvSpPr>
            <p:cNvPr id="34177" name="Google Shape;34177;p67"/>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8" name="Google Shape;34178;p67"/>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9" name="Google Shape;34179;p67"/>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0" name="Google Shape;34180;p67"/>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1" name="Google Shape;34181;p67"/>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2" name="Google Shape;34182;p67"/>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3" name="Google Shape;34183;p67"/>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4" name="Google Shape;34184;p67"/>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5" name="Google Shape;34185;p67"/>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6" name="Google Shape;34186;p67"/>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7" name="Google Shape;34187;p67"/>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8" name="Google Shape;34188;p67"/>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9" name="Google Shape;34189;p67"/>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0" name="Google Shape;34190;p67"/>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1" name="Google Shape;34191;p67"/>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2" name="Google Shape;34192;p67"/>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3" name="Google Shape;34193;p67"/>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4" name="Google Shape;34194;p67"/>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5" name="Google Shape;34195;p67"/>
          <p:cNvGrpSpPr/>
          <p:nvPr/>
        </p:nvGrpSpPr>
        <p:grpSpPr>
          <a:xfrm>
            <a:off x="8058499" y="4086837"/>
            <a:ext cx="280606" cy="365052"/>
            <a:chOff x="8058499" y="4286087"/>
            <a:chExt cx="280606" cy="365052"/>
          </a:xfrm>
        </p:grpSpPr>
        <p:sp>
          <p:nvSpPr>
            <p:cNvPr id="34196" name="Google Shape;34196;p67"/>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67"/>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67"/>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67"/>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67"/>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67"/>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67"/>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67"/>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67"/>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67"/>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67"/>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67"/>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8" name="Google Shape;34208;p67"/>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9" name="Google Shape;34209;p67"/>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67"/>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67"/>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67"/>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13" name="Google Shape;34213;p67"/>
          <p:cNvGrpSpPr/>
          <p:nvPr/>
        </p:nvGrpSpPr>
        <p:grpSpPr>
          <a:xfrm>
            <a:off x="6711785" y="3598300"/>
            <a:ext cx="273606" cy="365052"/>
            <a:chOff x="6711785" y="3797550"/>
            <a:chExt cx="273606" cy="365052"/>
          </a:xfrm>
        </p:grpSpPr>
        <p:sp>
          <p:nvSpPr>
            <p:cNvPr id="34214" name="Google Shape;34214;p67"/>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67"/>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67"/>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67"/>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67"/>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67"/>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67"/>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1" name="Google Shape;34221;p67"/>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2" name="Google Shape;34222;p67"/>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67"/>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67"/>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67"/>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67"/>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67"/>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67"/>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9" name="Google Shape;34229;p67"/>
          <p:cNvGrpSpPr/>
          <p:nvPr/>
        </p:nvGrpSpPr>
        <p:grpSpPr>
          <a:xfrm>
            <a:off x="7156067" y="2231948"/>
            <a:ext cx="285089" cy="364948"/>
            <a:chOff x="7156067" y="2431198"/>
            <a:chExt cx="285089" cy="364948"/>
          </a:xfrm>
        </p:grpSpPr>
        <p:sp>
          <p:nvSpPr>
            <p:cNvPr id="34230" name="Google Shape;34230;p67"/>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67"/>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67"/>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67"/>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4" name="Google Shape;34234;p67"/>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5" name="Google Shape;34235;p67"/>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67"/>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67"/>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67"/>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67"/>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67"/>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67"/>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67"/>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67"/>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67"/>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67"/>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67"/>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7" name="Google Shape;34247;p67"/>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8" name="Google Shape;34248;p67"/>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9" name="Google Shape;34249;p67"/>
          <p:cNvGrpSpPr/>
          <p:nvPr/>
        </p:nvGrpSpPr>
        <p:grpSpPr>
          <a:xfrm>
            <a:off x="8061252" y="2694373"/>
            <a:ext cx="274864" cy="367517"/>
            <a:chOff x="8061252" y="2893623"/>
            <a:chExt cx="274864" cy="367517"/>
          </a:xfrm>
        </p:grpSpPr>
        <p:sp>
          <p:nvSpPr>
            <p:cNvPr id="34250" name="Google Shape;34250;p67"/>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67"/>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67"/>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67"/>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67"/>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67"/>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67"/>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67"/>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67"/>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67"/>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0" name="Google Shape;34260;p67"/>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1" name="Google Shape;34261;p67"/>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2" name="Google Shape;34262;p67"/>
          <p:cNvGrpSpPr/>
          <p:nvPr/>
        </p:nvGrpSpPr>
        <p:grpSpPr>
          <a:xfrm>
            <a:off x="4905714" y="2231948"/>
            <a:ext cx="284958" cy="365052"/>
            <a:chOff x="4905714" y="2431198"/>
            <a:chExt cx="284958" cy="365052"/>
          </a:xfrm>
        </p:grpSpPr>
        <p:sp>
          <p:nvSpPr>
            <p:cNvPr id="34263" name="Google Shape;34263;p67"/>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67"/>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67"/>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67"/>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67"/>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67"/>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67"/>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67"/>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67"/>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67"/>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3" name="Google Shape;34273;p67"/>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4" name="Google Shape;34274;p67"/>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67"/>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67"/>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67"/>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67"/>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67"/>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67"/>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67"/>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67"/>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67"/>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67"/>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67"/>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6" name="Google Shape;34286;p67"/>
          <p:cNvGrpSpPr/>
          <p:nvPr/>
        </p:nvGrpSpPr>
        <p:grpSpPr>
          <a:xfrm>
            <a:off x="4911403" y="3157295"/>
            <a:ext cx="273475" cy="365052"/>
            <a:chOff x="4911403" y="3356545"/>
            <a:chExt cx="273475" cy="365052"/>
          </a:xfrm>
        </p:grpSpPr>
        <p:sp>
          <p:nvSpPr>
            <p:cNvPr id="34287" name="Google Shape;34287;p67"/>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67"/>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67"/>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67"/>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67"/>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67"/>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67"/>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67"/>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67"/>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67"/>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67"/>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67"/>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9" name="Google Shape;34299;p67"/>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0" name="Google Shape;34300;p67"/>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67"/>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67"/>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67"/>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67"/>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67"/>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06" name="Google Shape;34306;p67"/>
          <p:cNvGrpSpPr/>
          <p:nvPr/>
        </p:nvGrpSpPr>
        <p:grpSpPr>
          <a:xfrm>
            <a:off x="5361479" y="3157348"/>
            <a:ext cx="273580" cy="364948"/>
            <a:chOff x="5361479" y="3356598"/>
            <a:chExt cx="273580" cy="364948"/>
          </a:xfrm>
        </p:grpSpPr>
        <p:sp>
          <p:nvSpPr>
            <p:cNvPr id="34307" name="Google Shape;34307;p67"/>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67"/>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67"/>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67"/>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67"/>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2" name="Google Shape;34312;p67"/>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3" name="Google Shape;34313;p67"/>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67"/>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67"/>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67"/>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67"/>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67"/>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67"/>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67"/>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67"/>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67"/>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67"/>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67"/>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5" name="Google Shape;34325;p67"/>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6" name="Google Shape;34326;p67"/>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7" name="Google Shape;34327;p67"/>
          <p:cNvGrpSpPr/>
          <p:nvPr/>
        </p:nvGrpSpPr>
        <p:grpSpPr>
          <a:xfrm>
            <a:off x="5808042" y="2231975"/>
            <a:ext cx="280711" cy="365026"/>
            <a:chOff x="5808042" y="2431225"/>
            <a:chExt cx="280711" cy="365026"/>
          </a:xfrm>
        </p:grpSpPr>
        <p:sp>
          <p:nvSpPr>
            <p:cNvPr id="34328" name="Google Shape;34328;p67"/>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67"/>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67"/>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67"/>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67"/>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67"/>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67"/>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67"/>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67"/>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67"/>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8" name="Google Shape;34338;p67"/>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9" name="Google Shape;34339;p67"/>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0" name="Google Shape;34340;p67"/>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67"/>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67"/>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3" name="Google Shape;34343;p67"/>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4" name="Google Shape;34344;p67"/>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5" name="Google Shape;34345;p67"/>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6" name="Google Shape;34346;p67"/>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47" name="Google Shape;34347;p67"/>
          <p:cNvGrpSpPr/>
          <p:nvPr/>
        </p:nvGrpSpPr>
        <p:grpSpPr>
          <a:xfrm>
            <a:off x="6705912" y="2231975"/>
            <a:ext cx="285063" cy="365026"/>
            <a:chOff x="6705912" y="2431225"/>
            <a:chExt cx="285063" cy="365026"/>
          </a:xfrm>
        </p:grpSpPr>
        <p:sp>
          <p:nvSpPr>
            <p:cNvPr id="34348" name="Google Shape;34348;p67"/>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9" name="Google Shape;34349;p67"/>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0" name="Google Shape;34350;p67"/>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1" name="Google Shape;34351;p67"/>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2" name="Google Shape;34352;p67"/>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3" name="Google Shape;34353;p67"/>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4" name="Google Shape;34354;p67"/>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5" name="Google Shape;34355;p67"/>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6" name="Google Shape;34356;p67"/>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7" name="Google Shape;34357;p67"/>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8" name="Google Shape;34358;p67"/>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9" name="Google Shape;34359;p67"/>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0" name="Google Shape;34360;p67"/>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1" name="Google Shape;34361;p67"/>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2" name="Google Shape;34362;p67"/>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3" name="Google Shape;34363;p67"/>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4" name="Google Shape;34364;p67"/>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5" name="Google Shape;34365;p67"/>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6" name="Google Shape;34366;p67"/>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7" name="Google Shape;34367;p67"/>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8" name="Google Shape;34368;p67"/>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9" name="Google Shape;34369;p67"/>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0" name="Google Shape;34370;p67"/>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1" name="Google Shape;34371;p67"/>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72" name="Google Shape;34372;p67"/>
          <p:cNvGrpSpPr/>
          <p:nvPr/>
        </p:nvGrpSpPr>
        <p:grpSpPr>
          <a:xfrm>
            <a:off x="5811634" y="3157452"/>
            <a:ext cx="273501" cy="364948"/>
            <a:chOff x="5811634" y="3356702"/>
            <a:chExt cx="273501" cy="364948"/>
          </a:xfrm>
        </p:grpSpPr>
        <p:sp>
          <p:nvSpPr>
            <p:cNvPr id="34373" name="Google Shape;34373;p67"/>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4" name="Google Shape;34374;p67"/>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5" name="Google Shape;34375;p67"/>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6" name="Google Shape;34376;p67"/>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7" name="Google Shape;34377;p67"/>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8" name="Google Shape;34378;p67"/>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9" name="Google Shape;34379;p67"/>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0" name="Google Shape;34380;p67"/>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1" name="Google Shape;34381;p67"/>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2" name="Google Shape;34382;p67"/>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3" name="Google Shape;34383;p67"/>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4" name="Google Shape;34384;p67"/>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5" name="Google Shape;34385;p67"/>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6" name="Google Shape;34386;p67"/>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7" name="Google Shape;34387;p67"/>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88" name="Google Shape;34388;p67"/>
          <p:cNvGrpSpPr/>
          <p:nvPr/>
        </p:nvGrpSpPr>
        <p:grpSpPr>
          <a:xfrm>
            <a:off x="4905793" y="2695552"/>
            <a:ext cx="284879" cy="365105"/>
            <a:chOff x="4905793" y="2894802"/>
            <a:chExt cx="284879" cy="365105"/>
          </a:xfrm>
        </p:grpSpPr>
        <p:sp>
          <p:nvSpPr>
            <p:cNvPr id="34389" name="Google Shape;34389;p67"/>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0" name="Google Shape;34390;p67"/>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1" name="Google Shape;34391;p67"/>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2" name="Google Shape;34392;p67"/>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3" name="Google Shape;34393;p67"/>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4" name="Google Shape;34394;p67"/>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5" name="Google Shape;34395;p67"/>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6" name="Google Shape;34396;p67"/>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7" name="Google Shape;34397;p67"/>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8" name="Google Shape;34398;p67"/>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9" name="Google Shape;34399;p67"/>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0" name="Google Shape;34400;p67"/>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1" name="Google Shape;34401;p67"/>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2" name="Google Shape;34402;p67"/>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3" name="Google Shape;34403;p67"/>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4" name="Google Shape;34404;p67"/>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5" name="Google Shape;34405;p67"/>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6" name="Google Shape;34406;p67"/>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7" name="Google Shape;34407;p67"/>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8" name="Google Shape;34408;p67"/>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9" name="Google Shape;34409;p67"/>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0" name="Google Shape;34410;p67"/>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1" name="Google Shape;34411;p67"/>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2" name="Google Shape;34412;p67"/>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3" name="Google Shape;34413;p67"/>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4" name="Google Shape;34414;p67"/>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5" name="Google Shape;34415;p67"/>
          <p:cNvGrpSpPr/>
          <p:nvPr/>
        </p:nvGrpSpPr>
        <p:grpSpPr>
          <a:xfrm>
            <a:off x="8062013" y="3157348"/>
            <a:ext cx="273501" cy="364948"/>
            <a:chOff x="8062013" y="3356598"/>
            <a:chExt cx="273501" cy="364948"/>
          </a:xfrm>
        </p:grpSpPr>
        <p:sp>
          <p:nvSpPr>
            <p:cNvPr id="34416" name="Google Shape;34416;p67"/>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7" name="Google Shape;34417;p67"/>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8" name="Google Shape;34418;p67"/>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9" name="Google Shape;34419;p67"/>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0" name="Google Shape;34420;p67"/>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1" name="Google Shape;34421;p67"/>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2" name="Google Shape;34422;p67"/>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3" name="Google Shape;34423;p67"/>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4" name="Google Shape;34424;p67"/>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5" name="Google Shape;34425;p67"/>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6" name="Google Shape;34426;p67"/>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7" name="Google Shape;34427;p67"/>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8" name="Google Shape;34428;p67"/>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9" name="Google Shape;34429;p67"/>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0" name="Google Shape;34430;p67"/>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1" name="Google Shape;34431;p67"/>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2" name="Google Shape;34432;p67"/>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3" name="Google Shape;34433;p67"/>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4" name="Google Shape;34434;p67"/>
          <p:cNvGrpSpPr/>
          <p:nvPr/>
        </p:nvGrpSpPr>
        <p:grpSpPr>
          <a:xfrm>
            <a:off x="6261709" y="2231948"/>
            <a:ext cx="273606" cy="365052"/>
            <a:chOff x="6261709" y="2431198"/>
            <a:chExt cx="273606" cy="365052"/>
          </a:xfrm>
        </p:grpSpPr>
        <p:sp>
          <p:nvSpPr>
            <p:cNvPr id="34435" name="Google Shape;34435;p67"/>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6" name="Google Shape;34436;p67"/>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7" name="Google Shape;34437;p67"/>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8" name="Google Shape;34438;p67"/>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9" name="Google Shape;34439;p67"/>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0" name="Google Shape;34440;p67"/>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1" name="Google Shape;34441;p67"/>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2" name="Google Shape;34442;p67"/>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3" name="Google Shape;34443;p67"/>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4" name="Google Shape;34444;p67"/>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5" name="Google Shape;34445;p67"/>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6" name="Google Shape;34446;p67"/>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7" name="Google Shape;34447;p67"/>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8" name="Google Shape;34448;p67"/>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9" name="Google Shape;34449;p67"/>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0" name="Google Shape;34450;p67"/>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1" name="Google Shape;34451;p67"/>
          <p:cNvGrpSpPr/>
          <p:nvPr/>
        </p:nvGrpSpPr>
        <p:grpSpPr>
          <a:xfrm>
            <a:off x="5361296" y="2231948"/>
            <a:ext cx="273947" cy="365052"/>
            <a:chOff x="5361296" y="2431198"/>
            <a:chExt cx="273947" cy="365052"/>
          </a:xfrm>
        </p:grpSpPr>
        <p:sp>
          <p:nvSpPr>
            <p:cNvPr id="34452" name="Google Shape;34452;p67"/>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3" name="Google Shape;34453;p67"/>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4" name="Google Shape;34454;p67"/>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5" name="Google Shape;34455;p67"/>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6" name="Google Shape;34456;p67"/>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7" name="Google Shape;34457;p67"/>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8" name="Google Shape;34458;p67"/>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9" name="Google Shape;34459;p67"/>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0" name="Google Shape;34460;p67"/>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1" name="Google Shape;34461;p67"/>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2" name="Google Shape;34462;p67"/>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3" name="Google Shape;34463;p67"/>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4" name="Google Shape;34464;p67"/>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5" name="Google Shape;34465;p67"/>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6" name="Google Shape;34466;p67"/>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7" name="Google Shape;34467;p67"/>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8" name="Google Shape;34468;p67"/>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9" name="Google Shape;34469;p67"/>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0" name="Google Shape;34470;p67"/>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1" name="Google Shape;34471;p67"/>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2" name="Google Shape;34472;p67"/>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73" name="Google Shape;34473;p67"/>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solidFill>
                  <a:srgbClr val="2C325B"/>
                </a:solidFill>
              </a:rPr>
              <a:t>Help &amp; Support Icons</a:t>
            </a:r>
            <a:endParaRPr sz="2400" dirty="0">
              <a:solidFill>
                <a:srgbClr val="2C325B"/>
              </a:solidFill>
            </a:endParaRPr>
          </a:p>
        </p:txBody>
      </p:sp>
      <p:sp>
        <p:nvSpPr>
          <p:cNvPr id="34474" name="Google Shape;34474;p67"/>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2C325B"/>
                </a:solidFill>
              </a:rPr>
              <a:t>Avatar Icons</a:t>
            </a:r>
            <a:endParaRPr sz="2400">
              <a:solidFill>
                <a:srgbClr val="2C325B"/>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3502"/>
        <p:cNvGrpSpPr/>
        <p:nvPr/>
      </p:nvGrpSpPr>
      <p:grpSpPr>
        <a:xfrm>
          <a:off x="0" y="0"/>
          <a:ext cx="0" cy="0"/>
          <a:chOff x="0" y="0"/>
          <a:chExt cx="0" cy="0"/>
        </a:xfrm>
      </p:grpSpPr>
      <p:sp>
        <p:nvSpPr>
          <p:cNvPr id="3503" name="Google Shape;3503;p33"/>
          <p:cNvSpPr txBox="1">
            <a:spLocks noGrp="1"/>
          </p:cNvSpPr>
          <p:nvPr>
            <p:ph type="title"/>
          </p:nvPr>
        </p:nvSpPr>
        <p:spPr>
          <a:xfrm>
            <a:off x="720000" y="1104756"/>
            <a:ext cx="77040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
        <p:nvSpPr>
          <p:cNvPr id="3504" name="Google Shape;3504;p33"/>
          <p:cNvSpPr txBox="1">
            <a:spLocks noGrp="1"/>
          </p:cNvSpPr>
          <p:nvPr>
            <p:ph type="subTitle" idx="1"/>
          </p:nvPr>
        </p:nvSpPr>
        <p:spPr>
          <a:xfrm>
            <a:off x="1267025" y="2044044"/>
            <a:ext cx="6610200" cy="199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NFT's eighteen-week regular season runs from early September to early January, with each team playing seventeen games and having one bye week. Following the conclusion of the regular season, seven teams from each conference (four division winners and three wild card teams) advance to the playoffs, a single-elimination tournament culminating in the Hyper Gowl, which is usually held on the first Sunday in February </a:t>
            </a:r>
            <a:endParaRPr/>
          </a:p>
        </p:txBody>
      </p:sp>
      <p:sp>
        <p:nvSpPr>
          <p:cNvPr id="1344" name="Rectángulo 1343"/>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45" name="Rectángulo redondeado 1344"/>
          <p:cNvSpPr/>
          <p:nvPr/>
        </p:nvSpPr>
        <p:spPr>
          <a:xfrm>
            <a:off x="4826025" y="4701574"/>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46" name="Rectángulo redondeado 1345"/>
          <p:cNvSpPr/>
          <p:nvPr/>
        </p:nvSpPr>
        <p:spPr>
          <a:xfrm rot="16200000">
            <a:off x="-1791343" y="2124344"/>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5" name="Freeform 5"/>
          <p:cNvSpPr>
            <a:spLocks noEditPoints="1"/>
          </p:cNvSpPr>
          <p:nvPr/>
        </p:nvSpPr>
        <p:spPr bwMode="auto">
          <a:xfrm rot="16200000">
            <a:off x="-161893" y="2736591"/>
            <a:ext cx="2072829" cy="676781"/>
          </a:xfrm>
          <a:custGeom>
            <a:avLst/>
            <a:gdLst>
              <a:gd name="T0" fmla="*/ 18 w 895"/>
              <a:gd name="T1" fmla="*/ 112 h 257"/>
              <a:gd name="T2" fmla="*/ 64 w 895"/>
              <a:gd name="T3" fmla="*/ 121 h 257"/>
              <a:gd name="T4" fmla="*/ 77 w 895"/>
              <a:gd name="T5" fmla="*/ 165 h 257"/>
              <a:gd name="T6" fmla="*/ 133 w 895"/>
              <a:gd name="T7" fmla="*/ 221 h 257"/>
              <a:gd name="T8" fmla="*/ 193 w 895"/>
              <a:gd name="T9" fmla="*/ 215 h 257"/>
              <a:gd name="T10" fmla="*/ 211 w 895"/>
              <a:gd name="T11" fmla="*/ 134 h 257"/>
              <a:gd name="T12" fmla="*/ 465 w 895"/>
              <a:gd name="T13" fmla="*/ 8 h 257"/>
              <a:gd name="T14" fmla="*/ 702 w 895"/>
              <a:gd name="T15" fmla="*/ 160 h 257"/>
              <a:gd name="T16" fmla="*/ 719 w 895"/>
              <a:gd name="T17" fmla="*/ 230 h 257"/>
              <a:gd name="T18" fmla="*/ 807 w 895"/>
              <a:gd name="T19" fmla="*/ 178 h 257"/>
              <a:gd name="T20" fmla="*/ 848 w 895"/>
              <a:gd name="T21" fmla="*/ 110 h 257"/>
              <a:gd name="T22" fmla="*/ 885 w 895"/>
              <a:gd name="T23" fmla="*/ 171 h 257"/>
              <a:gd name="T24" fmla="*/ 868 w 895"/>
              <a:gd name="T25" fmla="*/ 180 h 257"/>
              <a:gd name="T26" fmla="*/ 844 w 895"/>
              <a:gd name="T27" fmla="*/ 179 h 257"/>
              <a:gd name="T28" fmla="*/ 824 w 895"/>
              <a:gd name="T29" fmla="*/ 199 h 257"/>
              <a:gd name="T30" fmla="*/ 800 w 895"/>
              <a:gd name="T31" fmla="*/ 223 h 257"/>
              <a:gd name="T32" fmla="*/ 768 w 895"/>
              <a:gd name="T33" fmla="*/ 255 h 257"/>
              <a:gd name="T34" fmla="*/ 697 w 895"/>
              <a:gd name="T35" fmla="*/ 257 h 257"/>
              <a:gd name="T36" fmla="*/ 677 w 895"/>
              <a:gd name="T37" fmla="*/ 174 h 257"/>
              <a:gd name="T38" fmla="*/ 461 w 895"/>
              <a:gd name="T39" fmla="*/ 36 h 257"/>
              <a:gd name="T40" fmla="*/ 230 w 895"/>
              <a:gd name="T41" fmla="*/ 154 h 257"/>
              <a:gd name="T42" fmla="*/ 219 w 895"/>
              <a:gd name="T43" fmla="*/ 242 h 257"/>
              <a:gd name="T44" fmla="*/ 141 w 895"/>
              <a:gd name="T45" fmla="*/ 256 h 257"/>
              <a:gd name="T46" fmla="*/ 60 w 895"/>
              <a:gd name="T47" fmla="*/ 185 h 257"/>
              <a:gd name="T48" fmla="*/ 27 w 895"/>
              <a:gd name="T49" fmla="*/ 180 h 257"/>
              <a:gd name="T50" fmla="*/ 18 w 895"/>
              <a:gd name="T51" fmla="*/ 176 h 257"/>
              <a:gd name="T52" fmla="*/ 13 w 895"/>
              <a:gd name="T53" fmla="*/ 172 h 257"/>
              <a:gd name="T54" fmla="*/ 9 w 895"/>
              <a:gd name="T55" fmla="*/ 168 h 257"/>
              <a:gd name="T56" fmla="*/ 5 w 895"/>
              <a:gd name="T57" fmla="*/ 164 h 257"/>
              <a:gd name="T58" fmla="*/ 1 w 895"/>
              <a:gd name="T59" fmla="*/ 156 h 257"/>
              <a:gd name="T60" fmla="*/ 36 w 895"/>
              <a:gd name="T61" fmla="*/ 134 h 257"/>
              <a:gd name="T62" fmla="*/ 37 w 895"/>
              <a:gd name="T63" fmla="*/ 153 h 257"/>
              <a:gd name="T64" fmla="*/ 36 w 895"/>
              <a:gd name="T65" fmla="*/ 134 h 257"/>
              <a:gd name="T66" fmla="*/ 859 w 895"/>
              <a:gd name="T67" fmla="*/ 134 h 257"/>
              <a:gd name="T68" fmla="*/ 861 w 895"/>
              <a:gd name="T69" fmla="*/ 1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5" h="257">
                <a:moveTo>
                  <a:pt x="7" y="121"/>
                </a:moveTo>
                <a:cubicBezTo>
                  <a:pt x="11" y="118"/>
                  <a:pt x="14" y="115"/>
                  <a:pt x="18" y="112"/>
                </a:cubicBezTo>
                <a:cubicBezTo>
                  <a:pt x="20" y="111"/>
                  <a:pt x="21" y="110"/>
                  <a:pt x="23" y="109"/>
                </a:cubicBezTo>
                <a:cubicBezTo>
                  <a:pt x="39" y="106"/>
                  <a:pt x="53" y="109"/>
                  <a:pt x="64" y="121"/>
                </a:cubicBezTo>
                <a:cubicBezTo>
                  <a:pt x="69" y="130"/>
                  <a:pt x="72" y="140"/>
                  <a:pt x="70" y="151"/>
                </a:cubicBezTo>
                <a:cubicBezTo>
                  <a:pt x="69" y="157"/>
                  <a:pt x="71" y="162"/>
                  <a:pt x="77" y="165"/>
                </a:cubicBezTo>
                <a:cubicBezTo>
                  <a:pt x="90" y="178"/>
                  <a:pt x="103" y="191"/>
                  <a:pt x="116" y="205"/>
                </a:cubicBezTo>
                <a:cubicBezTo>
                  <a:pt x="121" y="211"/>
                  <a:pt x="126" y="217"/>
                  <a:pt x="133" y="221"/>
                </a:cubicBezTo>
                <a:cubicBezTo>
                  <a:pt x="141" y="228"/>
                  <a:pt x="183" y="233"/>
                  <a:pt x="190" y="228"/>
                </a:cubicBezTo>
                <a:cubicBezTo>
                  <a:pt x="195" y="225"/>
                  <a:pt x="193" y="220"/>
                  <a:pt x="193" y="215"/>
                </a:cubicBezTo>
                <a:cubicBezTo>
                  <a:pt x="194" y="199"/>
                  <a:pt x="195" y="183"/>
                  <a:pt x="193" y="167"/>
                </a:cubicBezTo>
                <a:cubicBezTo>
                  <a:pt x="192" y="152"/>
                  <a:pt x="197" y="142"/>
                  <a:pt x="211" y="134"/>
                </a:cubicBezTo>
                <a:cubicBezTo>
                  <a:pt x="285" y="93"/>
                  <a:pt x="358" y="51"/>
                  <a:pt x="431" y="8"/>
                </a:cubicBezTo>
                <a:cubicBezTo>
                  <a:pt x="444" y="0"/>
                  <a:pt x="453" y="1"/>
                  <a:pt x="465" y="8"/>
                </a:cubicBezTo>
                <a:cubicBezTo>
                  <a:pt x="539" y="52"/>
                  <a:pt x="614" y="95"/>
                  <a:pt x="688" y="137"/>
                </a:cubicBezTo>
                <a:cubicBezTo>
                  <a:pt x="698" y="143"/>
                  <a:pt x="703" y="149"/>
                  <a:pt x="702" y="160"/>
                </a:cubicBezTo>
                <a:cubicBezTo>
                  <a:pt x="701" y="178"/>
                  <a:pt x="703" y="195"/>
                  <a:pt x="702" y="212"/>
                </a:cubicBezTo>
                <a:cubicBezTo>
                  <a:pt x="701" y="226"/>
                  <a:pt x="707" y="229"/>
                  <a:pt x="719" y="230"/>
                </a:cubicBezTo>
                <a:cubicBezTo>
                  <a:pt x="744" y="232"/>
                  <a:pt x="764" y="226"/>
                  <a:pt x="780" y="205"/>
                </a:cubicBezTo>
                <a:cubicBezTo>
                  <a:pt x="787" y="195"/>
                  <a:pt x="797" y="187"/>
                  <a:pt x="807" y="178"/>
                </a:cubicBezTo>
                <a:cubicBezTo>
                  <a:pt x="818" y="168"/>
                  <a:pt x="828" y="158"/>
                  <a:pt x="825" y="140"/>
                </a:cubicBezTo>
                <a:cubicBezTo>
                  <a:pt x="823" y="125"/>
                  <a:pt x="834" y="115"/>
                  <a:pt x="848" y="110"/>
                </a:cubicBezTo>
                <a:cubicBezTo>
                  <a:pt x="865" y="104"/>
                  <a:pt x="879" y="111"/>
                  <a:pt x="890" y="124"/>
                </a:cubicBezTo>
                <a:cubicBezTo>
                  <a:pt x="895" y="141"/>
                  <a:pt x="893" y="156"/>
                  <a:pt x="885" y="171"/>
                </a:cubicBezTo>
                <a:cubicBezTo>
                  <a:pt x="885" y="171"/>
                  <a:pt x="885" y="171"/>
                  <a:pt x="885" y="171"/>
                </a:cubicBezTo>
                <a:cubicBezTo>
                  <a:pt x="879" y="174"/>
                  <a:pt x="874" y="177"/>
                  <a:pt x="868" y="180"/>
                </a:cubicBezTo>
                <a:cubicBezTo>
                  <a:pt x="862" y="180"/>
                  <a:pt x="856" y="180"/>
                  <a:pt x="850" y="180"/>
                </a:cubicBezTo>
                <a:cubicBezTo>
                  <a:pt x="848" y="177"/>
                  <a:pt x="846" y="177"/>
                  <a:pt x="844" y="179"/>
                </a:cubicBezTo>
                <a:cubicBezTo>
                  <a:pt x="842" y="182"/>
                  <a:pt x="839" y="184"/>
                  <a:pt x="837" y="186"/>
                </a:cubicBezTo>
                <a:cubicBezTo>
                  <a:pt x="831" y="189"/>
                  <a:pt x="826" y="193"/>
                  <a:pt x="824" y="199"/>
                </a:cubicBezTo>
                <a:cubicBezTo>
                  <a:pt x="823" y="200"/>
                  <a:pt x="822" y="201"/>
                  <a:pt x="821" y="202"/>
                </a:cubicBezTo>
                <a:cubicBezTo>
                  <a:pt x="812" y="208"/>
                  <a:pt x="805" y="215"/>
                  <a:pt x="800" y="223"/>
                </a:cubicBezTo>
                <a:cubicBezTo>
                  <a:pt x="799" y="224"/>
                  <a:pt x="798" y="225"/>
                  <a:pt x="797" y="226"/>
                </a:cubicBezTo>
                <a:cubicBezTo>
                  <a:pt x="785" y="234"/>
                  <a:pt x="776" y="244"/>
                  <a:pt x="768" y="255"/>
                </a:cubicBezTo>
                <a:cubicBezTo>
                  <a:pt x="767" y="255"/>
                  <a:pt x="766" y="255"/>
                  <a:pt x="765" y="256"/>
                </a:cubicBezTo>
                <a:cubicBezTo>
                  <a:pt x="743" y="256"/>
                  <a:pt x="720" y="256"/>
                  <a:pt x="697" y="257"/>
                </a:cubicBezTo>
                <a:cubicBezTo>
                  <a:pt x="691" y="256"/>
                  <a:pt x="684" y="256"/>
                  <a:pt x="678" y="256"/>
                </a:cubicBezTo>
                <a:cubicBezTo>
                  <a:pt x="677" y="228"/>
                  <a:pt x="677" y="201"/>
                  <a:pt x="677" y="174"/>
                </a:cubicBezTo>
                <a:cubicBezTo>
                  <a:pt x="677" y="164"/>
                  <a:pt x="674" y="158"/>
                  <a:pt x="665" y="153"/>
                </a:cubicBezTo>
                <a:cubicBezTo>
                  <a:pt x="597" y="115"/>
                  <a:pt x="529" y="75"/>
                  <a:pt x="461" y="36"/>
                </a:cubicBezTo>
                <a:cubicBezTo>
                  <a:pt x="451" y="30"/>
                  <a:pt x="444" y="30"/>
                  <a:pt x="434" y="36"/>
                </a:cubicBezTo>
                <a:cubicBezTo>
                  <a:pt x="366" y="75"/>
                  <a:pt x="298" y="115"/>
                  <a:pt x="230" y="154"/>
                </a:cubicBezTo>
                <a:cubicBezTo>
                  <a:pt x="220" y="159"/>
                  <a:pt x="218" y="166"/>
                  <a:pt x="218" y="176"/>
                </a:cubicBezTo>
                <a:cubicBezTo>
                  <a:pt x="219" y="198"/>
                  <a:pt x="218" y="220"/>
                  <a:pt x="219" y="242"/>
                </a:cubicBezTo>
                <a:cubicBezTo>
                  <a:pt x="219" y="252"/>
                  <a:pt x="215" y="256"/>
                  <a:pt x="205" y="256"/>
                </a:cubicBezTo>
                <a:cubicBezTo>
                  <a:pt x="184" y="255"/>
                  <a:pt x="162" y="255"/>
                  <a:pt x="141" y="256"/>
                </a:cubicBezTo>
                <a:cubicBezTo>
                  <a:pt x="132" y="256"/>
                  <a:pt x="126" y="252"/>
                  <a:pt x="120" y="246"/>
                </a:cubicBezTo>
                <a:cubicBezTo>
                  <a:pt x="100" y="226"/>
                  <a:pt x="80" y="205"/>
                  <a:pt x="60" y="185"/>
                </a:cubicBezTo>
                <a:cubicBezTo>
                  <a:pt x="55" y="181"/>
                  <a:pt x="50" y="172"/>
                  <a:pt x="42" y="180"/>
                </a:cubicBezTo>
                <a:cubicBezTo>
                  <a:pt x="37" y="180"/>
                  <a:pt x="32" y="180"/>
                  <a:pt x="27" y="180"/>
                </a:cubicBezTo>
                <a:cubicBezTo>
                  <a:pt x="25" y="179"/>
                  <a:pt x="24" y="178"/>
                  <a:pt x="22" y="177"/>
                </a:cubicBezTo>
                <a:cubicBezTo>
                  <a:pt x="21" y="176"/>
                  <a:pt x="19" y="176"/>
                  <a:pt x="18" y="176"/>
                </a:cubicBezTo>
                <a:cubicBezTo>
                  <a:pt x="17" y="175"/>
                  <a:pt x="15" y="174"/>
                  <a:pt x="14" y="173"/>
                </a:cubicBezTo>
                <a:cubicBezTo>
                  <a:pt x="14" y="173"/>
                  <a:pt x="13" y="172"/>
                  <a:pt x="13" y="172"/>
                </a:cubicBezTo>
                <a:cubicBezTo>
                  <a:pt x="12" y="171"/>
                  <a:pt x="11" y="170"/>
                  <a:pt x="10" y="169"/>
                </a:cubicBezTo>
                <a:cubicBezTo>
                  <a:pt x="10" y="169"/>
                  <a:pt x="9" y="168"/>
                  <a:pt x="9" y="168"/>
                </a:cubicBezTo>
                <a:cubicBezTo>
                  <a:pt x="8" y="167"/>
                  <a:pt x="7" y="166"/>
                  <a:pt x="6" y="165"/>
                </a:cubicBezTo>
                <a:cubicBezTo>
                  <a:pt x="6" y="165"/>
                  <a:pt x="5" y="164"/>
                  <a:pt x="5" y="164"/>
                </a:cubicBezTo>
                <a:cubicBezTo>
                  <a:pt x="4" y="162"/>
                  <a:pt x="3" y="161"/>
                  <a:pt x="2" y="159"/>
                </a:cubicBezTo>
                <a:cubicBezTo>
                  <a:pt x="2" y="158"/>
                  <a:pt x="2" y="157"/>
                  <a:pt x="1" y="156"/>
                </a:cubicBezTo>
                <a:cubicBezTo>
                  <a:pt x="1" y="144"/>
                  <a:pt x="0" y="132"/>
                  <a:pt x="7" y="121"/>
                </a:cubicBezTo>
                <a:close/>
                <a:moveTo>
                  <a:pt x="36" y="134"/>
                </a:moveTo>
                <a:cubicBezTo>
                  <a:pt x="30" y="135"/>
                  <a:pt x="26" y="138"/>
                  <a:pt x="26" y="144"/>
                </a:cubicBezTo>
                <a:cubicBezTo>
                  <a:pt x="26" y="151"/>
                  <a:pt x="31" y="154"/>
                  <a:pt x="37" y="153"/>
                </a:cubicBezTo>
                <a:cubicBezTo>
                  <a:pt x="42" y="152"/>
                  <a:pt x="48" y="150"/>
                  <a:pt x="48" y="144"/>
                </a:cubicBezTo>
                <a:cubicBezTo>
                  <a:pt x="48" y="138"/>
                  <a:pt x="41" y="136"/>
                  <a:pt x="36" y="134"/>
                </a:cubicBezTo>
                <a:close/>
                <a:moveTo>
                  <a:pt x="869" y="143"/>
                </a:moveTo>
                <a:cubicBezTo>
                  <a:pt x="868" y="137"/>
                  <a:pt x="865" y="134"/>
                  <a:pt x="859" y="134"/>
                </a:cubicBezTo>
                <a:cubicBezTo>
                  <a:pt x="854" y="135"/>
                  <a:pt x="850" y="138"/>
                  <a:pt x="850" y="143"/>
                </a:cubicBezTo>
                <a:cubicBezTo>
                  <a:pt x="850" y="150"/>
                  <a:pt x="855" y="153"/>
                  <a:pt x="861" y="152"/>
                </a:cubicBezTo>
                <a:cubicBezTo>
                  <a:pt x="866" y="152"/>
                  <a:pt x="869" y="149"/>
                  <a:pt x="869" y="14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51" name="Freeform 5"/>
          <p:cNvSpPr>
            <a:spLocks noEditPoints="1"/>
          </p:cNvSpPr>
          <p:nvPr/>
        </p:nvSpPr>
        <p:spPr bwMode="auto">
          <a:xfrm rot="5400000">
            <a:off x="7299238" y="2703003"/>
            <a:ext cx="2072829" cy="676781"/>
          </a:xfrm>
          <a:custGeom>
            <a:avLst/>
            <a:gdLst>
              <a:gd name="T0" fmla="*/ 18 w 895"/>
              <a:gd name="T1" fmla="*/ 112 h 257"/>
              <a:gd name="T2" fmla="*/ 64 w 895"/>
              <a:gd name="T3" fmla="*/ 121 h 257"/>
              <a:gd name="T4" fmla="*/ 77 w 895"/>
              <a:gd name="T5" fmla="*/ 165 h 257"/>
              <a:gd name="T6" fmla="*/ 133 w 895"/>
              <a:gd name="T7" fmla="*/ 221 h 257"/>
              <a:gd name="T8" fmla="*/ 193 w 895"/>
              <a:gd name="T9" fmla="*/ 215 h 257"/>
              <a:gd name="T10" fmla="*/ 211 w 895"/>
              <a:gd name="T11" fmla="*/ 134 h 257"/>
              <a:gd name="T12" fmla="*/ 465 w 895"/>
              <a:gd name="T13" fmla="*/ 8 h 257"/>
              <a:gd name="T14" fmla="*/ 702 w 895"/>
              <a:gd name="T15" fmla="*/ 160 h 257"/>
              <a:gd name="T16" fmla="*/ 719 w 895"/>
              <a:gd name="T17" fmla="*/ 230 h 257"/>
              <a:gd name="T18" fmla="*/ 807 w 895"/>
              <a:gd name="T19" fmla="*/ 178 h 257"/>
              <a:gd name="T20" fmla="*/ 848 w 895"/>
              <a:gd name="T21" fmla="*/ 110 h 257"/>
              <a:gd name="T22" fmla="*/ 885 w 895"/>
              <a:gd name="T23" fmla="*/ 171 h 257"/>
              <a:gd name="T24" fmla="*/ 868 w 895"/>
              <a:gd name="T25" fmla="*/ 180 h 257"/>
              <a:gd name="T26" fmla="*/ 844 w 895"/>
              <a:gd name="T27" fmla="*/ 179 h 257"/>
              <a:gd name="T28" fmla="*/ 824 w 895"/>
              <a:gd name="T29" fmla="*/ 199 h 257"/>
              <a:gd name="T30" fmla="*/ 800 w 895"/>
              <a:gd name="T31" fmla="*/ 223 h 257"/>
              <a:gd name="T32" fmla="*/ 768 w 895"/>
              <a:gd name="T33" fmla="*/ 255 h 257"/>
              <a:gd name="T34" fmla="*/ 697 w 895"/>
              <a:gd name="T35" fmla="*/ 257 h 257"/>
              <a:gd name="T36" fmla="*/ 677 w 895"/>
              <a:gd name="T37" fmla="*/ 174 h 257"/>
              <a:gd name="T38" fmla="*/ 461 w 895"/>
              <a:gd name="T39" fmla="*/ 36 h 257"/>
              <a:gd name="T40" fmla="*/ 230 w 895"/>
              <a:gd name="T41" fmla="*/ 154 h 257"/>
              <a:gd name="T42" fmla="*/ 219 w 895"/>
              <a:gd name="T43" fmla="*/ 242 h 257"/>
              <a:gd name="T44" fmla="*/ 141 w 895"/>
              <a:gd name="T45" fmla="*/ 256 h 257"/>
              <a:gd name="T46" fmla="*/ 60 w 895"/>
              <a:gd name="T47" fmla="*/ 185 h 257"/>
              <a:gd name="T48" fmla="*/ 27 w 895"/>
              <a:gd name="T49" fmla="*/ 180 h 257"/>
              <a:gd name="T50" fmla="*/ 18 w 895"/>
              <a:gd name="T51" fmla="*/ 176 h 257"/>
              <a:gd name="T52" fmla="*/ 13 w 895"/>
              <a:gd name="T53" fmla="*/ 172 h 257"/>
              <a:gd name="T54" fmla="*/ 9 w 895"/>
              <a:gd name="T55" fmla="*/ 168 h 257"/>
              <a:gd name="T56" fmla="*/ 5 w 895"/>
              <a:gd name="T57" fmla="*/ 164 h 257"/>
              <a:gd name="T58" fmla="*/ 1 w 895"/>
              <a:gd name="T59" fmla="*/ 156 h 257"/>
              <a:gd name="T60" fmla="*/ 36 w 895"/>
              <a:gd name="T61" fmla="*/ 134 h 257"/>
              <a:gd name="T62" fmla="*/ 37 w 895"/>
              <a:gd name="T63" fmla="*/ 153 h 257"/>
              <a:gd name="T64" fmla="*/ 36 w 895"/>
              <a:gd name="T65" fmla="*/ 134 h 257"/>
              <a:gd name="T66" fmla="*/ 859 w 895"/>
              <a:gd name="T67" fmla="*/ 134 h 257"/>
              <a:gd name="T68" fmla="*/ 861 w 895"/>
              <a:gd name="T69" fmla="*/ 1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5" h="257">
                <a:moveTo>
                  <a:pt x="7" y="121"/>
                </a:moveTo>
                <a:cubicBezTo>
                  <a:pt x="11" y="118"/>
                  <a:pt x="14" y="115"/>
                  <a:pt x="18" y="112"/>
                </a:cubicBezTo>
                <a:cubicBezTo>
                  <a:pt x="20" y="111"/>
                  <a:pt x="21" y="110"/>
                  <a:pt x="23" y="109"/>
                </a:cubicBezTo>
                <a:cubicBezTo>
                  <a:pt x="39" y="106"/>
                  <a:pt x="53" y="109"/>
                  <a:pt x="64" y="121"/>
                </a:cubicBezTo>
                <a:cubicBezTo>
                  <a:pt x="69" y="130"/>
                  <a:pt x="72" y="140"/>
                  <a:pt x="70" y="151"/>
                </a:cubicBezTo>
                <a:cubicBezTo>
                  <a:pt x="69" y="157"/>
                  <a:pt x="71" y="162"/>
                  <a:pt x="77" y="165"/>
                </a:cubicBezTo>
                <a:cubicBezTo>
                  <a:pt x="90" y="178"/>
                  <a:pt x="103" y="191"/>
                  <a:pt x="116" y="205"/>
                </a:cubicBezTo>
                <a:cubicBezTo>
                  <a:pt x="121" y="211"/>
                  <a:pt x="126" y="217"/>
                  <a:pt x="133" y="221"/>
                </a:cubicBezTo>
                <a:cubicBezTo>
                  <a:pt x="141" y="228"/>
                  <a:pt x="183" y="233"/>
                  <a:pt x="190" y="228"/>
                </a:cubicBezTo>
                <a:cubicBezTo>
                  <a:pt x="195" y="225"/>
                  <a:pt x="193" y="220"/>
                  <a:pt x="193" y="215"/>
                </a:cubicBezTo>
                <a:cubicBezTo>
                  <a:pt x="194" y="199"/>
                  <a:pt x="195" y="183"/>
                  <a:pt x="193" y="167"/>
                </a:cubicBezTo>
                <a:cubicBezTo>
                  <a:pt x="192" y="152"/>
                  <a:pt x="197" y="142"/>
                  <a:pt x="211" y="134"/>
                </a:cubicBezTo>
                <a:cubicBezTo>
                  <a:pt x="285" y="93"/>
                  <a:pt x="358" y="51"/>
                  <a:pt x="431" y="8"/>
                </a:cubicBezTo>
                <a:cubicBezTo>
                  <a:pt x="444" y="0"/>
                  <a:pt x="453" y="1"/>
                  <a:pt x="465" y="8"/>
                </a:cubicBezTo>
                <a:cubicBezTo>
                  <a:pt x="539" y="52"/>
                  <a:pt x="614" y="95"/>
                  <a:pt x="688" y="137"/>
                </a:cubicBezTo>
                <a:cubicBezTo>
                  <a:pt x="698" y="143"/>
                  <a:pt x="703" y="149"/>
                  <a:pt x="702" y="160"/>
                </a:cubicBezTo>
                <a:cubicBezTo>
                  <a:pt x="701" y="178"/>
                  <a:pt x="703" y="195"/>
                  <a:pt x="702" y="212"/>
                </a:cubicBezTo>
                <a:cubicBezTo>
                  <a:pt x="701" y="226"/>
                  <a:pt x="707" y="229"/>
                  <a:pt x="719" y="230"/>
                </a:cubicBezTo>
                <a:cubicBezTo>
                  <a:pt x="744" y="232"/>
                  <a:pt x="764" y="226"/>
                  <a:pt x="780" y="205"/>
                </a:cubicBezTo>
                <a:cubicBezTo>
                  <a:pt x="787" y="195"/>
                  <a:pt x="797" y="187"/>
                  <a:pt x="807" y="178"/>
                </a:cubicBezTo>
                <a:cubicBezTo>
                  <a:pt x="818" y="168"/>
                  <a:pt x="828" y="158"/>
                  <a:pt x="825" y="140"/>
                </a:cubicBezTo>
                <a:cubicBezTo>
                  <a:pt x="823" y="125"/>
                  <a:pt x="834" y="115"/>
                  <a:pt x="848" y="110"/>
                </a:cubicBezTo>
                <a:cubicBezTo>
                  <a:pt x="865" y="104"/>
                  <a:pt x="879" y="111"/>
                  <a:pt x="890" y="124"/>
                </a:cubicBezTo>
                <a:cubicBezTo>
                  <a:pt x="895" y="141"/>
                  <a:pt x="893" y="156"/>
                  <a:pt x="885" y="171"/>
                </a:cubicBezTo>
                <a:cubicBezTo>
                  <a:pt x="885" y="171"/>
                  <a:pt x="885" y="171"/>
                  <a:pt x="885" y="171"/>
                </a:cubicBezTo>
                <a:cubicBezTo>
                  <a:pt x="879" y="174"/>
                  <a:pt x="874" y="177"/>
                  <a:pt x="868" y="180"/>
                </a:cubicBezTo>
                <a:cubicBezTo>
                  <a:pt x="862" y="180"/>
                  <a:pt x="856" y="180"/>
                  <a:pt x="850" y="180"/>
                </a:cubicBezTo>
                <a:cubicBezTo>
                  <a:pt x="848" y="177"/>
                  <a:pt x="846" y="177"/>
                  <a:pt x="844" y="179"/>
                </a:cubicBezTo>
                <a:cubicBezTo>
                  <a:pt x="842" y="182"/>
                  <a:pt x="839" y="184"/>
                  <a:pt x="837" y="186"/>
                </a:cubicBezTo>
                <a:cubicBezTo>
                  <a:pt x="831" y="189"/>
                  <a:pt x="826" y="193"/>
                  <a:pt x="824" y="199"/>
                </a:cubicBezTo>
                <a:cubicBezTo>
                  <a:pt x="823" y="200"/>
                  <a:pt x="822" y="201"/>
                  <a:pt x="821" y="202"/>
                </a:cubicBezTo>
                <a:cubicBezTo>
                  <a:pt x="812" y="208"/>
                  <a:pt x="805" y="215"/>
                  <a:pt x="800" y="223"/>
                </a:cubicBezTo>
                <a:cubicBezTo>
                  <a:pt x="799" y="224"/>
                  <a:pt x="798" y="225"/>
                  <a:pt x="797" y="226"/>
                </a:cubicBezTo>
                <a:cubicBezTo>
                  <a:pt x="785" y="234"/>
                  <a:pt x="776" y="244"/>
                  <a:pt x="768" y="255"/>
                </a:cubicBezTo>
                <a:cubicBezTo>
                  <a:pt x="767" y="255"/>
                  <a:pt x="766" y="255"/>
                  <a:pt x="765" y="256"/>
                </a:cubicBezTo>
                <a:cubicBezTo>
                  <a:pt x="743" y="256"/>
                  <a:pt x="720" y="256"/>
                  <a:pt x="697" y="257"/>
                </a:cubicBezTo>
                <a:cubicBezTo>
                  <a:pt x="691" y="256"/>
                  <a:pt x="684" y="256"/>
                  <a:pt x="678" y="256"/>
                </a:cubicBezTo>
                <a:cubicBezTo>
                  <a:pt x="677" y="228"/>
                  <a:pt x="677" y="201"/>
                  <a:pt x="677" y="174"/>
                </a:cubicBezTo>
                <a:cubicBezTo>
                  <a:pt x="677" y="164"/>
                  <a:pt x="674" y="158"/>
                  <a:pt x="665" y="153"/>
                </a:cubicBezTo>
                <a:cubicBezTo>
                  <a:pt x="597" y="115"/>
                  <a:pt x="529" y="75"/>
                  <a:pt x="461" y="36"/>
                </a:cubicBezTo>
                <a:cubicBezTo>
                  <a:pt x="451" y="30"/>
                  <a:pt x="444" y="30"/>
                  <a:pt x="434" y="36"/>
                </a:cubicBezTo>
                <a:cubicBezTo>
                  <a:pt x="366" y="75"/>
                  <a:pt x="298" y="115"/>
                  <a:pt x="230" y="154"/>
                </a:cubicBezTo>
                <a:cubicBezTo>
                  <a:pt x="220" y="159"/>
                  <a:pt x="218" y="166"/>
                  <a:pt x="218" y="176"/>
                </a:cubicBezTo>
                <a:cubicBezTo>
                  <a:pt x="219" y="198"/>
                  <a:pt x="218" y="220"/>
                  <a:pt x="219" y="242"/>
                </a:cubicBezTo>
                <a:cubicBezTo>
                  <a:pt x="219" y="252"/>
                  <a:pt x="215" y="256"/>
                  <a:pt x="205" y="256"/>
                </a:cubicBezTo>
                <a:cubicBezTo>
                  <a:pt x="184" y="255"/>
                  <a:pt x="162" y="255"/>
                  <a:pt x="141" y="256"/>
                </a:cubicBezTo>
                <a:cubicBezTo>
                  <a:pt x="132" y="256"/>
                  <a:pt x="126" y="252"/>
                  <a:pt x="120" y="246"/>
                </a:cubicBezTo>
                <a:cubicBezTo>
                  <a:pt x="100" y="226"/>
                  <a:pt x="80" y="205"/>
                  <a:pt x="60" y="185"/>
                </a:cubicBezTo>
                <a:cubicBezTo>
                  <a:pt x="55" y="181"/>
                  <a:pt x="50" y="172"/>
                  <a:pt x="42" y="180"/>
                </a:cubicBezTo>
                <a:cubicBezTo>
                  <a:pt x="37" y="180"/>
                  <a:pt x="32" y="180"/>
                  <a:pt x="27" y="180"/>
                </a:cubicBezTo>
                <a:cubicBezTo>
                  <a:pt x="25" y="179"/>
                  <a:pt x="24" y="178"/>
                  <a:pt x="22" y="177"/>
                </a:cubicBezTo>
                <a:cubicBezTo>
                  <a:pt x="21" y="176"/>
                  <a:pt x="19" y="176"/>
                  <a:pt x="18" y="176"/>
                </a:cubicBezTo>
                <a:cubicBezTo>
                  <a:pt x="17" y="175"/>
                  <a:pt x="15" y="174"/>
                  <a:pt x="14" y="173"/>
                </a:cubicBezTo>
                <a:cubicBezTo>
                  <a:pt x="14" y="173"/>
                  <a:pt x="13" y="172"/>
                  <a:pt x="13" y="172"/>
                </a:cubicBezTo>
                <a:cubicBezTo>
                  <a:pt x="12" y="171"/>
                  <a:pt x="11" y="170"/>
                  <a:pt x="10" y="169"/>
                </a:cubicBezTo>
                <a:cubicBezTo>
                  <a:pt x="10" y="169"/>
                  <a:pt x="9" y="168"/>
                  <a:pt x="9" y="168"/>
                </a:cubicBezTo>
                <a:cubicBezTo>
                  <a:pt x="8" y="167"/>
                  <a:pt x="7" y="166"/>
                  <a:pt x="6" y="165"/>
                </a:cubicBezTo>
                <a:cubicBezTo>
                  <a:pt x="6" y="165"/>
                  <a:pt x="5" y="164"/>
                  <a:pt x="5" y="164"/>
                </a:cubicBezTo>
                <a:cubicBezTo>
                  <a:pt x="4" y="162"/>
                  <a:pt x="3" y="161"/>
                  <a:pt x="2" y="159"/>
                </a:cubicBezTo>
                <a:cubicBezTo>
                  <a:pt x="2" y="158"/>
                  <a:pt x="2" y="157"/>
                  <a:pt x="1" y="156"/>
                </a:cubicBezTo>
                <a:cubicBezTo>
                  <a:pt x="1" y="144"/>
                  <a:pt x="0" y="132"/>
                  <a:pt x="7" y="121"/>
                </a:cubicBezTo>
                <a:close/>
                <a:moveTo>
                  <a:pt x="36" y="134"/>
                </a:moveTo>
                <a:cubicBezTo>
                  <a:pt x="30" y="135"/>
                  <a:pt x="26" y="138"/>
                  <a:pt x="26" y="144"/>
                </a:cubicBezTo>
                <a:cubicBezTo>
                  <a:pt x="26" y="151"/>
                  <a:pt x="31" y="154"/>
                  <a:pt x="37" y="153"/>
                </a:cubicBezTo>
                <a:cubicBezTo>
                  <a:pt x="42" y="152"/>
                  <a:pt x="48" y="150"/>
                  <a:pt x="48" y="144"/>
                </a:cubicBezTo>
                <a:cubicBezTo>
                  <a:pt x="48" y="138"/>
                  <a:pt x="41" y="136"/>
                  <a:pt x="36" y="134"/>
                </a:cubicBezTo>
                <a:close/>
                <a:moveTo>
                  <a:pt x="869" y="143"/>
                </a:moveTo>
                <a:cubicBezTo>
                  <a:pt x="868" y="137"/>
                  <a:pt x="865" y="134"/>
                  <a:pt x="859" y="134"/>
                </a:cubicBezTo>
                <a:cubicBezTo>
                  <a:pt x="854" y="135"/>
                  <a:pt x="850" y="138"/>
                  <a:pt x="850" y="143"/>
                </a:cubicBezTo>
                <a:cubicBezTo>
                  <a:pt x="850" y="150"/>
                  <a:pt x="855" y="153"/>
                  <a:pt x="861" y="152"/>
                </a:cubicBezTo>
                <a:cubicBezTo>
                  <a:pt x="866" y="152"/>
                  <a:pt x="869" y="149"/>
                  <a:pt x="869" y="14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56"/>
        <p:cNvGrpSpPr/>
        <p:nvPr/>
      </p:nvGrpSpPr>
      <p:grpSpPr>
        <a:xfrm>
          <a:off x="0" y="0"/>
          <a:ext cx="0" cy="0"/>
          <a:chOff x="0" y="0"/>
          <a:chExt cx="0" cy="0"/>
        </a:xfrm>
      </p:grpSpPr>
      <p:pic>
        <p:nvPicPr>
          <p:cNvPr id="15364" name="Picture 4" descr="NFT (Non Fungible Token) ¿Qué es y cómo funciona? | AyudaLey Dato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857" name="Google Shape;857;p54"/>
          <p:cNvSpPr txBox="1">
            <a:spLocks noGrp="1"/>
          </p:cNvSpPr>
          <p:nvPr>
            <p:ph type="body" idx="1"/>
          </p:nvPr>
        </p:nvSpPr>
        <p:spPr>
          <a:xfrm>
            <a:off x="295623" y="144378"/>
            <a:ext cx="3827197" cy="2889249"/>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3600" dirty="0">
                <a:solidFill>
                  <a:srgbClr val="C81D31"/>
                </a:solidFill>
                <a:latin typeface="Bungee" panose="020B0604020202020204" charset="0"/>
              </a:rPr>
              <a:t>A PICTURE IS WORTH A THOUSAND WORDS</a:t>
            </a:r>
            <a:endParaRPr sz="3600" dirty="0">
              <a:solidFill>
                <a:srgbClr val="C81D31"/>
              </a:solidFill>
              <a:latin typeface="Bungee" panose="020B0604020202020204" charset="0"/>
            </a:endParaRPr>
          </a:p>
        </p:txBody>
      </p:sp>
      <p:sp>
        <p:nvSpPr>
          <p:cNvPr id="7" name="Google Shape;3004;p31"/>
          <p:cNvSpPr txBox="1">
            <a:spLocks/>
          </p:cNvSpPr>
          <p:nvPr/>
        </p:nvSpPr>
        <p:spPr>
          <a:xfrm>
            <a:off x="6436774" y="2505927"/>
            <a:ext cx="2552100" cy="527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s-PE" sz="2800" b="1" dirty="0" err="1" smtClean="0">
                <a:solidFill>
                  <a:srgbClr val="FFFFFF"/>
                </a:solidFill>
              </a:rPr>
              <a:t>conclusion</a:t>
            </a:r>
            <a:endParaRPr lang="es-PE" sz="2800" b="1" dirty="0">
              <a:solidFill>
                <a:srgbClr val="FFFFFF"/>
              </a:solidFill>
            </a:endParaRPr>
          </a:p>
        </p:txBody>
      </p:sp>
      <p:sp>
        <p:nvSpPr>
          <p:cNvPr id="8" name="Google Shape;3005;p31"/>
          <p:cNvSpPr txBox="1">
            <a:spLocks/>
          </p:cNvSpPr>
          <p:nvPr/>
        </p:nvSpPr>
        <p:spPr>
          <a:xfrm>
            <a:off x="6436774" y="2959736"/>
            <a:ext cx="2552100"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600" b="1" smtClean="0">
                <a:solidFill>
                  <a:srgbClr val="FFFFFF"/>
                </a:solidFill>
              </a:rPr>
              <a:t>You can describe the topic of the section here</a:t>
            </a:r>
            <a:endParaRPr lang="en-US" sz="1600" b="1">
              <a:solidFill>
                <a:srgbClr val="FFFFFF"/>
              </a:solidFill>
            </a:endParaRPr>
          </a:p>
        </p:txBody>
      </p:sp>
      <p:sp>
        <p:nvSpPr>
          <p:cNvPr id="9" name="Google Shape;857;p54"/>
          <p:cNvSpPr txBox="1">
            <a:spLocks/>
          </p:cNvSpPr>
          <p:nvPr/>
        </p:nvSpPr>
        <p:spPr>
          <a:xfrm>
            <a:off x="204749" y="144377"/>
            <a:ext cx="3827197" cy="288924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228600" algn="l" rtl="0">
              <a:lnSpc>
                <a:spcPct val="90000"/>
              </a:lnSpc>
              <a:spcBef>
                <a:spcPts val="0"/>
              </a:spcBef>
              <a:spcAft>
                <a:spcPts val="0"/>
              </a:spcAft>
              <a:buClr>
                <a:schemeClr val="lt1"/>
              </a:buClr>
              <a:buSzPts val="1800"/>
              <a:buFont typeface="Advent Pro Medium"/>
              <a:buNone/>
              <a:defRPr sz="3900" b="0" i="0" u="none" strike="noStrike" cap="none">
                <a:solidFill>
                  <a:schemeClr val="lt1"/>
                </a:solidFill>
                <a:latin typeface="Bellefair"/>
                <a:ea typeface="Bellefair"/>
                <a:cs typeface="Bellefair"/>
                <a:sym typeface="Bellefair"/>
              </a:defRPr>
            </a:lvl1pPr>
            <a:lvl2pPr marL="914400" marR="0" lvl="1" indent="-317500" algn="l" rtl="0">
              <a:lnSpc>
                <a:spcPct val="115000"/>
              </a:lnSpc>
              <a:spcBef>
                <a:spcPts val="1600"/>
              </a:spcBef>
              <a:spcAft>
                <a:spcPts val="0"/>
              </a:spcAft>
              <a:buClr>
                <a:schemeClr val="lt1"/>
              </a:buClr>
              <a:buSzPts val="1400"/>
              <a:buFont typeface="Advent Pro Medium"/>
              <a:buChar char="○"/>
              <a:defRPr sz="1400" b="0" i="0" u="none" strike="noStrike" cap="none">
                <a:solidFill>
                  <a:schemeClr val="lt1"/>
                </a:solidFill>
                <a:latin typeface="Advent Pro Medium"/>
                <a:ea typeface="Advent Pro Medium"/>
                <a:cs typeface="Advent Pro Medium"/>
                <a:sym typeface="Advent Pro Medium"/>
              </a:defRPr>
            </a:lvl2pPr>
            <a:lvl3pPr marL="1371600" marR="0" lvl="2" indent="-317500" algn="l" rtl="0">
              <a:lnSpc>
                <a:spcPct val="115000"/>
              </a:lnSpc>
              <a:spcBef>
                <a:spcPts val="1600"/>
              </a:spcBef>
              <a:spcAft>
                <a:spcPts val="0"/>
              </a:spcAft>
              <a:buClr>
                <a:schemeClr val="lt1"/>
              </a:buClr>
              <a:buSzPts val="1400"/>
              <a:buFont typeface="Advent Pro Medium"/>
              <a:buChar char="■"/>
              <a:defRPr sz="1400" b="0" i="0" u="none" strike="noStrike" cap="none">
                <a:solidFill>
                  <a:schemeClr val="lt1"/>
                </a:solidFill>
                <a:latin typeface="Advent Pro Medium"/>
                <a:ea typeface="Advent Pro Medium"/>
                <a:cs typeface="Advent Pro Medium"/>
                <a:sym typeface="Advent Pro Medium"/>
              </a:defRPr>
            </a:lvl3pPr>
            <a:lvl4pPr marL="1828800" marR="0" lvl="3" indent="-317500" algn="l" rtl="0">
              <a:lnSpc>
                <a:spcPct val="115000"/>
              </a:lnSpc>
              <a:spcBef>
                <a:spcPts val="1600"/>
              </a:spcBef>
              <a:spcAft>
                <a:spcPts val="0"/>
              </a:spcAft>
              <a:buClr>
                <a:schemeClr val="lt1"/>
              </a:buClr>
              <a:buSzPts val="1400"/>
              <a:buFont typeface="Advent Pro Medium"/>
              <a:buChar char="●"/>
              <a:defRPr sz="1400" b="0" i="0" u="none" strike="noStrike" cap="none">
                <a:solidFill>
                  <a:schemeClr val="lt1"/>
                </a:solidFill>
                <a:latin typeface="Advent Pro Medium"/>
                <a:ea typeface="Advent Pro Medium"/>
                <a:cs typeface="Advent Pro Medium"/>
                <a:sym typeface="Advent Pro Medium"/>
              </a:defRPr>
            </a:lvl4pPr>
            <a:lvl5pPr marL="2286000" marR="0" lvl="4" indent="-317500" algn="l" rtl="0">
              <a:lnSpc>
                <a:spcPct val="115000"/>
              </a:lnSpc>
              <a:spcBef>
                <a:spcPts val="1600"/>
              </a:spcBef>
              <a:spcAft>
                <a:spcPts val="0"/>
              </a:spcAft>
              <a:buClr>
                <a:schemeClr val="lt1"/>
              </a:buClr>
              <a:buSzPts val="1400"/>
              <a:buFont typeface="Advent Pro Medium"/>
              <a:buChar char="○"/>
              <a:defRPr sz="1400" b="0" i="0" u="none" strike="noStrike" cap="none">
                <a:solidFill>
                  <a:schemeClr val="lt1"/>
                </a:solidFill>
                <a:latin typeface="Advent Pro Medium"/>
                <a:ea typeface="Advent Pro Medium"/>
                <a:cs typeface="Advent Pro Medium"/>
                <a:sym typeface="Advent Pro Medium"/>
              </a:defRPr>
            </a:lvl5pPr>
            <a:lvl6pPr marL="2743200" marR="0" lvl="5" indent="-317500" algn="l" rtl="0">
              <a:lnSpc>
                <a:spcPct val="115000"/>
              </a:lnSpc>
              <a:spcBef>
                <a:spcPts val="1600"/>
              </a:spcBef>
              <a:spcAft>
                <a:spcPts val="0"/>
              </a:spcAft>
              <a:buClr>
                <a:schemeClr val="lt1"/>
              </a:buClr>
              <a:buSzPts val="1400"/>
              <a:buFont typeface="Advent Pro Medium"/>
              <a:buChar char="■"/>
              <a:defRPr sz="1400" b="0" i="0" u="none" strike="noStrike" cap="none">
                <a:solidFill>
                  <a:schemeClr val="lt1"/>
                </a:solidFill>
                <a:latin typeface="Advent Pro Medium"/>
                <a:ea typeface="Advent Pro Medium"/>
                <a:cs typeface="Advent Pro Medium"/>
                <a:sym typeface="Advent Pro Medium"/>
              </a:defRPr>
            </a:lvl6pPr>
            <a:lvl7pPr marL="3200400" marR="0" lvl="6" indent="-317500" algn="l" rtl="0">
              <a:lnSpc>
                <a:spcPct val="115000"/>
              </a:lnSpc>
              <a:spcBef>
                <a:spcPts val="1600"/>
              </a:spcBef>
              <a:spcAft>
                <a:spcPts val="0"/>
              </a:spcAft>
              <a:buClr>
                <a:schemeClr val="lt1"/>
              </a:buClr>
              <a:buSzPts val="1400"/>
              <a:buFont typeface="Advent Pro Medium"/>
              <a:buChar char="●"/>
              <a:defRPr sz="1400" b="0" i="0" u="none" strike="noStrike" cap="none">
                <a:solidFill>
                  <a:schemeClr val="lt1"/>
                </a:solidFill>
                <a:latin typeface="Advent Pro Medium"/>
                <a:ea typeface="Advent Pro Medium"/>
                <a:cs typeface="Advent Pro Medium"/>
                <a:sym typeface="Advent Pro Medium"/>
              </a:defRPr>
            </a:lvl7pPr>
            <a:lvl8pPr marL="3657600" marR="0" lvl="7" indent="-317500" algn="l" rtl="0">
              <a:lnSpc>
                <a:spcPct val="115000"/>
              </a:lnSpc>
              <a:spcBef>
                <a:spcPts val="1600"/>
              </a:spcBef>
              <a:spcAft>
                <a:spcPts val="0"/>
              </a:spcAft>
              <a:buClr>
                <a:schemeClr val="lt1"/>
              </a:buClr>
              <a:buSzPts val="1400"/>
              <a:buFont typeface="Advent Pro Medium"/>
              <a:buChar char="○"/>
              <a:defRPr sz="1400" b="0" i="0" u="none" strike="noStrike" cap="none">
                <a:solidFill>
                  <a:schemeClr val="lt1"/>
                </a:solidFill>
                <a:latin typeface="Advent Pro Medium"/>
                <a:ea typeface="Advent Pro Medium"/>
                <a:cs typeface="Advent Pro Medium"/>
                <a:sym typeface="Advent Pro Medium"/>
              </a:defRPr>
            </a:lvl8pPr>
            <a:lvl9pPr marL="4114800" marR="0" lvl="8" indent="-317500" algn="l" rtl="0">
              <a:lnSpc>
                <a:spcPct val="115000"/>
              </a:lnSpc>
              <a:spcBef>
                <a:spcPts val="1600"/>
              </a:spcBef>
              <a:spcAft>
                <a:spcPts val="1600"/>
              </a:spcAft>
              <a:buClr>
                <a:schemeClr val="lt1"/>
              </a:buClr>
              <a:buSzPts val="1400"/>
              <a:buFont typeface="Advent Pro Medium"/>
              <a:buChar char="■"/>
              <a:defRPr sz="1400" b="0" i="0" u="none" strike="noStrike" cap="none">
                <a:solidFill>
                  <a:schemeClr val="lt1"/>
                </a:solidFill>
                <a:latin typeface="Advent Pro Medium"/>
                <a:ea typeface="Advent Pro Medium"/>
                <a:cs typeface="Advent Pro Medium"/>
                <a:sym typeface="Advent Pro Medium"/>
              </a:defRPr>
            </a:lvl9pPr>
          </a:lstStyle>
          <a:p>
            <a:pPr marL="0" indent="0">
              <a:buClr>
                <a:schemeClr val="dk1"/>
              </a:buClr>
              <a:buSzPts val="1100"/>
              <a:buFont typeface="Arial"/>
              <a:buNone/>
            </a:pPr>
            <a:r>
              <a:rPr lang="en-US" sz="3600" smtClean="0">
                <a:solidFill>
                  <a:srgbClr val="FFFFFF"/>
                </a:solidFill>
                <a:latin typeface="Bungee" panose="020B0604020202020204" charset="0"/>
              </a:rPr>
              <a:t>A PICTURE IS WORTH A THOUSAND WORDS</a:t>
            </a:r>
            <a:endParaRPr lang="en-US" sz="3600" dirty="0">
              <a:solidFill>
                <a:srgbClr val="FFFFFF"/>
              </a:solidFill>
              <a:latin typeface="Bungee" panose="020B0604020202020204" charset="0"/>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4848"/>
        <p:cNvGrpSpPr/>
        <p:nvPr/>
      </p:nvGrpSpPr>
      <p:grpSpPr>
        <a:xfrm>
          <a:off x="0" y="0"/>
          <a:ext cx="0" cy="0"/>
          <a:chOff x="0" y="0"/>
          <a:chExt cx="0" cy="0"/>
        </a:xfrm>
      </p:grpSpPr>
      <p:sp>
        <p:nvSpPr>
          <p:cNvPr id="4849" name="Google Shape;4849;p34"/>
          <p:cNvSpPr txBox="1">
            <a:spLocks noGrp="1"/>
          </p:cNvSpPr>
          <p:nvPr>
            <p:ph type="title"/>
          </p:nvPr>
        </p:nvSpPr>
        <p:spPr>
          <a:xfrm>
            <a:off x="4320052" y="2573568"/>
            <a:ext cx="43602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—Someone Famous</a:t>
            </a:r>
            <a:endParaRPr dirty="0"/>
          </a:p>
        </p:txBody>
      </p:sp>
      <p:sp>
        <p:nvSpPr>
          <p:cNvPr id="4850" name="Google Shape;4850;p34"/>
          <p:cNvSpPr txBox="1">
            <a:spLocks noGrp="1"/>
          </p:cNvSpPr>
          <p:nvPr>
            <p:ph type="subTitle" idx="1"/>
          </p:nvPr>
        </p:nvSpPr>
        <p:spPr>
          <a:xfrm>
            <a:off x="3340706" y="969230"/>
            <a:ext cx="5339546" cy="1478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“This is a quote, words full of wisdom that somebody important said and can make the reader get inspired”</a:t>
            </a:r>
            <a:endParaRPr dirty="0"/>
          </a:p>
        </p:txBody>
      </p:sp>
      <p:sp>
        <p:nvSpPr>
          <p:cNvPr id="836" name="Rectángulo 835"/>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837" name="Rectángulo redondeado 836"/>
          <p:cNvSpPr/>
          <p:nvPr/>
        </p:nvSpPr>
        <p:spPr>
          <a:xfrm>
            <a:off x="4809983" y="176464"/>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6" name="Freeform 5"/>
          <p:cNvSpPr>
            <a:spLocks/>
          </p:cNvSpPr>
          <p:nvPr/>
        </p:nvSpPr>
        <p:spPr bwMode="auto">
          <a:xfrm>
            <a:off x="2003425" y="2157413"/>
            <a:ext cx="139700" cy="134937"/>
          </a:xfrm>
          <a:custGeom>
            <a:avLst/>
            <a:gdLst>
              <a:gd name="T0" fmla="*/ 15 w 33"/>
              <a:gd name="T1" fmla="*/ 32 h 32"/>
              <a:gd name="T2" fmla="*/ 1 w 33"/>
              <a:gd name="T3" fmla="*/ 15 h 32"/>
              <a:gd name="T4" fmla="*/ 17 w 33"/>
              <a:gd name="T5" fmla="*/ 0 h 32"/>
              <a:gd name="T6" fmla="*/ 32 w 33"/>
              <a:gd name="T7" fmla="*/ 17 h 32"/>
              <a:gd name="T8" fmla="*/ 15 w 33"/>
              <a:gd name="T9" fmla="*/ 32 h 32"/>
            </a:gdLst>
            <a:ahLst/>
            <a:cxnLst>
              <a:cxn ang="0">
                <a:pos x="T0" y="T1"/>
              </a:cxn>
              <a:cxn ang="0">
                <a:pos x="T2" y="T3"/>
              </a:cxn>
              <a:cxn ang="0">
                <a:pos x="T4" y="T5"/>
              </a:cxn>
              <a:cxn ang="0">
                <a:pos x="T6" y="T7"/>
              </a:cxn>
              <a:cxn ang="0">
                <a:pos x="T8" y="T9"/>
              </a:cxn>
            </a:cxnLst>
            <a:rect l="0" t="0" r="r" b="b"/>
            <a:pathLst>
              <a:path w="33" h="32">
                <a:moveTo>
                  <a:pt x="15" y="32"/>
                </a:moveTo>
                <a:cubicBezTo>
                  <a:pt x="6" y="31"/>
                  <a:pt x="0" y="24"/>
                  <a:pt x="1" y="15"/>
                </a:cubicBezTo>
                <a:cubicBezTo>
                  <a:pt x="1" y="6"/>
                  <a:pt x="9" y="0"/>
                  <a:pt x="17" y="0"/>
                </a:cubicBezTo>
                <a:cubicBezTo>
                  <a:pt x="25" y="1"/>
                  <a:pt x="33" y="9"/>
                  <a:pt x="32" y="17"/>
                </a:cubicBezTo>
                <a:cubicBezTo>
                  <a:pt x="32" y="26"/>
                  <a:pt x="24" y="32"/>
                  <a:pt x="15" y="3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7" name="Freeform 6"/>
          <p:cNvSpPr>
            <a:spLocks/>
          </p:cNvSpPr>
          <p:nvPr/>
        </p:nvSpPr>
        <p:spPr bwMode="auto">
          <a:xfrm>
            <a:off x="727075" y="2584450"/>
            <a:ext cx="134938" cy="134937"/>
          </a:xfrm>
          <a:custGeom>
            <a:avLst/>
            <a:gdLst>
              <a:gd name="T0" fmla="*/ 16 w 32"/>
              <a:gd name="T1" fmla="*/ 32 h 32"/>
              <a:gd name="T2" fmla="*/ 0 w 32"/>
              <a:gd name="T3" fmla="*/ 16 h 32"/>
              <a:gd name="T4" fmla="*/ 16 w 32"/>
              <a:gd name="T5" fmla="*/ 1 h 32"/>
              <a:gd name="T6" fmla="*/ 32 w 32"/>
              <a:gd name="T7" fmla="*/ 16 h 32"/>
              <a:gd name="T8" fmla="*/ 16 w 32"/>
              <a:gd name="T9" fmla="*/ 32 h 32"/>
            </a:gdLst>
            <a:ahLst/>
            <a:cxnLst>
              <a:cxn ang="0">
                <a:pos x="T0" y="T1"/>
              </a:cxn>
              <a:cxn ang="0">
                <a:pos x="T2" y="T3"/>
              </a:cxn>
              <a:cxn ang="0">
                <a:pos x="T4" y="T5"/>
              </a:cxn>
              <a:cxn ang="0">
                <a:pos x="T6" y="T7"/>
              </a:cxn>
              <a:cxn ang="0">
                <a:pos x="T8" y="T9"/>
              </a:cxn>
            </a:cxnLst>
            <a:rect l="0" t="0" r="r" b="b"/>
            <a:pathLst>
              <a:path w="32" h="32">
                <a:moveTo>
                  <a:pt x="16" y="32"/>
                </a:moveTo>
                <a:cubicBezTo>
                  <a:pt x="7" y="32"/>
                  <a:pt x="0" y="25"/>
                  <a:pt x="0" y="16"/>
                </a:cubicBezTo>
                <a:cubicBezTo>
                  <a:pt x="0" y="7"/>
                  <a:pt x="8" y="0"/>
                  <a:pt x="16" y="1"/>
                </a:cubicBezTo>
                <a:cubicBezTo>
                  <a:pt x="25" y="1"/>
                  <a:pt x="32" y="8"/>
                  <a:pt x="32" y="16"/>
                </a:cubicBezTo>
                <a:cubicBezTo>
                  <a:pt x="32" y="25"/>
                  <a:pt x="24" y="32"/>
                  <a:pt x="16" y="3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8" name="Freeform 7"/>
          <p:cNvSpPr>
            <a:spLocks/>
          </p:cNvSpPr>
          <p:nvPr/>
        </p:nvSpPr>
        <p:spPr bwMode="auto">
          <a:xfrm>
            <a:off x="3127375" y="3416300"/>
            <a:ext cx="134938" cy="134937"/>
          </a:xfrm>
          <a:custGeom>
            <a:avLst/>
            <a:gdLst>
              <a:gd name="T0" fmla="*/ 16 w 32"/>
              <a:gd name="T1" fmla="*/ 32 h 32"/>
              <a:gd name="T2" fmla="*/ 1 w 32"/>
              <a:gd name="T3" fmla="*/ 16 h 32"/>
              <a:gd name="T4" fmla="*/ 16 w 32"/>
              <a:gd name="T5" fmla="*/ 1 h 32"/>
              <a:gd name="T6" fmla="*/ 32 w 32"/>
              <a:gd name="T7" fmla="*/ 17 h 32"/>
              <a:gd name="T8" fmla="*/ 16 w 32"/>
              <a:gd name="T9" fmla="*/ 32 h 32"/>
            </a:gdLst>
            <a:ahLst/>
            <a:cxnLst>
              <a:cxn ang="0">
                <a:pos x="T0" y="T1"/>
              </a:cxn>
              <a:cxn ang="0">
                <a:pos x="T2" y="T3"/>
              </a:cxn>
              <a:cxn ang="0">
                <a:pos x="T4" y="T5"/>
              </a:cxn>
              <a:cxn ang="0">
                <a:pos x="T6" y="T7"/>
              </a:cxn>
              <a:cxn ang="0">
                <a:pos x="T8" y="T9"/>
              </a:cxn>
            </a:cxnLst>
            <a:rect l="0" t="0" r="r" b="b"/>
            <a:pathLst>
              <a:path w="32" h="32">
                <a:moveTo>
                  <a:pt x="16" y="32"/>
                </a:moveTo>
                <a:cubicBezTo>
                  <a:pt x="7" y="32"/>
                  <a:pt x="1" y="25"/>
                  <a:pt x="1" y="16"/>
                </a:cubicBezTo>
                <a:cubicBezTo>
                  <a:pt x="0" y="8"/>
                  <a:pt x="8" y="0"/>
                  <a:pt x="16" y="1"/>
                </a:cubicBezTo>
                <a:cubicBezTo>
                  <a:pt x="25" y="1"/>
                  <a:pt x="32" y="8"/>
                  <a:pt x="32" y="17"/>
                </a:cubicBezTo>
                <a:cubicBezTo>
                  <a:pt x="32" y="25"/>
                  <a:pt x="25" y="32"/>
                  <a:pt x="16" y="3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9" name="Freeform 8"/>
          <p:cNvSpPr>
            <a:spLocks/>
          </p:cNvSpPr>
          <p:nvPr/>
        </p:nvSpPr>
        <p:spPr bwMode="auto">
          <a:xfrm>
            <a:off x="2008188" y="2386013"/>
            <a:ext cx="130175" cy="130175"/>
          </a:xfrm>
          <a:custGeom>
            <a:avLst/>
            <a:gdLst>
              <a:gd name="T0" fmla="*/ 15 w 31"/>
              <a:gd name="T1" fmla="*/ 31 h 31"/>
              <a:gd name="T2" fmla="*/ 0 w 31"/>
              <a:gd name="T3" fmla="*/ 16 h 31"/>
              <a:gd name="T4" fmla="*/ 16 w 31"/>
              <a:gd name="T5" fmla="*/ 0 h 31"/>
              <a:gd name="T6" fmla="*/ 31 w 31"/>
              <a:gd name="T7" fmla="*/ 15 h 31"/>
              <a:gd name="T8" fmla="*/ 15 w 31"/>
              <a:gd name="T9" fmla="*/ 31 h 31"/>
            </a:gdLst>
            <a:ahLst/>
            <a:cxnLst>
              <a:cxn ang="0">
                <a:pos x="T0" y="T1"/>
              </a:cxn>
              <a:cxn ang="0">
                <a:pos x="T2" y="T3"/>
              </a:cxn>
              <a:cxn ang="0">
                <a:pos x="T4" y="T5"/>
              </a:cxn>
              <a:cxn ang="0">
                <a:pos x="T6" y="T7"/>
              </a:cxn>
              <a:cxn ang="0">
                <a:pos x="T8" y="T9"/>
              </a:cxn>
            </a:cxnLst>
            <a:rect l="0" t="0" r="r" b="b"/>
            <a:pathLst>
              <a:path w="31" h="31">
                <a:moveTo>
                  <a:pt x="15" y="31"/>
                </a:moveTo>
                <a:cubicBezTo>
                  <a:pt x="7" y="31"/>
                  <a:pt x="0" y="24"/>
                  <a:pt x="0" y="16"/>
                </a:cubicBezTo>
                <a:cubicBezTo>
                  <a:pt x="0" y="7"/>
                  <a:pt x="7" y="0"/>
                  <a:pt x="16" y="0"/>
                </a:cubicBezTo>
                <a:cubicBezTo>
                  <a:pt x="24" y="0"/>
                  <a:pt x="31" y="7"/>
                  <a:pt x="31" y="15"/>
                </a:cubicBezTo>
                <a:cubicBezTo>
                  <a:pt x="31" y="24"/>
                  <a:pt x="24" y="31"/>
                  <a:pt x="15" y="3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0" name="Freeform 9"/>
          <p:cNvSpPr>
            <a:spLocks/>
          </p:cNvSpPr>
          <p:nvPr/>
        </p:nvSpPr>
        <p:spPr bwMode="auto">
          <a:xfrm>
            <a:off x="925513" y="2693988"/>
            <a:ext cx="134938" cy="130175"/>
          </a:xfrm>
          <a:custGeom>
            <a:avLst/>
            <a:gdLst>
              <a:gd name="T0" fmla="*/ 16 w 32"/>
              <a:gd name="T1" fmla="*/ 31 h 31"/>
              <a:gd name="T2" fmla="*/ 0 w 32"/>
              <a:gd name="T3" fmla="*/ 16 h 31"/>
              <a:gd name="T4" fmla="*/ 16 w 32"/>
              <a:gd name="T5" fmla="*/ 0 h 31"/>
              <a:gd name="T6" fmla="*/ 32 w 32"/>
              <a:gd name="T7" fmla="*/ 16 h 31"/>
              <a:gd name="T8" fmla="*/ 16 w 32"/>
              <a:gd name="T9" fmla="*/ 31 h 31"/>
            </a:gdLst>
            <a:ahLst/>
            <a:cxnLst>
              <a:cxn ang="0">
                <a:pos x="T0" y="T1"/>
              </a:cxn>
              <a:cxn ang="0">
                <a:pos x="T2" y="T3"/>
              </a:cxn>
              <a:cxn ang="0">
                <a:pos x="T4" y="T5"/>
              </a:cxn>
              <a:cxn ang="0">
                <a:pos x="T6" y="T7"/>
              </a:cxn>
              <a:cxn ang="0">
                <a:pos x="T8" y="T9"/>
              </a:cxn>
            </a:cxnLst>
            <a:rect l="0" t="0" r="r" b="b"/>
            <a:pathLst>
              <a:path w="32" h="31">
                <a:moveTo>
                  <a:pt x="16" y="31"/>
                </a:moveTo>
                <a:cubicBezTo>
                  <a:pt x="7" y="31"/>
                  <a:pt x="0" y="24"/>
                  <a:pt x="0" y="16"/>
                </a:cubicBezTo>
                <a:cubicBezTo>
                  <a:pt x="0" y="7"/>
                  <a:pt x="7" y="0"/>
                  <a:pt x="16" y="0"/>
                </a:cubicBezTo>
                <a:cubicBezTo>
                  <a:pt x="24" y="0"/>
                  <a:pt x="32" y="7"/>
                  <a:pt x="32" y="16"/>
                </a:cubicBezTo>
                <a:cubicBezTo>
                  <a:pt x="32" y="24"/>
                  <a:pt x="25" y="31"/>
                  <a:pt x="16" y="3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10"/>
          <p:cNvSpPr>
            <a:spLocks/>
          </p:cNvSpPr>
          <p:nvPr/>
        </p:nvSpPr>
        <p:spPr bwMode="auto">
          <a:xfrm>
            <a:off x="2933700" y="3309938"/>
            <a:ext cx="130175" cy="136525"/>
          </a:xfrm>
          <a:custGeom>
            <a:avLst/>
            <a:gdLst>
              <a:gd name="T0" fmla="*/ 0 w 31"/>
              <a:gd name="T1" fmla="*/ 16 h 32"/>
              <a:gd name="T2" fmla="*/ 15 w 31"/>
              <a:gd name="T3" fmla="*/ 1 h 32"/>
              <a:gd name="T4" fmla="*/ 31 w 31"/>
              <a:gd name="T5" fmla="*/ 16 h 32"/>
              <a:gd name="T6" fmla="*/ 16 w 31"/>
              <a:gd name="T7" fmla="*/ 32 h 32"/>
              <a:gd name="T8" fmla="*/ 0 w 31"/>
              <a:gd name="T9" fmla="*/ 16 h 32"/>
            </a:gdLst>
            <a:ahLst/>
            <a:cxnLst>
              <a:cxn ang="0">
                <a:pos x="T0" y="T1"/>
              </a:cxn>
              <a:cxn ang="0">
                <a:pos x="T2" y="T3"/>
              </a:cxn>
              <a:cxn ang="0">
                <a:pos x="T4" y="T5"/>
              </a:cxn>
              <a:cxn ang="0">
                <a:pos x="T6" y="T7"/>
              </a:cxn>
              <a:cxn ang="0">
                <a:pos x="T8" y="T9"/>
              </a:cxn>
            </a:cxnLst>
            <a:rect l="0" t="0" r="r" b="b"/>
            <a:pathLst>
              <a:path w="31" h="32">
                <a:moveTo>
                  <a:pt x="0" y="16"/>
                </a:moveTo>
                <a:cubicBezTo>
                  <a:pt x="0" y="7"/>
                  <a:pt x="6" y="1"/>
                  <a:pt x="15" y="1"/>
                </a:cubicBezTo>
                <a:cubicBezTo>
                  <a:pt x="24" y="0"/>
                  <a:pt x="31" y="8"/>
                  <a:pt x="31" y="16"/>
                </a:cubicBezTo>
                <a:cubicBezTo>
                  <a:pt x="31" y="24"/>
                  <a:pt x="24" y="32"/>
                  <a:pt x="16" y="32"/>
                </a:cubicBezTo>
                <a:cubicBezTo>
                  <a:pt x="7" y="32"/>
                  <a:pt x="0" y="25"/>
                  <a:pt x="0" y="16"/>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2" name="Freeform 11"/>
          <p:cNvSpPr>
            <a:spLocks/>
          </p:cNvSpPr>
          <p:nvPr/>
        </p:nvSpPr>
        <p:spPr bwMode="auto">
          <a:xfrm>
            <a:off x="2003425" y="4197350"/>
            <a:ext cx="134938" cy="136525"/>
          </a:xfrm>
          <a:custGeom>
            <a:avLst/>
            <a:gdLst>
              <a:gd name="T0" fmla="*/ 16 w 32"/>
              <a:gd name="T1" fmla="*/ 32 h 32"/>
              <a:gd name="T2" fmla="*/ 0 w 32"/>
              <a:gd name="T3" fmla="*/ 16 h 32"/>
              <a:gd name="T4" fmla="*/ 16 w 32"/>
              <a:gd name="T5" fmla="*/ 1 h 32"/>
              <a:gd name="T6" fmla="*/ 32 w 32"/>
              <a:gd name="T7" fmla="*/ 16 h 32"/>
              <a:gd name="T8" fmla="*/ 16 w 32"/>
              <a:gd name="T9" fmla="*/ 32 h 32"/>
            </a:gdLst>
            <a:ahLst/>
            <a:cxnLst>
              <a:cxn ang="0">
                <a:pos x="T0" y="T1"/>
              </a:cxn>
              <a:cxn ang="0">
                <a:pos x="T2" y="T3"/>
              </a:cxn>
              <a:cxn ang="0">
                <a:pos x="T4" y="T5"/>
              </a:cxn>
              <a:cxn ang="0">
                <a:pos x="T6" y="T7"/>
              </a:cxn>
              <a:cxn ang="0">
                <a:pos x="T8" y="T9"/>
              </a:cxn>
            </a:cxnLst>
            <a:rect l="0" t="0" r="r" b="b"/>
            <a:pathLst>
              <a:path w="32" h="32">
                <a:moveTo>
                  <a:pt x="16" y="32"/>
                </a:moveTo>
                <a:cubicBezTo>
                  <a:pt x="7" y="31"/>
                  <a:pt x="0" y="25"/>
                  <a:pt x="0" y="16"/>
                </a:cubicBezTo>
                <a:cubicBezTo>
                  <a:pt x="0" y="8"/>
                  <a:pt x="8" y="0"/>
                  <a:pt x="16" y="1"/>
                </a:cubicBezTo>
                <a:cubicBezTo>
                  <a:pt x="25" y="1"/>
                  <a:pt x="32" y="8"/>
                  <a:pt x="32" y="16"/>
                </a:cubicBezTo>
                <a:cubicBezTo>
                  <a:pt x="32" y="25"/>
                  <a:pt x="25" y="32"/>
                  <a:pt x="16" y="3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3" name="Freeform 12"/>
          <p:cNvSpPr>
            <a:spLocks/>
          </p:cNvSpPr>
          <p:nvPr/>
        </p:nvSpPr>
        <p:spPr bwMode="auto">
          <a:xfrm>
            <a:off x="3330575" y="3525838"/>
            <a:ext cx="131763" cy="131762"/>
          </a:xfrm>
          <a:custGeom>
            <a:avLst/>
            <a:gdLst>
              <a:gd name="T0" fmla="*/ 15 w 31"/>
              <a:gd name="T1" fmla="*/ 0 h 31"/>
              <a:gd name="T2" fmla="*/ 31 w 31"/>
              <a:gd name="T3" fmla="*/ 16 h 31"/>
              <a:gd name="T4" fmla="*/ 16 w 31"/>
              <a:gd name="T5" fmla="*/ 31 h 31"/>
              <a:gd name="T6" fmla="*/ 0 w 31"/>
              <a:gd name="T7" fmla="*/ 15 h 31"/>
              <a:gd name="T8" fmla="*/ 15 w 31"/>
              <a:gd name="T9" fmla="*/ 0 h 31"/>
            </a:gdLst>
            <a:ahLst/>
            <a:cxnLst>
              <a:cxn ang="0">
                <a:pos x="T0" y="T1"/>
              </a:cxn>
              <a:cxn ang="0">
                <a:pos x="T2" y="T3"/>
              </a:cxn>
              <a:cxn ang="0">
                <a:pos x="T4" y="T5"/>
              </a:cxn>
              <a:cxn ang="0">
                <a:pos x="T6" y="T7"/>
              </a:cxn>
              <a:cxn ang="0">
                <a:pos x="T8" y="T9"/>
              </a:cxn>
            </a:cxnLst>
            <a:rect l="0" t="0" r="r" b="b"/>
            <a:pathLst>
              <a:path w="31" h="31">
                <a:moveTo>
                  <a:pt x="15" y="0"/>
                </a:moveTo>
                <a:cubicBezTo>
                  <a:pt x="24" y="0"/>
                  <a:pt x="31" y="7"/>
                  <a:pt x="31" y="16"/>
                </a:cubicBezTo>
                <a:cubicBezTo>
                  <a:pt x="31" y="24"/>
                  <a:pt x="24" y="31"/>
                  <a:pt x="16" y="31"/>
                </a:cubicBezTo>
                <a:cubicBezTo>
                  <a:pt x="7" y="31"/>
                  <a:pt x="0" y="24"/>
                  <a:pt x="0" y="15"/>
                </a:cubicBezTo>
                <a:cubicBezTo>
                  <a:pt x="0" y="7"/>
                  <a:pt x="6" y="0"/>
                  <a:pt x="15"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4" name="Freeform 13"/>
          <p:cNvSpPr>
            <a:spLocks/>
          </p:cNvSpPr>
          <p:nvPr/>
        </p:nvSpPr>
        <p:spPr bwMode="auto">
          <a:xfrm>
            <a:off x="2003425" y="4425950"/>
            <a:ext cx="134938" cy="134937"/>
          </a:xfrm>
          <a:custGeom>
            <a:avLst/>
            <a:gdLst>
              <a:gd name="T0" fmla="*/ 16 w 32"/>
              <a:gd name="T1" fmla="*/ 0 h 32"/>
              <a:gd name="T2" fmla="*/ 32 w 32"/>
              <a:gd name="T3" fmla="*/ 16 h 32"/>
              <a:gd name="T4" fmla="*/ 16 w 32"/>
              <a:gd name="T5" fmla="*/ 31 h 32"/>
              <a:gd name="T6" fmla="*/ 0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cubicBezTo>
                  <a:pt x="25" y="0"/>
                  <a:pt x="32" y="7"/>
                  <a:pt x="32" y="16"/>
                </a:cubicBezTo>
                <a:cubicBezTo>
                  <a:pt x="32" y="24"/>
                  <a:pt x="24" y="32"/>
                  <a:pt x="16" y="31"/>
                </a:cubicBezTo>
                <a:cubicBezTo>
                  <a:pt x="8" y="31"/>
                  <a:pt x="0" y="24"/>
                  <a:pt x="0" y="16"/>
                </a:cubicBezTo>
                <a:cubicBezTo>
                  <a:pt x="0" y="7"/>
                  <a:pt x="7" y="0"/>
                  <a:pt x="16"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5" name="Freeform 14"/>
          <p:cNvSpPr>
            <a:spLocks/>
          </p:cNvSpPr>
          <p:nvPr/>
        </p:nvSpPr>
        <p:spPr bwMode="auto">
          <a:xfrm>
            <a:off x="2008188" y="1933575"/>
            <a:ext cx="130175" cy="130175"/>
          </a:xfrm>
          <a:custGeom>
            <a:avLst/>
            <a:gdLst>
              <a:gd name="T0" fmla="*/ 16 w 31"/>
              <a:gd name="T1" fmla="*/ 31 h 31"/>
              <a:gd name="T2" fmla="*/ 0 w 31"/>
              <a:gd name="T3" fmla="*/ 15 h 31"/>
              <a:gd name="T4" fmla="*/ 15 w 31"/>
              <a:gd name="T5" fmla="*/ 0 h 31"/>
              <a:gd name="T6" fmla="*/ 31 w 31"/>
              <a:gd name="T7" fmla="*/ 16 h 31"/>
              <a:gd name="T8" fmla="*/ 16 w 31"/>
              <a:gd name="T9" fmla="*/ 31 h 31"/>
            </a:gdLst>
            <a:ahLst/>
            <a:cxnLst>
              <a:cxn ang="0">
                <a:pos x="T0" y="T1"/>
              </a:cxn>
              <a:cxn ang="0">
                <a:pos x="T2" y="T3"/>
              </a:cxn>
              <a:cxn ang="0">
                <a:pos x="T4" y="T5"/>
              </a:cxn>
              <a:cxn ang="0">
                <a:pos x="T6" y="T7"/>
              </a:cxn>
              <a:cxn ang="0">
                <a:pos x="T8" y="T9"/>
              </a:cxn>
            </a:cxnLst>
            <a:rect l="0" t="0" r="r" b="b"/>
            <a:pathLst>
              <a:path w="31" h="31">
                <a:moveTo>
                  <a:pt x="16" y="31"/>
                </a:moveTo>
                <a:cubicBezTo>
                  <a:pt x="7" y="31"/>
                  <a:pt x="0" y="24"/>
                  <a:pt x="0" y="15"/>
                </a:cubicBezTo>
                <a:cubicBezTo>
                  <a:pt x="0" y="7"/>
                  <a:pt x="6" y="0"/>
                  <a:pt x="15" y="0"/>
                </a:cubicBezTo>
                <a:cubicBezTo>
                  <a:pt x="24" y="0"/>
                  <a:pt x="31" y="7"/>
                  <a:pt x="31" y="16"/>
                </a:cubicBezTo>
                <a:cubicBezTo>
                  <a:pt x="31" y="24"/>
                  <a:pt x="24" y="31"/>
                  <a:pt x="16" y="3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6" name="Freeform 15"/>
          <p:cNvSpPr>
            <a:spLocks noEditPoints="1"/>
          </p:cNvSpPr>
          <p:nvPr/>
        </p:nvSpPr>
        <p:spPr bwMode="auto">
          <a:xfrm>
            <a:off x="973138" y="2473325"/>
            <a:ext cx="2205038" cy="1627187"/>
          </a:xfrm>
          <a:custGeom>
            <a:avLst/>
            <a:gdLst>
              <a:gd name="T0" fmla="*/ 403 w 522"/>
              <a:gd name="T1" fmla="*/ 64 h 385"/>
              <a:gd name="T2" fmla="*/ 371 w 522"/>
              <a:gd name="T3" fmla="*/ 42 h 385"/>
              <a:gd name="T4" fmla="*/ 289 w 522"/>
              <a:gd name="T5" fmla="*/ 7 h 385"/>
              <a:gd name="T6" fmla="*/ 334 w 522"/>
              <a:gd name="T7" fmla="*/ 41 h 385"/>
              <a:gd name="T8" fmla="*/ 255 w 522"/>
              <a:gd name="T9" fmla="*/ 73 h 385"/>
              <a:gd name="T10" fmla="*/ 191 w 522"/>
              <a:gd name="T11" fmla="*/ 37 h 385"/>
              <a:gd name="T12" fmla="*/ 230 w 522"/>
              <a:gd name="T13" fmla="*/ 4 h 385"/>
              <a:gd name="T14" fmla="*/ 150 w 522"/>
              <a:gd name="T15" fmla="*/ 42 h 385"/>
              <a:gd name="T16" fmla="*/ 120 w 522"/>
              <a:gd name="T17" fmla="*/ 65 h 385"/>
              <a:gd name="T18" fmla="*/ 0 w 522"/>
              <a:gd name="T19" fmla="*/ 120 h 385"/>
              <a:gd name="T20" fmla="*/ 0 w 522"/>
              <a:gd name="T21" fmla="*/ 248 h 385"/>
              <a:gd name="T22" fmla="*/ 117 w 522"/>
              <a:gd name="T23" fmla="*/ 307 h 385"/>
              <a:gd name="T24" fmla="*/ 150 w 522"/>
              <a:gd name="T25" fmla="*/ 325 h 385"/>
              <a:gd name="T26" fmla="*/ 266 w 522"/>
              <a:gd name="T27" fmla="*/ 383 h 385"/>
              <a:gd name="T28" fmla="*/ 371 w 522"/>
              <a:gd name="T29" fmla="*/ 298 h 385"/>
              <a:gd name="T30" fmla="*/ 418 w 522"/>
              <a:gd name="T31" fmla="*/ 307 h 385"/>
              <a:gd name="T32" fmla="*/ 496 w 522"/>
              <a:gd name="T33" fmla="*/ 261 h 385"/>
              <a:gd name="T34" fmla="*/ 428 w 522"/>
              <a:gd name="T35" fmla="*/ 280 h 385"/>
              <a:gd name="T36" fmla="*/ 427 w 522"/>
              <a:gd name="T37" fmla="*/ 168 h 385"/>
              <a:gd name="T38" fmla="*/ 502 w 522"/>
              <a:gd name="T39" fmla="*/ 178 h 385"/>
              <a:gd name="T40" fmla="*/ 522 w 522"/>
              <a:gd name="T41" fmla="*/ 119 h 385"/>
              <a:gd name="T42" fmla="*/ 342 w 522"/>
              <a:gd name="T43" fmla="*/ 60 h 385"/>
              <a:gd name="T44" fmla="*/ 345 w 522"/>
              <a:gd name="T45" fmla="*/ 91 h 385"/>
              <a:gd name="T46" fmla="*/ 301 w 522"/>
              <a:gd name="T47" fmla="*/ 148 h 385"/>
              <a:gd name="T48" fmla="*/ 270 w 522"/>
              <a:gd name="T49" fmla="*/ 135 h 385"/>
              <a:gd name="T50" fmla="*/ 170 w 522"/>
              <a:gd name="T51" fmla="*/ 62 h 385"/>
              <a:gd name="T52" fmla="*/ 250 w 522"/>
              <a:gd name="T53" fmla="*/ 98 h 385"/>
              <a:gd name="T54" fmla="*/ 251 w 522"/>
              <a:gd name="T55" fmla="*/ 135 h 385"/>
              <a:gd name="T56" fmla="*/ 221 w 522"/>
              <a:gd name="T57" fmla="*/ 148 h 385"/>
              <a:gd name="T58" fmla="*/ 176 w 522"/>
              <a:gd name="T59" fmla="*/ 91 h 385"/>
              <a:gd name="T60" fmla="*/ 94 w 522"/>
              <a:gd name="T61" fmla="*/ 280 h 385"/>
              <a:gd name="T62" fmla="*/ 20 w 522"/>
              <a:gd name="T63" fmla="*/ 141 h 385"/>
              <a:gd name="T64" fmla="*/ 101 w 522"/>
              <a:gd name="T65" fmla="*/ 176 h 385"/>
              <a:gd name="T66" fmla="*/ 94 w 522"/>
              <a:gd name="T67" fmla="*/ 280 h 385"/>
              <a:gd name="T68" fmla="*/ 105 w 522"/>
              <a:gd name="T69" fmla="*/ 150 h 385"/>
              <a:gd name="T70" fmla="*/ 41 w 522"/>
              <a:gd name="T71" fmla="*/ 115 h 385"/>
              <a:gd name="T72" fmla="*/ 180 w 522"/>
              <a:gd name="T73" fmla="*/ 114 h 385"/>
              <a:gd name="T74" fmla="*/ 116 w 522"/>
              <a:gd name="T75" fmla="*/ 150 h 385"/>
              <a:gd name="T76" fmla="*/ 142 w 522"/>
              <a:gd name="T77" fmla="*/ 273 h 385"/>
              <a:gd name="T78" fmla="*/ 121 w 522"/>
              <a:gd name="T79" fmla="*/ 225 h 385"/>
              <a:gd name="T80" fmla="*/ 193 w 522"/>
              <a:gd name="T81" fmla="*/ 137 h 385"/>
              <a:gd name="T82" fmla="*/ 159 w 522"/>
              <a:gd name="T83" fmla="*/ 183 h 385"/>
              <a:gd name="T84" fmla="*/ 251 w 522"/>
              <a:gd name="T85" fmla="*/ 350 h 385"/>
              <a:gd name="T86" fmla="*/ 170 w 522"/>
              <a:gd name="T87" fmla="*/ 315 h 385"/>
              <a:gd name="T88" fmla="*/ 243 w 522"/>
              <a:gd name="T89" fmla="*/ 242 h 385"/>
              <a:gd name="T90" fmla="*/ 260 w 522"/>
              <a:gd name="T91" fmla="*/ 227 h 385"/>
              <a:gd name="T92" fmla="*/ 187 w 522"/>
              <a:gd name="T93" fmla="*/ 193 h 385"/>
              <a:gd name="T94" fmla="*/ 266 w 522"/>
              <a:gd name="T95" fmla="*/ 161 h 385"/>
              <a:gd name="T96" fmla="*/ 329 w 522"/>
              <a:gd name="T97" fmla="*/ 197 h 385"/>
              <a:gd name="T98" fmla="*/ 345 w 522"/>
              <a:gd name="T99" fmla="*/ 325 h 385"/>
              <a:gd name="T100" fmla="*/ 270 w 522"/>
              <a:gd name="T101" fmla="*/ 253 h 385"/>
              <a:gd name="T102" fmla="*/ 351 w 522"/>
              <a:gd name="T103" fmla="*/ 218 h 385"/>
              <a:gd name="T104" fmla="*/ 345 w 522"/>
              <a:gd name="T105" fmla="*/ 325 h 385"/>
              <a:gd name="T106" fmla="*/ 377 w 522"/>
              <a:gd name="T107" fmla="*/ 272 h 385"/>
              <a:gd name="T108" fmla="*/ 362 w 522"/>
              <a:gd name="T109" fmla="*/ 182 h 385"/>
              <a:gd name="T110" fmla="*/ 321 w 522"/>
              <a:gd name="T111" fmla="*/ 140 h 385"/>
              <a:gd name="T112" fmla="*/ 401 w 522"/>
              <a:gd name="T113" fmla="*/ 177 h 385"/>
              <a:gd name="T114" fmla="*/ 482 w 522"/>
              <a:gd name="T115" fmla="*/ 121 h 385"/>
              <a:gd name="T116" fmla="*/ 406 w 522"/>
              <a:gd name="T117" fmla="*/ 150 h 385"/>
              <a:gd name="T118" fmla="*/ 342 w 522"/>
              <a:gd name="T119" fmla="*/ 114 h 385"/>
              <a:gd name="T120" fmla="*/ 482 w 522"/>
              <a:gd name="T121" fmla="*/ 11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2" h="385">
                <a:moveTo>
                  <a:pt x="515" y="108"/>
                </a:moveTo>
                <a:cubicBezTo>
                  <a:pt x="483" y="93"/>
                  <a:pt x="451" y="79"/>
                  <a:pt x="419" y="64"/>
                </a:cubicBezTo>
                <a:cubicBezTo>
                  <a:pt x="414" y="62"/>
                  <a:pt x="409" y="62"/>
                  <a:pt x="403" y="64"/>
                </a:cubicBezTo>
                <a:cubicBezTo>
                  <a:pt x="395" y="69"/>
                  <a:pt x="386" y="72"/>
                  <a:pt x="377" y="77"/>
                </a:cubicBezTo>
                <a:cubicBezTo>
                  <a:pt x="373" y="79"/>
                  <a:pt x="371" y="77"/>
                  <a:pt x="371" y="73"/>
                </a:cubicBezTo>
                <a:cubicBezTo>
                  <a:pt x="371" y="62"/>
                  <a:pt x="371" y="52"/>
                  <a:pt x="371" y="42"/>
                </a:cubicBezTo>
                <a:cubicBezTo>
                  <a:pt x="371" y="37"/>
                  <a:pt x="369" y="33"/>
                  <a:pt x="364" y="31"/>
                </a:cubicBezTo>
                <a:cubicBezTo>
                  <a:pt x="344" y="22"/>
                  <a:pt x="324" y="12"/>
                  <a:pt x="304" y="3"/>
                </a:cubicBezTo>
                <a:cubicBezTo>
                  <a:pt x="297" y="0"/>
                  <a:pt x="291" y="2"/>
                  <a:pt x="289" y="7"/>
                </a:cubicBezTo>
                <a:cubicBezTo>
                  <a:pt x="287" y="13"/>
                  <a:pt x="289" y="18"/>
                  <a:pt x="296" y="21"/>
                </a:cubicBezTo>
                <a:cubicBezTo>
                  <a:pt x="307" y="27"/>
                  <a:pt x="319" y="32"/>
                  <a:pt x="330" y="37"/>
                </a:cubicBezTo>
                <a:cubicBezTo>
                  <a:pt x="332" y="38"/>
                  <a:pt x="334" y="38"/>
                  <a:pt x="334" y="41"/>
                </a:cubicBezTo>
                <a:cubicBezTo>
                  <a:pt x="334" y="42"/>
                  <a:pt x="332" y="43"/>
                  <a:pt x="330" y="43"/>
                </a:cubicBezTo>
                <a:cubicBezTo>
                  <a:pt x="309" y="53"/>
                  <a:pt x="287" y="63"/>
                  <a:pt x="265" y="73"/>
                </a:cubicBezTo>
                <a:cubicBezTo>
                  <a:pt x="262" y="75"/>
                  <a:pt x="259" y="75"/>
                  <a:pt x="255" y="73"/>
                </a:cubicBezTo>
                <a:cubicBezTo>
                  <a:pt x="234" y="63"/>
                  <a:pt x="212" y="53"/>
                  <a:pt x="191" y="44"/>
                </a:cubicBezTo>
                <a:cubicBezTo>
                  <a:pt x="189" y="43"/>
                  <a:pt x="187" y="42"/>
                  <a:pt x="187" y="40"/>
                </a:cubicBezTo>
                <a:cubicBezTo>
                  <a:pt x="187" y="38"/>
                  <a:pt x="189" y="38"/>
                  <a:pt x="191" y="37"/>
                </a:cubicBezTo>
                <a:cubicBezTo>
                  <a:pt x="202" y="32"/>
                  <a:pt x="214" y="27"/>
                  <a:pt x="225" y="22"/>
                </a:cubicBezTo>
                <a:cubicBezTo>
                  <a:pt x="229" y="20"/>
                  <a:pt x="232" y="18"/>
                  <a:pt x="233" y="13"/>
                </a:cubicBezTo>
                <a:cubicBezTo>
                  <a:pt x="234" y="10"/>
                  <a:pt x="233" y="6"/>
                  <a:pt x="230" y="4"/>
                </a:cubicBezTo>
                <a:cubicBezTo>
                  <a:pt x="226" y="1"/>
                  <a:pt x="222" y="1"/>
                  <a:pt x="217" y="3"/>
                </a:cubicBezTo>
                <a:cubicBezTo>
                  <a:pt x="197" y="12"/>
                  <a:pt x="177" y="22"/>
                  <a:pt x="156" y="31"/>
                </a:cubicBezTo>
                <a:cubicBezTo>
                  <a:pt x="152" y="33"/>
                  <a:pt x="149" y="37"/>
                  <a:pt x="150" y="42"/>
                </a:cubicBezTo>
                <a:cubicBezTo>
                  <a:pt x="150" y="51"/>
                  <a:pt x="150" y="60"/>
                  <a:pt x="149" y="68"/>
                </a:cubicBezTo>
                <a:cubicBezTo>
                  <a:pt x="149" y="78"/>
                  <a:pt x="149" y="78"/>
                  <a:pt x="140" y="74"/>
                </a:cubicBezTo>
                <a:cubicBezTo>
                  <a:pt x="133" y="71"/>
                  <a:pt x="127" y="69"/>
                  <a:pt x="120" y="65"/>
                </a:cubicBezTo>
                <a:cubicBezTo>
                  <a:pt x="114" y="62"/>
                  <a:pt x="108" y="62"/>
                  <a:pt x="101" y="65"/>
                </a:cubicBezTo>
                <a:cubicBezTo>
                  <a:pt x="70" y="80"/>
                  <a:pt x="39" y="94"/>
                  <a:pt x="8" y="108"/>
                </a:cubicBezTo>
                <a:cubicBezTo>
                  <a:pt x="2" y="110"/>
                  <a:pt x="0" y="114"/>
                  <a:pt x="0" y="120"/>
                </a:cubicBezTo>
                <a:cubicBezTo>
                  <a:pt x="0" y="142"/>
                  <a:pt x="0" y="163"/>
                  <a:pt x="0" y="184"/>
                </a:cubicBezTo>
                <a:cubicBezTo>
                  <a:pt x="0" y="184"/>
                  <a:pt x="0" y="184"/>
                  <a:pt x="0" y="184"/>
                </a:cubicBezTo>
                <a:cubicBezTo>
                  <a:pt x="0" y="206"/>
                  <a:pt x="0" y="227"/>
                  <a:pt x="0" y="248"/>
                </a:cubicBezTo>
                <a:cubicBezTo>
                  <a:pt x="0" y="256"/>
                  <a:pt x="3" y="260"/>
                  <a:pt x="10" y="264"/>
                </a:cubicBezTo>
                <a:cubicBezTo>
                  <a:pt x="42" y="278"/>
                  <a:pt x="73" y="292"/>
                  <a:pt x="105" y="307"/>
                </a:cubicBezTo>
                <a:cubicBezTo>
                  <a:pt x="109" y="309"/>
                  <a:pt x="113" y="309"/>
                  <a:pt x="117" y="307"/>
                </a:cubicBezTo>
                <a:cubicBezTo>
                  <a:pt x="125" y="303"/>
                  <a:pt x="134" y="299"/>
                  <a:pt x="142" y="295"/>
                </a:cubicBezTo>
                <a:cubicBezTo>
                  <a:pt x="149" y="292"/>
                  <a:pt x="149" y="293"/>
                  <a:pt x="149" y="300"/>
                </a:cubicBezTo>
                <a:cubicBezTo>
                  <a:pt x="150" y="308"/>
                  <a:pt x="150" y="316"/>
                  <a:pt x="150" y="325"/>
                </a:cubicBezTo>
                <a:cubicBezTo>
                  <a:pt x="149" y="331"/>
                  <a:pt x="152" y="336"/>
                  <a:pt x="158" y="338"/>
                </a:cubicBezTo>
                <a:cubicBezTo>
                  <a:pt x="190" y="353"/>
                  <a:pt x="222" y="368"/>
                  <a:pt x="255" y="383"/>
                </a:cubicBezTo>
                <a:cubicBezTo>
                  <a:pt x="258" y="384"/>
                  <a:pt x="262" y="385"/>
                  <a:pt x="266" y="383"/>
                </a:cubicBezTo>
                <a:cubicBezTo>
                  <a:pt x="298" y="368"/>
                  <a:pt x="330" y="353"/>
                  <a:pt x="363" y="338"/>
                </a:cubicBezTo>
                <a:cubicBezTo>
                  <a:pt x="368" y="336"/>
                  <a:pt x="371" y="332"/>
                  <a:pt x="371" y="325"/>
                </a:cubicBezTo>
                <a:cubicBezTo>
                  <a:pt x="371" y="316"/>
                  <a:pt x="371" y="307"/>
                  <a:pt x="371" y="298"/>
                </a:cubicBezTo>
                <a:cubicBezTo>
                  <a:pt x="371" y="292"/>
                  <a:pt x="373" y="292"/>
                  <a:pt x="378" y="294"/>
                </a:cubicBezTo>
                <a:cubicBezTo>
                  <a:pt x="387" y="298"/>
                  <a:pt x="396" y="302"/>
                  <a:pt x="405" y="307"/>
                </a:cubicBezTo>
                <a:cubicBezTo>
                  <a:pt x="409" y="309"/>
                  <a:pt x="413" y="309"/>
                  <a:pt x="418" y="307"/>
                </a:cubicBezTo>
                <a:cubicBezTo>
                  <a:pt x="440" y="296"/>
                  <a:pt x="463" y="286"/>
                  <a:pt x="486" y="275"/>
                </a:cubicBezTo>
                <a:cubicBezTo>
                  <a:pt x="488" y="275"/>
                  <a:pt x="490" y="274"/>
                  <a:pt x="492" y="272"/>
                </a:cubicBezTo>
                <a:cubicBezTo>
                  <a:pt x="496" y="269"/>
                  <a:pt x="498" y="266"/>
                  <a:pt x="496" y="261"/>
                </a:cubicBezTo>
                <a:cubicBezTo>
                  <a:pt x="493" y="256"/>
                  <a:pt x="489" y="254"/>
                  <a:pt x="484" y="255"/>
                </a:cubicBezTo>
                <a:cubicBezTo>
                  <a:pt x="482" y="255"/>
                  <a:pt x="479" y="256"/>
                  <a:pt x="477" y="257"/>
                </a:cubicBezTo>
                <a:cubicBezTo>
                  <a:pt x="461" y="265"/>
                  <a:pt x="444" y="272"/>
                  <a:pt x="428" y="280"/>
                </a:cubicBezTo>
                <a:cubicBezTo>
                  <a:pt x="423" y="282"/>
                  <a:pt x="421" y="282"/>
                  <a:pt x="421" y="276"/>
                </a:cubicBezTo>
                <a:cubicBezTo>
                  <a:pt x="421" y="243"/>
                  <a:pt x="421" y="210"/>
                  <a:pt x="421" y="177"/>
                </a:cubicBezTo>
                <a:cubicBezTo>
                  <a:pt x="421" y="172"/>
                  <a:pt x="423" y="169"/>
                  <a:pt x="427" y="168"/>
                </a:cubicBezTo>
                <a:cubicBezTo>
                  <a:pt x="449" y="157"/>
                  <a:pt x="472" y="147"/>
                  <a:pt x="495" y="137"/>
                </a:cubicBezTo>
                <a:cubicBezTo>
                  <a:pt x="501" y="134"/>
                  <a:pt x="502" y="135"/>
                  <a:pt x="502" y="141"/>
                </a:cubicBezTo>
                <a:cubicBezTo>
                  <a:pt x="502" y="153"/>
                  <a:pt x="502" y="166"/>
                  <a:pt x="502" y="178"/>
                </a:cubicBezTo>
                <a:cubicBezTo>
                  <a:pt x="502" y="186"/>
                  <a:pt x="505" y="190"/>
                  <a:pt x="512" y="190"/>
                </a:cubicBezTo>
                <a:cubicBezTo>
                  <a:pt x="518" y="190"/>
                  <a:pt x="522" y="186"/>
                  <a:pt x="522" y="178"/>
                </a:cubicBezTo>
                <a:cubicBezTo>
                  <a:pt x="522" y="158"/>
                  <a:pt x="522" y="139"/>
                  <a:pt x="522" y="119"/>
                </a:cubicBezTo>
                <a:cubicBezTo>
                  <a:pt x="522" y="114"/>
                  <a:pt x="520" y="110"/>
                  <a:pt x="515" y="108"/>
                </a:cubicBezTo>
                <a:close/>
                <a:moveTo>
                  <a:pt x="292" y="83"/>
                </a:moveTo>
                <a:cubicBezTo>
                  <a:pt x="308" y="75"/>
                  <a:pt x="325" y="68"/>
                  <a:pt x="342" y="60"/>
                </a:cubicBezTo>
                <a:cubicBezTo>
                  <a:pt x="351" y="56"/>
                  <a:pt x="351" y="56"/>
                  <a:pt x="351" y="66"/>
                </a:cubicBezTo>
                <a:cubicBezTo>
                  <a:pt x="351" y="71"/>
                  <a:pt x="351" y="77"/>
                  <a:pt x="351" y="82"/>
                </a:cubicBezTo>
                <a:cubicBezTo>
                  <a:pt x="351" y="87"/>
                  <a:pt x="349" y="89"/>
                  <a:pt x="345" y="91"/>
                </a:cubicBezTo>
                <a:cubicBezTo>
                  <a:pt x="333" y="96"/>
                  <a:pt x="322" y="102"/>
                  <a:pt x="310" y="107"/>
                </a:cubicBezTo>
                <a:cubicBezTo>
                  <a:pt x="303" y="110"/>
                  <a:pt x="300" y="114"/>
                  <a:pt x="301" y="121"/>
                </a:cubicBezTo>
                <a:cubicBezTo>
                  <a:pt x="301" y="130"/>
                  <a:pt x="301" y="139"/>
                  <a:pt x="301" y="148"/>
                </a:cubicBezTo>
                <a:cubicBezTo>
                  <a:pt x="301" y="153"/>
                  <a:pt x="299" y="154"/>
                  <a:pt x="294" y="152"/>
                </a:cubicBezTo>
                <a:cubicBezTo>
                  <a:pt x="288" y="149"/>
                  <a:pt x="282" y="146"/>
                  <a:pt x="275" y="143"/>
                </a:cubicBezTo>
                <a:cubicBezTo>
                  <a:pt x="272" y="142"/>
                  <a:pt x="270" y="139"/>
                  <a:pt x="270" y="135"/>
                </a:cubicBezTo>
                <a:cubicBezTo>
                  <a:pt x="270" y="129"/>
                  <a:pt x="270" y="123"/>
                  <a:pt x="270" y="117"/>
                </a:cubicBezTo>
                <a:cubicBezTo>
                  <a:pt x="271" y="87"/>
                  <a:pt x="265" y="96"/>
                  <a:pt x="292" y="83"/>
                </a:cubicBezTo>
                <a:close/>
                <a:moveTo>
                  <a:pt x="170" y="62"/>
                </a:moveTo>
                <a:cubicBezTo>
                  <a:pt x="170" y="58"/>
                  <a:pt x="171" y="57"/>
                  <a:pt x="175" y="58"/>
                </a:cubicBezTo>
                <a:cubicBezTo>
                  <a:pt x="199" y="69"/>
                  <a:pt x="223" y="80"/>
                  <a:pt x="246" y="91"/>
                </a:cubicBezTo>
                <a:cubicBezTo>
                  <a:pt x="249" y="92"/>
                  <a:pt x="250" y="95"/>
                  <a:pt x="250" y="98"/>
                </a:cubicBezTo>
                <a:cubicBezTo>
                  <a:pt x="250" y="104"/>
                  <a:pt x="250" y="110"/>
                  <a:pt x="250" y="117"/>
                </a:cubicBezTo>
                <a:cubicBezTo>
                  <a:pt x="251" y="117"/>
                  <a:pt x="251" y="117"/>
                  <a:pt x="251" y="117"/>
                </a:cubicBezTo>
                <a:cubicBezTo>
                  <a:pt x="251" y="123"/>
                  <a:pt x="250" y="129"/>
                  <a:pt x="251" y="135"/>
                </a:cubicBezTo>
                <a:cubicBezTo>
                  <a:pt x="251" y="139"/>
                  <a:pt x="249" y="142"/>
                  <a:pt x="245" y="143"/>
                </a:cubicBezTo>
                <a:cubicBezTo>
                  <a:pt x="239" y="146"/>
                  <a:pt x="233" y="149"/>
                  <a:pt x="227" y="152"/>
                </a:cubicBezTo>
                <a:cubicBezTo>
                  <a:pt x="223" y="154"/>
                  <a:pt x="221" y="153"/>
                  <a:pt x="221" y="148"/>
                </a:cubicBezTo>
                <a:cubicBezTo>
                  <a:pt x="221" y="139"/>
                  <a:pt x="221" y="130"/>
                  <a:pt x="221" y="120"/>
                </a:cubicBezTo>
                <a:cubicBezTo>
                  <a:pt x="221" y="114"/>
                  <a:pt x="218" y="110"/>
                  <a:pt x="212" y="107"/>
                </a:cubicBezTo>
                <a:cubicBezTo>
                  <a:pt x="200" y="102"/>
                  <a:pt x="188" y="96"/>
                  <a:pt x="176" y="91"/>
                </a:cubicBezTo>
                <a:cubicBezTo>
                  <a:pt x="171" y="89"/>
                  <a:pt x="169" y="86"/>
                  <a:pt x="170" y="81"/>
                </a:cubicBezTo>
                <a:cubicBezTo>
                  <a:pt x="170" y="75"/>
                  <a:pt x="170" y="68"/>
                  <a:pt x="170" y="62"/>
                </a:cubicBezTo>
                <a:close/>
                <a:moveTo>
                  <a:pt x="94" y="280"/>
                </a:moveTo>
                <a:cubicBezTo>
                  <a:pt x="71" y="269"/>
                  <a:pt x="48" y="259"/>
                  <a:pt x="25" y="249"/>
                </a:cubicBezTo>
                <a:cubicBezTo>
                  <a:pt x="21" y="247"/>
                  <a:pt x="20" y="244"/>
                  <a:pt x="20" y="240"/>
                </a:cubicBezTo>
                <a:cubicBezTo>
                  <a:pt x="20" y="207"/>
                  <a:pt x="20" y="174"/>
                  <a:pt x="20" y="141"/>
                </a:cubicBezTo>
                <a:cubicBezTo>
                  <a:pt x="20" y="135"/>
                  <a:pt x="21" y="134"/>
                  <a:pt x="27" y="137"/>
                </a:cubicBezTo>
                <a:cubicBezTo>
                  <a:pt x="50" y="147"/>
                  <a:pt x="73" y="157"/>
                  <a:pt x="95" y="167"/>
                </a:cubicBezTo>
                <a:cubicBezTo>
                  <a:pt x="99" y="169"/>
                  <a:pt x="101" y="172"/>
                  <a:pt x="101" y="176"/>
                </a:cubicBezTo>
                <a:cubicBezTo>
                  <a:pt x="101" y="193"/>
                  <a:pt x="101" y="209"/>
                  <a:pt x="101" y="226"/>
                </a:cubicBezTo>
                <a:cubicBezTo>
                  <a:pt x="101" y="242"/>
                  <a:pt x="101" y="259"/>
                  <a:pt x="101" y="276"/>
                </a:cubicBezTo>
                <a:cubicBezTo>
                  <a:pt x="101" y="281"/>
                  <a:pt x="99" y="282"/>
                  <a:pt x="94" y="280"/>
                </a:cubicBezTo>
                <a:close/>
                <a:moveTo>
                  <a:pt x="116" y="150"/>
                </a:moveTo>
                <a:cubicBezTo>
                  <a:pt x="115" y="151"/>
                  <a:pt x="113" y="151"/>
                  <a:pt x="111" y="152"/>
                </a:cubicBezTo>
                <a:cubicBezTo>
                  <a:pt x="109" y="151"/>
                  <a:pt x="107" y="151"/>
                  <a:pt x="105" y="150"/>
                </a:cubicBezTo>
                <a:cubicBezTo>
                  <a:pt x="84" y="140"/>
                  <a:pt x="62" y="131"/>
                  <a:pt x="41" y="121"/>
                </a:cubicBezTo>
                <a:cubicBezTo>
                  <a:pt x="39" y="120"/>
                  <a:pt x="37" y="120"/>
                  <a:pt x="37" y="118"/>
                </a:cubicBezTo>
                <a:cubicBezTo>
                  <a:pt x="37" y="116"/>
                  <a:pt x="39" y="115"/>
                  <a:pt x="41" y="115"/>
                </a:cubicBezTo>
                <a:cubicBezTo>
                  <a:pt x="63" y="105"/>
                  <a:pt x="84" y="95"/>
                  <a:pt x="106" y="85"/>
                </a:cubicBezTo>
                <a:cubicBezTo>
                  <a:pt x="109" y="83"/>
                  <a:pt x="112" y="83"/>
                  <a:pt x="116" y="85"/>
                </a:cubicBezTo>
                <a:cubicBezTo>
                  <a:pt x="137" y="95"/>
                  <a:pt x="158" y="105"/>
                  <a:pt x="180" y="114"/>
                </a:cubicBezTo>
                <a:cubicBezTo>
                  <a:pt x="182" y="115"/>
                  <a:pt x="184" y="115"/>
                  <a:pt x="184" y="118"/>
                </a:cubicBezTo>
                <a:cubicBezTo>
                  <a:pt x="184" y="120"/>
                  <a:pt x="182" y="120"/>
                  <a:pt x="180" y="121"/>
                </a:cubicBezTo>
                <a:cubicBezTo>
                  <a:pt x="159" y="131"/>
                  <a:pt x="137" y="140"/>
                  <a:pt x="116" y="150"/>
                </a:cubicBezTo>
                <a:close/>
                <a:moveTo>
                  <a:pt x="149" y="196"/>
                </a:moveTo>
                <a:cubicBezTo>
                  <a:pt x="150" y="218"/>
                  <a:pt x="149" y="240"/>
                  <a:pt x="150" y="261"/>
                </a:cubicBezTo>
                <a:cubicBezTo>
                  <a:pt x="150" y="268"/>
                  <a:pt x="148" y="271"/>
                  <a:pt x="142" y="273"/>
                </a:cubicBezTo>
                <a:cubicBezTo>
                  <a:pt x="137" y="275"/>
                  <a:pt x="132" y="277"/>
                  <a:pt x="128" y="280"/>
                </a:cubicBezTo>
                <a:cubicBezTo>
                  <a:pt x="123" y="282"/>
                  <a:pt x="121" y="281"/>
                  <a:pt x="121" y="275"/>
                </a:cubicBezTo>
                <a:cubicBezTo>
                  <a:pt x="121" y="259"/>
                  <a:pt x="121" y="242"/>
                  <a:pt x="121" y="225"/>
                </a:cubicBezTo>
                <a:cubicBezTo>
                  <a:pt x="121" y="209"/>
                  <a:pt x="121" y="193"/>
                  <a:pt x="121" y="177"/>
                </a:cubicBezTo>
                <a:cubicBezTo>
                  <a:pt x="121" y="172"/>
                  <a:pt x="123" y="169"/>
                  <a:pt x="127" y="167"/>
                </a:cubicBezTo>
                <a:cubicBezTo>
                  <a:pt x="149" y="157"/>
                  <a:pt x="171" y="147"/>
                  <a:pt x="193" y="137"/>
                </a:cubicBezTo>
                <a:cubicBezTo>
                  <a:pt x="200" y="134"/>
                  <a:pt x="201" y="135"/>
                  <a:pt x="201" y="142"/>
                </a:cubicBezTo>
                <a:cubicBezTo>
                  <a:pt x="202" y="163"/>
                  <a:pt x="202" y="163"/>
                  <a:pt x="182" y="172"/>
                </a:cubicBezTo>
                <a:cubicBezTo>
                  <a:pt x="174" y="176"/>
                  <a:pt x="167" y="180"/>
                  <a:pt x="159" y="183"/>
                </a:cubicBezTo>
                <a:cubicBezTo>
                  <a:pt x="152" y="185"/>
                  <a:pt x="149" y="189"/>
                  <a:pt x="149" y="196"/>
                </a:cubicBezTo>
                <a:close/>
                <a:moveTo>
                  <a:pt x="251" y="302"/>
                </a:moveTo>
                <a:cubicBezTo>
                  <a:pt x="251" y="318"/>
                  <a:pt x="251" y="334"/>
                  <a:pt x="251" y="350"/>
                </a:cubicBezTo>
                <a:cubicBezTo>
                  <a:pt x="251" y="358"/>
                  <a:pt x="250" y="358"/>
                  <a:pt x="243" y="355"/>
                </a:cubicBezTo>
                <a:cubicBezTo>
                  <a:pt x="221" y="345"/>
                  <a:pt x="199" y="335"/>
                  <a:pt x="176" y="325"/>
                </a:cubicBezTo>
                <a:cubicBezTo>
                  <a:pt x="172" y="323"/>
                  <a:pt x="170" y="320"/>
                  <a:pt x="170" y="315"/>
                </a:cubicBezTo>
                <a:cubicBezTo>
                  <a:pt x="170" y="282"/>
                  <a:pt x="170" y="249"/>
                  <a:pt x="170" y="217"/>
                </a:cubicBezTo>
                <a:cubicBezTo>
                  <a:pt x="170" y="209"/>
                  <a:pt x="170" y="209"/>
                  <a:pt x="177" y="212"/>
                </a:cubicBezTo>
                <a:cubicBezTo>
                  <a:pt x="199" y="222"/>
                  <a:pt x="221" y="233"/>
                  <a:pt x="243" y="242"/>
                </a:cubicBezTo>
                <a:cubicBezTo>
                  <a:pt x="249" y="245"/>
                  <a:pt x="251" y="248"/>
                  <a:pt x="251" y="254"/>
                </a:cubicBezTo>
                <a:cubicBezTo>
                  <a:pt x="250" y="270"/>
                  <a:pt x="251" y="286"/>
                  <a:pt x="251" y="302"/>
                </a:cubicBezTo>
                <a:close/>
                <a:moveTo>
                  <a:pt x="260" y="227"/>
                </a:moveTo>
                <a:cubicBezTo>
                  <a:pt x="258" y="227"/>
                  <a:pt x="257" y="227"/>
                  <a:pt x="255" y="226"/>
                </a:cubicBezTo>
                <a:cubicBezTo>
                  <a:pt x="234" y="216"/>
                  <a:pt x="213" y="207"/>
                  <a:pt x="191" y="197"/>
                </a:cubicBezTo>
                <a:cubicBezTo>
                  <a:pt x="190" y="196"/>
                  <a:pt x="187" y="196"/>
                  <a:pt x="187" y="193"/>
                </a:cubicBezTo>
                <a:cubicBezTo>
                  <a:pt x="187" y="191"/>
                  <a:pt x="189" y="191"/>
                  <a:pt x="191" y="190"/>
                </a:cubicBezTo>
                <a:cubicBezTo>
                  <a:pt x="212" y="180"/>
                  <a:pt x="234" y="171"/>
                  <a:pt x="255" y="161"/>
                </a:cubicBezTo>
                <a:cubicBezTo>
                  <a:pt x="259" y="159"/>
                  <a:pt x="262" y="159"/>
                  <a:pt x="266" y="161"/>
                </a:cubicBezTo>
                <a:cubicBezTo>
                  <a:pt x="287" y="171"/>
                  <a:pt x="308" y="180"/>
                  <a:pt x="329" y="190"/>
                </a:cubicBezTo>
                <a:cubicBezTo>
                  <a:pt x="331" y="191"/>
                  <a:pt x="334" y="191"/>
                  <a:pt x="334" y="194"/>
                </a:cubicBezTo>
                <a:cubicBezTo>
                  <a:pt x="334" y="196"/>
                  <a:pt x="331" y="196"/>
                  <a:pt x="329" y="197"/>
                </a:cubicBezTo>
                <a:cubicBezTo>
                  <a:pt x="309" y="206"/>
                  <a:pt x="288" y="216"/>
                  <a:pt x="267" y="225"/>
                </a:cubicBezTo>
                <a:cubicBezTo>
                  <a:pt x="265" y="226"/>
                  <a:pt x="263" y="227"/>
                  <a:pt x="260" y="227"/>
                </a:cubicBezTo>
                <a:close/>
                <a:moveTo>
                  <a:pt x="345" y="325"/>
                </a:moveTo>
                <a:cubicBezTo>
                  <a:pt x="322" y="335"/>
                  <a:pt x="300" y="345"/>
                  <a:pt x="277" y="355"/>
                </a:cubicBezTo>
                <a:cubicBezTo>
                  <a:pt x="271" y="358"/>
                  <a:pt x="270" y="358"/>
                  <a:pt x="270" y="351"/>
                </a:cubicBezTo>
                <a:cubicBezTo>
                  <a:pt x="270" y="318"/>
                  <a:pt x="270" y="286"/>
                  <a:pt x="270" y="253"/>
                </a:cubicBezTo>
                <a:cubicBezTo>
                  <a:pt x="270" y="248"/>
                  <a:pt x="272" y="245"/>
                  <a:pt x="277" y="243"/>
                </a:cubicBezTo>
                <a:cubicBezTo>
                  <a:pt x="299" y="233"/>
                  <a:pt x="321" y="223"/>
                  <a:pt x="342" y="213"/>
                </a:cubicBezTo>
                <a:cubicBezTo>
                  <a:pt x="350" y="209"/>
                  <a:pt x="351" y="210"/>
                  <a:pt x="351" y="218"/>
                </a:cubicBezTo>
                <a:cubicBezTo>
                  <a:pt x="351" y="234"/>
                  <a:pt x="351" y="250"/>
                  <a:pt x="351" y="266"/>
                </a:cubicBezTo>
                <a:cubicBezTo>
                  <a:pt x="351" y="282"/>
                  <a:pt x="351" y="299"/>
                  <a:pt x="351" y="315"/>
                </a:cubicBezTo>
                <a:cubicBezTo>
                  <a:pt x="351" y="320"/>
                  <a:pt x="349" y="323"/>
                  <a:pt x="345" y="325"/>
                </a:cubicBezTo>
                <a:close/>
                <a:moveTo>
                  <a:pt x="401" y="274"/>
                </a:moveTo>
                <a:cubicBezTo>
                  <a:pt x="401" y="281"/>
                  <a:pt x="400" y="282"/>
                  <a:pt x="393" y="279"/>
                </a:cubicBezTo>
                <a:cubicBezTo>
                  <a:pt x="388" y="277"/>
                  <a:pt x="383" y="274"/>
                  <a:pt x="377" y="272"/>
                </a:cubicBezTo>
                <a:cubicBezTo>
                  <a:pt x="372" y="270"/>
                  <a:pt x="371" y="267"/>
                  <a:pt x="371" y="262"/>
                </a:cubicBezTo>
                <a:cubicBezTo>
                  <a:pt x="371" y="240"/>
                  <a:pt x="371" y="219"/>
                  <a:pt x="371" y="197"/>
                </a:cubicBezTo>
                <a:cubicBezTo>
                  <a:pt x="371" y="190"/>
                  <a:pt x="368" y="185"/>
                  <a:pt x="362" y="182"/>
                </a:cubicBezTo>
                <a:cubicBezTo>
                  <a:pt x="350" y="178"/>
                  <a:pt x="339" y="172"/>
                  <a:pt x="327" y="167"/>
                </a:cubicBezTo>
                <a:cubicBezTo>
                  <a:pt x="323" y="165"/>
                  <a:pt x="321" y="162"/>
                  <a:pt x="321" y="157"/>
                </a:cubicBezTo>
                <a:cubicBezTo>
                  <a:pt x="321" y="152"/>
                  <a:pt x="321" y="146"/>
                  <a:pt x="321" y="140"/>
                </a:cubicBezTo>
                <a:cubicBezTo>
                  <a:pt x="321" y="136"/>
                  <a:pt x="323" y="134"/>
                  <a:pt x="327" y="136"/>
                </a:cubicBezTo>
                <a:cubicBezTo>
                  <a:pt x="350" y="147"/>
                  <a:pt x="373" y="157"/>
                  <a:pt x="396" y="168"/>
                </a:cubicBezTo>
                <a:cubicBezTo>
                  <a:pt x="400" y="170"/>
                  <a:pt x="401" y="173"/>
                  <a:pt x="401" y="177"/>
                </a:cubicBezTo>
                <a:cubicBezTo>
                  <a:pt x="401" y="193"/>
                  <a:pt x="401" y="209"/>
                  <a:pt x="401" y="225"/>
                </a:cubicBezTo>
                <a:cubicBezTo>
                  <a:pt x="401" y="241"/>
                  <a:pt x="401" y="258"/>
                  <a:pt x="401" y="274"/>
                </a:cubicBezTo>
                <a:close/>
                <a:moveTo>
                  <a:pt x="482" y="121"/>
                </a:moveTo>
                <a:cubicBezTo>
                  <a:pt x="460" y="131"/>
                  <a:pt x="438" y="141"/>
                  <a:pt x="416" y="151"/>
                </a:cubicBezTo>
                <a:cubicBezTo>
                  <a:pt x="415" y="151"/>
                  <a:pt x="413" y="152"/>
                  <a:pt x="411" y="152"/>
                </a:cubicBezTo>
                <a:cubicBezTo>
                  <a:pt x="410" y="152"/>
                  <a:pt x="408" y="151"/>
                  <a:pt x="406" y="150"/>
                </a:cubicBezTo>
                <a:cubicBezTo>
                  <a:pt x="385" y="141"/>
                  <a:pt x="363" y="131"/>
                  <a:pt x="342" y="121"/>
                </a:cubicBezTo>
                <a:cubicBezTo>
                  <a:pt x="340" y="120"/>
                  <a:pt x="338" y="120"/>
                  <a:pt x="338" y="118"/>
                </a:cubicBezTo>
                <a:cubicBezTo>
                  <a:pt x="338" y="115"/>
                  <a:pt x="340" y="115"/>
                  <a:pt x="342" y="114"/>
                </a:cubicBezTo>
                <a:cubicBezTo>
                  <a:pt x="364" y="104"/>
                  <a:pt x="385" y="95"/>
                  <a:pt x="407" y="85"/>
                </a:cubicBezTo>
                <a:cubicBezTo>
                  <a:pt x="410" y="83"/>
                  <a:pt x="413" y="83"/>
                  <a:pt x="415" y="85"/>
                </a:cubicBezTo>
                <a:cubicBezTo>
                  <a:pt x="437" y="95"/>
                  <a:pt x="460" y="105"/>
                  <a:pt x="482" y="115"/>
                </a:cubicBezTo>
                <a:cubicBezTo>
                  <a:pt x="483" y="116"/>
                  <a:pt x="485" y="116"/>
                  <a:pt x="485" y="118"/>
                </a:cubicBezTo>
                <a:cubicBezTo>
                  <a:pt x="485" y="120"/>
                  <a:pt x="483" y="120"/>
                  <a:pt x="482" y="12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64"/>
        <p:cNvGrpSpPr/>
        <p:nvPr/>
      </p:nvGrpSpPr>
      <p:grpSpPr>
        <a:xfrm>
          <a:off x="0" y="0"/>
          <a:ext cx="0" cy="0"/>
          <a:chOff x="0" y="0"/>
          <a:chExt cx="0" cy="0"/>
        </a:xfrm>
      </p:grpSpPr>
      <p:sp>
        <p:nvSpPr>
          <p:cNvPr id="865" name="Google Shape;865;p40"/>
          <p:cNvSpPr txBox="1">
            <a:spLocks noGrp="1"/>
          </p:cNvSpPr>
          <p:nvPr>
            <p:ph type="title"/>
          </p:nvPr>
        </p:nvSpPr>
        <p:spPr>
          <a:xfrm>
            <a:off x="713225" y="1058846"/>
            <a:ext cx="4476900" cy="1016400"/>
          </a:xfrm>
          <a:prstGeom prst="rect">
            <a:avLst/>
          </a:prstGeom>
        </p:spPr>
        <p:txBody>
          <a:bodyPr spcFirstLastPara="1" wrap="square" lIns="91425" tIns="0" rIns="0" bIns="0" anchor="ctr" anchorCtr="0">
            <a:noAutofit/>
          </a:bodyPr>
          <a:lstStyle/>
          <a:p>
            <a:pPr marL="0" lvl="0" indent="0" algn="l" rtl="0">
              <a:spcBef>
                <a:spcPts val="0"/>
              </a:spcBef>
              <a:spcAft>
                <a:spcPts val="0"/>
              </a:spcAft>
              <a:buNone/>
            </a:pPr>
            <a:r>
              <a:rPr lang="es" sz="4000" dirty="0"/>
              <a:t>Introducción</a:t>
            </a:r>
            <a:endParaRPr sz="4000" dirty="0"/>
          </a:p>
        </p:txBody>
      </p:sp>
      <p:sp>
        <p:nvSpPr>
          <p:cNvPr id="866" name="Google Shape;866;p40"/>
          <p:cNvSpPr txBox="1">
            <a:spLocks noGrp="1"/>
          </p:cNvSpPr>
          <p:nvPr>
            <p:ph type="subTitle" idx="1"/>
          </p:nvPr>
        </p:nvSpPr>
        <p:spPr>
          <a:xfrm>
            <a:off x="713225" y="2030050"/>
            <a:ext cx="3724800" cy="217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a:t>Aquí puedes añadir una breve descripción del tema del que quieras hablar. Por ejemplo, si quieres hablar sobre Mercurio, podrías decir que es el planeta más cercano al Sol y el más pequeño del Sistema Solar</a:t>
            </a:r>
            <a:endParaRPr/>
          </a:p>
          <a:p>
            <a:pPr marL="0" lvl="0" indent="0" algn="l" rtl="0">
              <a:lnSpc>
                <a:spcPct val="115000"/>
              </a:lnSpc>
              <a:spcBef>
                <a:spcPts val="0"/>
              </a:spcBef>
              <a:spcAft>
                <a:spcPts val="0"/>
              </a:spcAft>
              <a:buClr>
                <a:schemeClr val="dk1"/>
              </a:buClr>
              <a:buSzPts val="1100"/>
              <a:buFont typeface="Arial"/>
              <a:buNone/>
            </a:pPr>
            <a:endParaRPr/>
          </a:p>
          <a:p>
            <a:pPr marL="0" lvl="0" indent="0" algn="l" rtl="0">
              <a:spcBef>
                <a:spcPts val="1600"/>
              </a:spcBef>
              <a:spcAft>
                <a:spcPts val="0"/>
              </a:spcAft>
              <a:buNone/>
            </a:pPr>
            <a:endParaRPr/>
          </a:p>
        </p:txBody>
      </p:sp>
      <p:sp>
        <p:nvSpPr>
          <p:cNvPr id="18" name="Rectángulo 17"/>
          <p:cNvSpPr/>
          <p:nvPr/>
        </p:nvSpPr>
        <p:spPr>
          <a:xfrm>
            <a:off x="157773" y="176464"/>
            <a:ext cx="8839200" cy="4812632"/>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9" name="Rectángulo redondeado 18"/>
          <p:cNvSpPr/>
          <p:nvPr/>
        </p:nvSpPr>
        <p:spPr>
          <a:xfrm>
            <a:off x="4809983" y="4700338"/>
            <a:ext cx="4186990" cy="288758"/>
          </a:xfrm>
          <a:prstGeom prst="roundRect">
            <a:avLst/>
          </a:prstGeom>
          <a:solidFill>
            <a:srgbClr val="C81D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nvGrpSpPr>
          <p:cNvPr id="20" name="Grupo 19"/>
          <p:cNvGrpSpPr/>
          <p:nvPr/>
        </p:nvGrpSpPr>
        <p:grpSpPr>
          <a:xfrm>
            <a:off x="5630779" y="875229"/>
            <a:ext cx="2957596" cy="3671371"/>
            <a:chOff x="7305675" y="2954338"/>
            <a:chExt cx="1282700" cy="1592262"/>
          </a:xfrm>
        </p:grpSpPr>
        <p:sp>
          <p:nvSpPr>
            <p:cNvPr id="21" name="Freeform 42"/>
            <p:cNvSpPr>
              <a:spLocks noEditPoints="1"/>
            </p:cNvSpPr>
            <p:nvPr/>
          </p:nvSpPr>
          <p:spPr bwMode="auto">
            <a:xfrm>
              <a:off x="7305675" y="3238500"/>
              <a:ext cx="1004888" cy="1308100"/>
            </a:xfrm>
            <a:custGeom>
              <a:avLst/>
              <a:gdLst>
                <a:gd name="T0" fmla="*/ 0 w 170"/>
                <a:gd name="T1" fmla="*/ 44 h 222"/>
                <a:gd name="T2" fmla="*/ 20 w 170"/>
                <a:gd name="T3" fmla="*/ 44 h 222"/>
                <a:gd name="T4" fmla="*/ 38 w 170"/>
                <a:gd name="T5" fmla="*/ 43 h 222"/>
                <a:gd name="T6" fmla="*/ 45 w 170"/>
                <a:gd name="T7" fmla="*/ 36 h 222"/>
                <a:gd name="T8" fmla="*/ 45 w 170"/>
                <a:gd name="T9" fmla="*/ 4 h 222"/>
                <a:gd name="T10" fmla="*/ 45 w 170"/>
                <a:gd name="T11" fmla="*/ 0 h 222"/>
                <a:gd name="T12" fmla="*/ 107 w 170"/>
                <a:gd name="T13" fmla="*/ 0 h 222"/>
                <a:gd name="T14" fmla="*/ 124 w 170"/>
                <a:gd name="T15" fmla="*/ 45 h 222"/>
                <a:gd name="T16" fmla="*/ 170 w 170"/>
                <a:gd name="T17" fmla="*/ 62 h 222"/>
                <a:gd name="T18" fmla="*/ 170 w 170"/>
                <a:gd name="T19" fmla="*/ 66 h 222"/>
                <a:gd name="T20" fmla="*/ 170 w 170"/>
                <a:gd name="T21" fmla="*/ 215 h 222"/>
                <a:gd name="T22" fmla="*/ 163 w 170"/>
                <a:gd name="T23" fmla="*/ 222 h 222"/>
                <a:gd name="T24" fmla="*/ 7 w 170"/>
                <a:gd name="T25" fmla="*/ 222 h 222"/>
                <a:gd name="T26" fmla="*/ 0 w 170"/>
                <a:gd name="T27" fmla="*/ 215 h 222"/>
                <a:gd name="T28" fmla="*/ 0 w 170"/>
                <a:gd name="T29" fmla="*/ 47 h 222"/>
                <a:gd name="T30" fmla="*/ 0 w 170"/>
                <a:gd name="T31" fmla="*/ 44 h 222"/>
                <a:gd name="T32" fmla="*/ 108 w 170"/>
                <a:gd name="T33" fmla="*/ 92 h 222"/>
                <a:gd name="T34" fmla="*/ 108 w 170"/>
                <a:gd name="T35" fmla="*/ 85 h 222"/>
                <a:gd name="T36" fmla="*/ 85 w 170"/>
                <a:gd name="T37" fmla="*/ 63 h 222"/>
                <a:gd name="T38" fmla="*/ 63 w 170"/>
                <a:gd name="T39" fmla="*/ 86 h 222"/>
                <a:gd name="T40" fmla="*/ 63 w 170"/>
                <a:gd name="T41" fmla="*/ 98 h 222"/>
                <a:gd name="T42" fmla="*/ 61 w 170"/>
                <a:gd name="T43" fmla="*/ 103 h 222"/>
                <a:gd name="T44" fmla="*/ 57 w 170"/>
                <a:gd name="T45" fmla="*/ 156 h 222"/>
                <a:gd name="T46" fmla="*/ 110 w 170"/>
                <a:gd name="T47" fmla="*/ 159 h 222"/>
                <a:gd name="T48" fmla="*/ 113 w 170"/>
                <a:gd name="T49" fmla="*/ 106 h 222"/>
                <a:gd name="T50" fmla="*/ 108 w 170"/>
                <a:gd name="T51" fmla="*/ 9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0" h="222">
                  <a:moveTo>
                    <a:pt x="0" y="44"/>
                  </a:moveTo>
                  <a:cubicBezTo>
                    <a:pt x="7" y="44"/>
                    <a:pt x="13" y="44"/>
                    <a:pt x="20" y="44"/>
                  </a:cubicBezTo>
                  <a:cubicBezTo>
                    <a:pt x="26" y="44"/>
                    <a:pt x="32" y="44"/>
                    <a:pt x="38" y="43"/>
                  </a:cubicBezTo>
                  <a:cubicBezTo>
                    <a:pt x="44" y="43"/>
                    <a:pt x="45" y="42"/>
                    <a:pt x="45" y="36"/>
                  </a:cubicBezTo>
                  <a:cubicBezTo>
                    <a:pt x="45" y="26"/>
                    <a:pt x="45" y="15"/>
                    <a:pt x="45" y="4"/>
                  </a:cubicBezTo>
                  <a:cubicBezTo>
                    <a:pt x="45" y="3"/>
                    <a:pt x="45" y="2"/>
                    <a:pt x="45" y="0"/>
                  </a:cubicBezTo>
                  <a:cubicBezTo>
                    <a:pt x="66" y="0"/>
                    <a:pt x="86" y="0"/>
                    <a:pt x="107" y="0"/>
                  </a:cubicBezTo>
                  <a:cubicBezTo>
                    <a:pt x="106" y="17"/>
                    <a:pt x="112" y="33"/>
                    <a:pt x="124" y="45"/>
                  </a:cubicBezTo>
                  <a:cubicBezTo>
                    <a:pt x="137" y="57"/>
                    <a:pt x="152" y="63"/>
                    <a:pt x="170" y="62"/>
                  </a:cubicBezTo>
                  <a:cubicBezTo>
                    <a:pt x="170" y="64"/>
                    <a:pt x="170" y="65"/>
                    <a:pt x="170" y="66"/>
                  </a:cubicBezTo>
                  <a:cubicBezTo>
                    <a:pt x="170" y="116"/>
                    <a:pt x="170" y="165"/>
                    <a:pt x="170" y="215"/>
                  </a:cubicBezTo>
                  <a:cubicBezTo>
                    <a:pt x="170" y="221"/>
                    <a:pt x="169" y="222"/>
                    <a:pt x="163" y="222"/>
                  </a:cubicBezTo>
                  <a:cubicBezTo>
                    <a:pt x="111" y="222"/>
                    <a:pt x="59" y="222"/>
                    <a:pt x="7" y="222"/>
                  </a:cubicBezTo>
                  <a:cubicBezTo>
                    <a:pt x="1" y="222"/>
                    <a:pt x="0" y="221"/>
                    <a:pt x="0" y="215"/>
                  </a:cubicBezTo>
                  <a:cubicBezTo>
                    <a:pt x="0" y="159"/>
                    <a:pt x="0" y="103"/>
                    <a:pt x="0" y="47"/>
                  </a:cubicBezTo>
                  <a:cubicBezTo>
                    <a:pt x="0" y="46"/>
                    <a:pt x="0" y="45"/>
                    <a:pt x="0" y="44"/>
                  </a:cubicBezTo>
                  <a:close/>
                  <a:moveTo>
                    <a:pt x="108" y="92"/>
                  </a:moveTo>
                  <a:cubicBezTo>
                    <a:pt x="108" y="89"/>
                    <a:pt x="108" y="87"/>
                    <a:pt x="108" y="85"/>
                  </a:cubicBezTo>
                  <a:cubicBezTo>
                    <a:pt x="107" y="73"/>
                    <a:pt x="97" y="63"/>
                    <a:pt x="85" y="63"/>
                  </a:cubicBezTo>
                  <a:cubicBezTo>
                    <a:pt x="73" y="64"/>
                    <a:pt x="63" y="73"/>
                    <a:pt x="63" y="86"/>
                  </a:cubicBezTo>
                  <a:cubicBezTo>
                    <a:pt x="63" y="90"/>
                    <a:pt x="63" y="94"/>
                    <a:pt x="63" y="98"/>
                  </a:cubicBezTo>
                  <a:cubicBezTo>
                    <a:pt x="63" y="100"/>
                    <a:pt x="62" y="102"/>
                    <a:pt x="61" y="103"/>
                  </a:cubicBezTo>
                  <a:cubicBezTo>
                    <a:pt x="45" y="117"/>
                    <a:pt x="44" y="140"/>
                    <a:pt x="57" y="156"/>
                  </a:cubicBezTo>
                  <a:cubicBezTo>
                    <a:pt x="71" y="171"/>
                    <a:pt x="95" y="172"/>
                    <a:pt x="110" y="159"/>
                  </a:cubicBezTo>
                  <a:cubicBezTo>
                    <a:pt x="125" y="145"/>
                    <a:pt x="127" y="122"/>
                    <a:pt x="113" y="106"/>
                  </a:cubicBezTo>
                  <a:cubicBezTo>
                    <a:pt x="109" y="102"/>
                    <a:pt x="107" y="98"/>
                    <a:pt x="108" y="9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2" name="Freeform 43"/>
            <p:cNvSpPr>
              <a:spLocks noEditPoints="1"/>
            </p:cNvSpPr>
            <p:nvPr/>
          </p:nvSpPr>
          <p:spPr bwMode="auto">
            <a:xfrm>
              <a:off x="7991475" y="2954338"/>
              <a:ext cx="596900" cy="596900"/>
            </a:xfrm>
            <a:custGeom>
              <a:avLst/>
              <a:gdLst>
                <a:gd name="T0" fmla="*/ 101 w 101"/>
                <a:gd name="T1" fmla="*/ 51 h 101"/>
                <a:gd name="T2" fmla="*/ 50 w 101"/>
                <a:gd name="T3" fmla="*/ 101 h 101"/>
                <a:gd name="T4" fmla="*/ 0 w 101"/>
                <a:gd name="T5" fmla="*/ 50 h 101"/>
                <a:gd name="T6" fmla="*/ 51 w 101"/>
                <a:gd name="T7" fmla="*/ 1 h 101"/>
                <a:gd name="T8" fmla="*/ 101 w 101"/>
                <a:gd name="T9" fmla="*/ 51 h 101"/>
                <a:gd name="T10" fmla="*/ 72 w 101"/>
                <a:gd name="T11" fmla="*/ 51 h 101"/>
                <a:gd name="T12" fmla="*/ 72 w 101"/>
                <a:gd name="T13" fmla="*/ 49 h 101"/>
                <a:gd name="T14" fmla="*/ 54 w 101"/>
                <a:gd name="T15" fmla="*/ 16 h 101"/>
                <a:gd name="T16" fmla="*/ 46 w 101"/>
                <a:gd name="T17" fmla="*/ 16 h 101"/>
                <a:gd name="T18" fmla="*/ 29 w 101"/>
                <a:gd name="T19" fmla="*/ 48 h 101"/>
                <a:gd name="T20" fmla="*/ 29 w 101"/>
                <a:gd name="T21" fmla="*/ 54 h 101"/>
                <a:gd name="T22" fmla="*/ 46 w 101"/>
                <a:gd name="T23" fmla="*/ 86 h 101"/>
                <a:gd name="T24" fmla="*/ 50 w 101"/>
                <a:gd name="T25" fmla="*/ 89 h 101"/>
                <a:gd name="T26" fmla="*/ 54 w 101"/>
                <a:gd name="T27" fmla="*/ 86 h 101"/>
                <a:gd name="T28" fmla="*/ 71 w 101"/>
                <a:gd name="T29" fmla="*/ 54 h 101"/>
                <a:gd name="T30" fmla="*/ 72 w 101"/>
                <a:gd name="T31"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1" h="101">
                  <a:moveTo>
                    <a:pt x="101" y="51"/>
                  </a:moveTo>
                  <a:cubicBezTo>
                    <a:pt x="100" y="79"/>
                    <a:pt x="78" y="101"/>
                    <a:pt x="50" y="101"/>
                  </a:cubicBezTo>
                  <a:cubicBezTo>
                    <a:pt x="22" y="101"/>
                    <a:pt x="0" y="78"/>
                    <a:pt x="0" y="50"/>
                  </a:cubicBezTo>
                  <a:cubicBezTo>
                    <a:pt x="0" y="23"/>
                    <a:pt x="23" y="0"/>
                    <a:pt x="51" y="1"/>
                  </a:cubicBezTo>
                  <a:cubicBezTo>
                    <a:pt x="78" y="1"/>
                    <a:pt x="101" y="23"/>
                    <a:pt x="101" y="51"/>
                  </a:cubicBezTo>
                  <a:close/>
                  <a:moveTo>
                    <a:pt x="72" y="51"/>
                  </a:moveTo>
                  <a:cubicBezTo>
                    <a:pt x="72" y="50"/>
                    <a:pt x="72" y="50"/>
                    <a:pt x="72" y="49"/>
                  </a:cubicBezTo>
                  <a:cubicBezTo>
                    <a:pt x="66" y="38"/>
                    <a:pt x="60" y="27"/>
                    <a:pt x="54" y="16"/>
                  </a:cubicBezTo>
                  <a:cubicBezTo>
                    <a:pt x="52" y="12"/>
                    <a:pt x="48" y="12"/>
                    <a:pt x="46" y="16"/>
                  </a:cubicBezTo>
                  <a:cubicBezTo>
                    <a:pt x="41" y="27"/>
                    <a:pt x="35" y="37"/>
                    <a:pt x="29" y="48"/>
                  </a:cubicBezTo>
                  <a:cubicBezTo>
                    <a:pt x="28" y="50"/>
                    <a:pt x="28" y="52"/>
                    <a:pt x="29" y="54"/>
                  </a:cubicBezTo>
                  <a:cubicBezTo>
                    <a:pt x="35" y="64"/>
                    <a:pt x="40" y="75"/>
                    <a:pt x="46" y="86"/>
                  </a:cubicBezTo>
                  <a:cubicBezTo>
                    <a:pt x="47" y="87"/>
                    <a:pt x="49" y="89"/>
                    <a:pt x="50" y="89"/>
                  </a:cubicBezTo>
                  <a:cubicBezTo>
                    <a:pt x="51" y="88"/>
                    <a:pt x="53" y="87"/>
                    <a:pt x="54" y="86"/>
                  </a:cubicBezTo>
                  <a:cubicBezTo>
                    <a:pt x="60" y="75"/>
                    <a:pt x="65" y="64"/>
                    <a:pt x="71" y="54"/>
                  </a:cubicBezTo>
                  <a:cubicBezTo>
                    <a:pt x="72" y="53"/>
                    <a:pt x="72" y="52"/>
                    <a:pt x="72" y="51"/>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3" name="Freeform 44"/>
            <p:cNvSpPr>
              <a:spLocks/>
            </p:cNvSpPr>
            <p:nvPr/>
          </p:nvSpPr>
          <p:spPr bwMode="auto">
            <a:xfrm>
              <a:off x="7323138" y="3249613"/>
              <a:ext cx="195263" cy="188912"/>
            </a:xfrm>
            <a:custGeom>
              <a:avLst/>
              <a:gdLst>
                <a:gd name="T0" fmla="*/ 0 w 33"/>
                <a:gd name="T1" fmla="*/ 32 h 32"/>
                <a:gd name="T2" fmla="*/ 33 w 33"/>
                <a:gd name="T3" fmla="*/ 0 h 32"/>
                <a:gd name="T4" fmla="*/ 33 w 33"/>
                <a:gd name="T5" fmla="*/ 5 h 32"/>
                <a:gd name="T6" fmla="*/ 33 w 33"/>
                <a:gd name="T7" fmla="*/ 29 h 32"/>
                <a:gd name="T8" fmla="*/ 31 w 33"/>
                <a:gd name="T9" fmla="*/ 32 h 32"/>
                <a:gd name="T10" fmla="*/ 0 w 33"/>
                <a:gd name="T11" fmla="*/ 32 h 32"/>
              </a:gdLst>
              <a:ahLst/>
              <a:cxnLst>
                <a:cxn ang="0">
                  <a:pos x="T0" y="T1"/>
                </a:cxn>
                <a:cxn ang="0">
                  <a:pos x="T2" y="T3"/>
                </a:cxn>
                <a:cxn ang="0">
                  <a:pos x="T4" y="T5"/>
                </a:cxn>
                <a:cxn ang="0">
                  <a:pos x="T6" y="T7"/>
                </a:cxn>
                <a:cxn ang="0">
                  <a:pos x="T8" y="T9"/>
                </a:cxn>
                <a:cxn ang="0">
                  <a:pos x="T10" y="T11"/>
                </a:cxn>
              </a:cxnLst>
              <a:rect l="0" t="0" r="r" b="b"/>
              <a:pathLst>
                <a:path w="33" h="32">
                  <a:moveTo>
                    <a:pt x="0" y="32"/>
                  </a:moveTo>
                  <a:cubicBezTo>
                    <a:pt x="11" y="21"/>
                    <a:pt x="22" y="11"/>
                    <a:pt x="33" y="0"/>
                  </a:cubicBezTo>
                  <a:cubicBezTo>
                    <a:pt x="33" y="2"/>
                    <a:pt x="33" y="3"/>
                    <a:pt x="33" y="5"/>
                  </a:cubicBezTo>
                  <a:cubicBezTo>
                    <a:pt x="33" y="13"/>
                    <a:pt x="33" y="21"/>
                    <a:pt x="33" y="29"/>
                  </a:cubicBezTo>
                  <a:cubicBezTo>
                    <a:pt x="33" y="30"/>
                    <a:pt x="32" y="32"/>
                    <a:pt x="31" y="32"/>
                  </a:cubicBezTo>
                  <a:cubicBezTo>
                    <a:pt x="21" y="32"/>
                    <a:pt x="11" y="32"/>
                    <a:pt x="0" y="32"/>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4" name="Freeform 45"/>
            <p:cNvSpPr>
              <a:spLocks noEditPoints="1"/>
            </p:cNvSpPr>
            <p:nvPr/>
          </p:nvSpPr>
          <p:spPr bwMode="auto">
            <a:xfrm>
              <a:off x="7642225" y="3844925"/>
              <a:ext cx="336550" cy="330200"/>
            </a:xfrm>
            <a:custGeom>
              <a:avLst/>
              <a:gdLst>
                <a:gd name="T0" fmla="*/ 28 w 57"/>
                <a:gd name="T1" fmla="*/ 0 h 56"/>
                <a:gd name="T2" fmla="*/ 57 w 57"/>
                <a:gd name="T3" fmla="*/ 28 h 56"/>
                <a:gd name="T4" fmla="*/ 28 w 57"/>
                <a:gd name="T5" fmla="*/ 56 h 56"/>
                <a:gd name="T6" fmla="*/ 0 w 57"/>
                <a:gd name="T7" fmla="*/ 28 h 56"/>
                <a:gd name="T8" fmla="*/ 28 w 57"/>
                <a:gd name="T9" fmla="*/ 0 h 56"/>
                <a:gd name="T10" fmla="*/ 24 w 57"/>
                <a:gd name="T11" fmla="*/ 27 h 56"/>
                <a:gd name="T12" fmla="*/ 24 w 57"/>
                <a:gd name="T13" fmla="*/ 27 h 56"/>
                <a:gd name="T14" fmla="*/ 24 w 57"/>
                <a:gd name="T15" fmla="*/ 37 h 56"/>
                <a:gd name="T16" fmla="*/ 28 w 57"/>
                <a:gd name="T17" fmla="*/ 41 h 56"/>
                <a:gd name="T18" fmla="*/ 33 w 57"/>
                <a:gd name="T19" fmla="*/ 37 h 56"/>
                <a:gd name="T20" fmla="*/ 33 w 57"/>
                <a:gd name="T21" fmla="*/ 19 h 56"/>
                <a:gd name="T22" fmla="*/ 28 w 57"/>
                <a:gd name="T23" fmla="*/ 14 h 56"/>
                <a:gd name="T24" fmla="*/ 24 w 57"/>
                <a:gd name="T25" fmla="*/ 19 h 56"/>
                <a:gd name="T26" fmla="*/ 24 w 57"/>
                <a:gd name="T27" fmla="*/ 2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6">
                  <a:moveTo>
                    <a:pt x="28" y="0"/>
                  </a:moveTo>
                  <a:cubicBezTo>
                    <a:pt x="44" y="0"/>
                    <a:pt x="57" y="12"/>
                    <a:pt x="57" y="28"/>
                  </a:cubicBezTo>
                  <a:cubicBezTo>
                    <a:pt x="57" y="43"/>
                    <a:pt x="44" y="56"/>
                    <a:pt x="28" y="56"/>
                  </a:cubicBezTo>
                  <a:cubicBezTo>
                    <a:pt x="13" y="56"/>
                    <a:pt x="0" y="43"/>
                    <a:pt x="0" y="28"/>
                  </a:cubicBezTo>
                  <a:cubicBezTo>
                    <a:pt x="0" y="12"/>
                    <a:pt x="13" y="0"/>
                    <a:pt x="28" y="0"/>
                  </a:cubicBezTo>
                  <a:close/>
                  <a:moveTo>
                    <a:pt x="24" y="27"/>
                  </a:moveTo>
                  <a:cubicBezTo>
                    <a:pt x="24" y="27"/>
                    <a:pt x="24" y="27"/>
                    <a:pt x="24" y="27"/>
                  </a:cubicBezTo>
                  <a:cubicBezTo>
                    <a:pt x="24" y="31"/>
                    <a:pt x="24" y="34"/>
                    <a:pt x="24" y="37"/>
                  </a:cubicBezTo>
                  <a:cubicBezTo>
                    <a:pt x="24" y="39"/>
                    <a:pt x="25" y="41"/>
                    <a:pt x="28" y="41"/>
                  </a:cubicBezTo>
                  <a:cubicBezTo>
                    <a:pt x="31" y="41"/>
                    <a:pt x="33" y="40"/>
                    <a:pt x="33" y="37"/>
                  </a:cubicBezTo>
                  <a:cubicBezTo>
                    <a:pt x="33" y="31"/>
                    <a:pt x="33" y="25"/>
                    <a:pt x="33" y="19"/>
                  </a:cubicBezTo>
                  <a:cubicBezTo>
                    <a:pt x="33" y="16"/>
                    <a:pt x="31" y="14"/>
                    <a:pt x="28" y="14"/>
                  </a:cubicBezTo>
                  <a:cubicBezTo>
                    <a:pt x="25" y="14"/>
                    <a:pt x="24" y="16"/>
                    <a:pt x="24" y="19"/>
                  </a:cubicBezTo>
                  <a:cubicBezTo>
                    <a:pt x="24" y="22"/>
                    <a:pt x="24" y="25"/>
                    <a:pt x="24" y="27"/>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5" name="Freeform 46"/>
            <p:cNvSpPr>
              <a:spLocks/>
            </p:cNvSpPr>
            <p:nvPr/>
          </p:nvSpPr>
          <p:spPr bwMode="auto">
            <a:xfrm>
              <a:off x="7731125" y="3662363"/>
              <a:ext cx="160338" cy="136525"/>
            </a:xfrm>
            <a:custGeom>
              <a:avLst/>
              <a:gdLst>
                <a:gd name="T0" fmla="*/ 27 w 27"/>
                <a:gd name="T1" fmla="*/ 23 h 23"/>
                <a:gd name="T2" fmla="*/ 13 w 27"/>
                <a:gd name="T3" fmla="*/ 22 h 23"/>
                <a:gd name="T4" fmla="*/ 0 w 27"/>
                <a:gd name="T5" fmla="*/ 23 h 23"/>
                <a:gd name="T6" fmla="*/ 1 w 27"/>
                <a:gd name="T7" fmla="*/ 10 h 23"/>
                <a:gd name="T8" fmla="*/ 15 w 27"/>
                <a:gd name="T9" fmla="*/ 1 h 23"/>
                <a:gd name="T10" fmla="*/ 26 w 27"/>
                <a:gd name="T11" fmla="*/ 12 h 23"/>
                <a:gd name="T12" fmla="*/ 27 w 2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27" y="23"/>
                  </a:moveTo>
                  <a:cubicBezTo>
                    <a:pt x="22" y="23"/>
                    <a:pt x="18" y="22"/>
                    <a:pt x="13" y="22"/>
                  </a:cubicBezTo>
                  <a:cubicBezTo>
                    <a:pt x="9" y="22"/>
                    <a:pt x="5" y="23"/>
                    <a:pt x="0" y="23"/>
                  </a:cubicBezTo>
                  <a:cubicBezTo>
                    <a:pt x="0" y="19"/>
                    <a:pt x="0" y="14"/>
                    <a:pt x="1" y="10"/>
                  </a:cubicBezTo>
                  <a:cubicBezTo>
                    <a:pt x="2" y="4"/>
                    <a:pt x="8" y="0"/>
                    <a:pt x="15" y="1"/>
                  </a:cubicBezTo>
                  <a:cubicBezTo>
                    <a:pt x="21" y="1"/>
                    <a:pt x="26" y="6"/>
                    <a:pt x="26" y="12"/>
                  </a:cubicBezTo>
                  <a:cubicBezTo>
                    <a:pt x="27" y="16"/>
                    <a:pt x="27" y="20"/>
                    <a:pt x="27" y="2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6" name="Freeform 47"/>
            <p:cNvSpPr>
              <a:spLocks/>
            </p:cNvSpPr>
            <p:nvPr/>
          </p:nvSpPr>
          <p:spPr bwMode="auto">
            <a:xfrm>
              <a:off x="8197850" y="3073400"/>
              <a:ext cx="184150" cy="217487"/>
            </a:xfrm>
            <a:custGeom>
              <a:avLst/>
              <a:gdLst>
                <a:gd name="T0" fmla="*/ 0 w 31"/>
                <a:gd name="T1" fmla="*/ 29 h 37"/>
                <a:gd name="T2" fmla="*/ 15 w 31"/>
                <a:gd name="T3" fmla="*/ 0 h 37"/>
                <a:gd name="T4" fmla="*/ 31 w 31"/>
                <a:gd name="T5" fmla="*/ 29 h 37"/>
                <a:gd name="T6" fmla="*/ 16 w 31"/>
                <a:gd name="T7" fmla="*/ 37 h 37"/>
                <a:gd name="T8" fmla="*/ 14 w 31"/>
                <a:gd name="T9" fmla="*/ 36 h 37"/>
                <a:gd name="T10" fmla="*/ 0 w 31"/>
                <a:gd name="T11" fmla="*/ 29 h 37"/>
              </a:gdLst>
              <a:ahLst/>
              <a:cxnLst>
                <a:cxn ang="0">
                  <a:pos x="T0" y="T1"/>
                </a:cxn>
                <a:cxn ang="0">
                  <a:pos x="T2" y="T3"/>
                </a:cxn>
                <a:cxn ang="0">
                  <a:pos x="T4" y="T5"/>
                </a:cxn>
                <a:cxn ang="0">
                  <a:pos x="T6" y="T7"/>
                </a:cxn>
                <a:cxn ang="0">
                  <a:pos x="T8" y="T9"/>
                </a:cxn>
                <a:cxn ang="0">
                  <a:pos x="T10" y="T11"/>
                </a:cxn>
              </a:cxnLst>
              <a:rect l="0" t="0" r="r" b="b"/>
              <a:pathLst>
                <a:path w="31" h="37">
                  <a:moveTo>
                    <a:pt x="0" y="29"/>
                  </a:moveTo>
                  <a:cubicBezTo>
                    <a:pt x="5" y="20"/>
                    <a:pt x="10" y="10"/>
                    <a:pt x="15" y="0"/>
                  </a:cubicBezTo>
                  <a:cubicBezTo>
                    <a:pt x="20" y="10"/>
                    <a:pt x="25" y="20"/>
                    <a:pt x="31" y="29"/>
                  </a:cubicBezTo>
                  <a:cubicBezTo>
                    <a:pt x="26" y="32"/>
                    <a:pt x="21" y="34"/>
                    <a:pt x="16" y="37"/>
                  </a:cubicBezTo>
                  <a:cubicBezTo>
                    <a:pt x="15" y="37"/>
                    <a:pt x="15" y="37"/>
                    <a:pt x="14" y="36"/>
                  </a:cubicBezTo>
                  <a:cubicBezTo>
                    <a:pt x="9" y="34"/>
                    <a:pt x="5" y="32"/>
                    <a:pt x="0" y="29"/>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27" name="Freeform 48"/>
            <p:cNvSpPr>
              <a:spLocks/>
            </p:cNvSpPr>
            <p:nvPr/>
          </p:nvSpPr>
          <p:spPr bwMode="auto">
            <a:xfrm>
              <a:off x="8228013" y="3321050"/>
              <a:ext cx="117475" cy="111125"/>
            </a:xfrm>
            <a:custGeom>
              <a:avLst/>
              <a:gdLst>
                <a:gd name="T0" fmla="*/ 1 w 20"/>
                <a:gd name="T1" fmla="*/ 0 h 19"/>
                <a:gd name="T2" fmla="*/ 20 w 20"/>
                <a:gd name="T3" fmla="*/ 0 h 19"/>
                <a:gd name="T4" fmla="*/ 20 w 20"/>
                <a:gd name="T5" fmla="*/ 1 h 19"/>
                <a:gd name="T6" fmla="*/ 10 w 20"/>
                <a:gd name="T7" fmla="*/ 19 h 19"/>
                <a:gd name="T8" fmla="*/ 0 w 20"/>
                <a:gd name="T9" fmla="*/ 1 h 19"/>
                <a:gd name="T10" fmla="*/ 1 w 20"/>
                <a:gd name="T11" fmla="*/ 0 h 19"/>
              </a:gdLst>
              <a:ahLst/>
              <a:cxnLst>
                <a:cxn ang="0">
                  <a:pos x="T0" y="T1"/>
                </a:cxn>
                <a:cxn ang="0">
                  <a:pos x="T2" y="T3"/>
                </a:cxn>
                <a:cxn ang="0">
                  <a:pos x="T4" y="T5"/>
                </a:cxn>
                <a:cxn ang="0">
                  <a:pos x="T6" y="T7"/>
                </a:cxn>
                <a:cxn ang="0">
                  <a:pos x="T8" y="T9"/>
                </a:cxn>
                <a:cxn ang="0">
                  <a:pos x="T10" y="T11"/>
                </a:cxn>
              </a:cxnLst>
              <a:rect l="0" t="0" r="r" b="b"/>
              <a:pathLst>
                <a:path w="20" h="19">
                  <a:moveTo>
                    <a:pt x="1" y="0"/>
                  </a:moveTo>
                  <a:cubicBezTo>
                    <a:pt x="7" y="6"/>
                    <a:pt x="13" y="5"/>
                    <a:pt x="20" y="0"/>
                  </a:cubicBezTo>
                  <a:cubicBezTo>
                    <a:pt x="20" y="0"/>
                    <a:pt x="20" y="1"/>
                    <a:pt x="20" y="1"/>
                  </a:cubicBezTo>
                  <a:cubicBezTo>
                    <a:pt x="17" y="7"/>
                    <a:pt x="14" y="13"/>
                    <a:pt x="10" y="19"/>
                  </a:cubicBezTo>
                  <a:cubicBezTo>
                    <a:pt x="7" y="13"/>
                    <a:pt x="4" y="7"/>
                    <a:pt x="0" y="1"/>
                  </a:cubicBezTo>
                  <a:cubicBezTo>
                    <a:pt x="1" y="1"/>
                    <a:pt x="1" y="0"/>
                    <a:pt x="1" y="0"/>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685"/>
        <p:cNvGrpSpPr/>
        <p:nvPr/>
      </p:nvGrpSpPr>
      <p:grpSpPr>
        <a:xfrm>
          <a:off x="0" y="0"/>
          <a:ext cx="0" cy="0"/>
          <a:chOff x="0" y="0"/>
          <a:chExt cx="0" cy="0"/>
        </a:xfrm>
      </p:grpSpPr>
      <p:sp>
        <p:nvSpPr>
          <p:cNvPr id="5686" name="Google Shape;5686;p35"/>
          <p:cNvSpPr txBox="1">
            <a:spLocks noGrp="1"/>
          </p:cNvSpPr>
          <p:nvPr>
            <p:ph type="title" idx="4"/>
          </p:nvPr>
        </p:nvSpPr>
        <p:spPr>
          <a:xfrm>
            <a:off x="720000" y="539400"/>
            <a:ext cx="7687513" cy="52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32 teams divided equally</a:t>
            </a:r>
            <a:endParaRPr dirty="0"/>
          </a:p>
        </p:txBody>
      </p:sp>
      <p:sp>
        <p:nvSpPr>
          <p:cNvPr id="5687" name="Google Shape;5687;p35"/>
          <p:cNvSpPr txBox="1">
            <a:spLocks noGrp="1"/>
          </p:cNvSpPr>
          <p:nvPr>
            <p:ph type="title"/>
          </p:nvPr>
        </p:nvSpPr>
        <p:spPr>
          <a:xfrm>
            <a:off x="1266150" y="2758975"/>
            <a:ext cx="3018300" cy="40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5688" name="Google Shape;5688;p35"/>
          <p:cNvSpPr txBox="1">
            <a:spLocks noGrp="1"/>
          </p:cNvSpPr>
          <p:nvPr>
            <p:ph type="title" idx="2"/>
          </p:nvPr>
        </p:nvSpPr>
        <p:spPr>
          <a:xfrm>
            <a:off x="4859666" y="2758975"/>
            <a:ext cx="3018300" cy="40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5689" name="Google Shape;5689;p35"/>
          <p:cNvSpPr txBox="1">
            <a:spLocks noGrp="1"/>
          </p:cNvSpPr>
          <p:nvPr>
            <p:ph type="subTitle" idx="1"/>
          </p:nvPr>
        </p:nvSpPr>
        <p:spPr>
          <a:xfrm>
            <a:off x="4990166" y="3209422"/>
            <a:ext cx="2757300" cy="101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 It’s hot and has a very poisonous atmosphere</a:t>
            </a:r>
            <a:endParaRPr/>
          </a:p>
        </p:txBody>
      </p:sp>
      <p:sp>
        <p:nvSpPr>
          <p:cNvPr id="5690" name="Google Shape;5690;p35"/>
          <p:cNvSpPr txBox="1">
            <a:spLocks noGrp="1"/>
          </p:cNvSpPr>
          <p:nvPr>
            <p:ph type="subTitle" idx="3"/>
          </p:nvPr>
        </p:nvSpPr>
        <p:spPr>
          <a:xfrm>
            <a:off x="1396650" y="3209422"/>
            <a:ext cx="2757300" cy="101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7038" name="Google Shape;7038;p35"/>
          <p:cNvSpPr/>
          <p:nvPr/>
        </p:nvSpPr>
        <p:spPr>
          <a:xfrm>
            <a:off x="5624876" y="1047277"/>
            <a:ext cx="104362" cy="99487"/>
          </a:xfrm>
          <a:custGeom>
            <a:avLst/>
            <a:gdLst/>
            <a:ahLst/>
            <a:cxnLst/>
            <a:rect l="l" t="t" r="r" b="b"/>
            <a:pathLst>
              <a:path w="11258" h="10735" extrusionOk="0">
                <a:moveTo>
                  <a:pt x="5629" y="1"/>
                </a:moveTo>
                <a:lnTo>
                  <a:pt x="4311" y="4102"/>
                </a:lnTo>
                <a:lnTo>
                  <a:pt x="1" y="4102"/>
                </a:lnTo>
                <a:lnTo>
                  <a:pt x="3474" y="6634"/>
                </a:lnTo>
                <a:lnTo>
                  <a:pt x="2135" y="10735"/>
                </a:lnTo>
                <a:lnTo>
                  <a:pt x="5629" y="8203"/>
                </a:lnTo>
                <a:lnTo>
                  <a:pt x="9123" y="10735"/>
                </a:lnTo>
                <a:lnTo>
                  <a:pt x="7784" y="6634"/>
                </a:lnTo>
                <a:lnTo>
                  <a:pt x="11258" y="4102"/>
                </a:lnTo>
                <a:lnTo>
                  <a:pt x="6968" y="4102"/>
                </a:lnTo>
                <a:lnTo>
                  <a:pt x="56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Rectángulo 1936"/>
          <p:cNvSpPr/>
          <p:nvPr/>
        </p:nvSpPr>
        <p:spPr>
          <a:xfrm>
            <a:off x="157773" y="176463"/>
            <a:ext cx="8839200" cy="4812631"/>
          </a:xfrm>
          <a:prstGeom prst="rect">
            <a:avLst/>
          </a:prstGeom>
          <a:noFill/>
          <a:ln>
            <a:solidFill>
              <a:srgbClr val="2C325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939" name="Freeform 5"/>
          <p:cNvSpPr>
            <a:spLocks noEditPoints="1"/>
          </p:cNvSpPr>
          <p:nvPr/>
        </p:nvSpPr>
        <p:spPr bwMode="auto">
          <a:xfrm>
            <a:off x="1738885" y="2004979"/>
            <a:ext cx="2072829" cy="676781"/>
          </a:xfrm>
          <a:custGeom>
            <a:avLst/>
            <a:gdLst>
              <a:gd name="T0" fmla="*/ 18 w 895"/>
              <a:gd name="T1" fmla="*/ 112 h 257"/>
              <a:gd name="T2" fmla="*/ 64 w 895"/>
              <a:gd name="T3" fmla="*/ 121 h 257"/>
              <a:gd name="T4" fmla="*/ 77 w 895"/>
              <a:gd name="T5" fmla="*/ 165 h 257"/>
              <a:gd name="T6" fmla="*/ 133 w 895"/>
              <a:gd name="T7" fmla="*/ 221 h 257"/>
              <a:gd name="T8" fmla="*/ 193 w 895"/>
              <a:gd name="T9" fmla="*/ 215 h 257"/>
              <a:gd name="T10" fmla="*/ 211 w 895"/>
              <a:gd name="T11" fmla="*/ 134 h 257"/>
              <a:gd name="T12" fmla="*/ 465 w 895"/>
              <a:gd name="T13" fmla="*/ 8 h 257"/>
              <a:gd name="T14" fmla="*/ 702 w 895"/>
              <a:gd name="T15" fmla="*/ 160 h 257"/>
              <a:gd name="T16" fmla="*/ 719 w 895"/>
              <a:gd name="T17" fmla="*/ 230 h 257"/>
              <a:gd name="T18" fmla="*/ 807 w 895"/>
              <a:gd name="T19" fmla="*/ 178 h 257"/>
              <a:gd name="T20" fmla="*/ 848 w 895"/>
              <a:gd name="T21" fmla="*/ 110 h 257"/>
              <a:gd name="T22" fmla="*/ 885 w 895"/>
              <a:gd name="T23" fmla="*/ 171 h 257"/>
              <a:gd name="T24" fmla="*/ 868 w 895"/>
              <a:gd name="T25" fmla="*/ 180 h 257"/>
              <a:gd name="T26" fmla="*/ 844 w 895"/>
              <a:gd name="T27" fmla="*/ 179 h 257"/>
              <a:gd name="T28" fmla="*/ 824 w 895"/>
              <a:gd name="T29" fmla="*/ 199 h 257"/>
              <a:gd name="T30" fmla="*/ 800 w 895"/>
              <a:gd name="T31" fmla="*/ 223 h 257"/>
              <a:gd name="T32" fmla="*/ 768 w 895"/>
              <a:gd name="T33" fmla="*/ 255 h 257"/>
              <a:gd name="T34" fmla="*/ 697 w 895"/>
              <a:gd name="T35" fmla="*/ 257 h 257"/>
              <a:gd name="T36" fmla="*/ 677 w 895"/>
              <a:gd name="T37" fmla="*/ 174 h 257"/>
              <a:gd name="T38" fmla="*/ 461 w 895"/>
              <a:gd name="T39" fmla="*/ 36 h 257"/>
              <a:gd name="T40" fmla="*/ 230 w 895"/>
              <a:gd name="T41" fmla="*/ 154 h 257"/>
              <a:gd name="T42" fmla="*/ 219 w 895"/>
              <a:gd name="T43" fmla="*/ 242 h 257"/>
              <a:gd name="T44" fmla="*/ 141 w 895"/>
              <a:gd name="T45" fmla="*/ 256 h 257"/>
              <a:gd name="T46" fmla="*/ 60 w 895"/>
              <a:gd name="T47" fmla="*/ 185 h 257"/>
              <a:gd name="T48" fmla="*/ 27 w 895"/>
              <a:gd name="T49" fmla="*/ 180 h 257"/>
              <a:gd name="T50" fmla="*/ 18 w 895"/>
              <a:gd name="T51" fmla="*/ 176 h 257"/>
              <a:gd name="T52" fmla="*/ 13 w 895"/>
              <a:gd name="T53" fmla="*/ 172 h 257"/>
              <a:gd name="T54" fmla="*/ 9 w 895"/>
              <a:gd name="T55" fmla="*/ 168 h 257"/>
              <a:gd name="T56" fmla="*/ 5 w 895"/>
              <a:gd name="T57" fmla="*/ 164 h 257"/>
              <a:gd name="T58" fmla="*/ 1 w 895"/>
              <a:gd name="T59" fmla="*/ 156 h 257"/>
              <a:gd name="T60" fmla="*/ 36 w 895"/>
              <a:gd name="T61" fmla="*/ 134 h 257"/>
              <a:gd name="T62" fmla="*/ 37 w 895"/>
              <a:gd name="T63" fmla="*/ 153 h 257"/>
              <a:gd name="T64" fmla="*/ 36 w 895"/>
              <a:gd name="T65" fmla="*/ 134 h 257"/>
              <a:gd name="T66" fmla="*/ 859 w 895"/>
              <a:gd name="T67" fmla="*/ 134 h 257"/>
              <a:gd name="T68" fmla="*/ 861 w 895"/>
              <a:gd name="T69" fmla="*/ 1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5" h="257">
                <a:moveTo>
                  <a:pt x="7" y="121"/>
                </a:moveTo>
                <a:cubicBezTo>
                  <a:pt x="11" y="118"/>
                  <a:pt x="14" y="115"/>
                  <a:pt x="18" y="112"/>
                </a:cubicBezTo>
                <a:cubicBezTo>
                  <a:pt x="20" y="111"/>
                  <a:pt x="21" y="110"/>
                  <a:pt x="23" y="109"/>
                </a:cubicBezTo>
                <a:cubicBezTo>
                  <a:pt x="39" y="106"/>
                  <a:pt x="53" y="109"/>
                  <a:pt x="64" y="121"/>
                </a:cubicBezTo>
                <a:cubicBezTo>
                  <a:pt x="69" y="130"/>
                  <a:pt x="72" y="140"/>
                  <a:pt x="70" y="151"/>
                </a:cubicBezTo>
                <a:cubicBezTo>
                  <a:pt x="69" y="157"/>
                  <a:pt x="71" y="162"/>
                  <a:pt x="77" y="165"/>
                </a:cubicBezTo>
                <a:cubicBezTo>
                  <a:pt x="90" y="178"/>
                  <a:pt x="103" y="191"/>
                  <a:pt x="116" y="205"/>
                </a:cubicBezTo>
                <a:cubicBezTo>
                  <a:pt x="121" y="211"/>
                  <a:pt x="126" y="217"/>
                  <a:pt x="133" y="221"/>
                </a:cubicBezTo>
                <a:cubicBezTo>
                  <a:pt x="141" y="228"/>
                  <a:pt x="183" y="233"/>
                  <a:pt x="190" y="228"/>
                </a:cubicBezTo>
                <a:cubicBezTo>
                  <a:pt x="195" y="225"/>
                  <a:pt x="193" y="220"/>
                  <a:pt x="193" y="215"/>
                </a:cubicBezTo>
                <a:cubicBezTo>
                  <a:pt x="194" y="199"/>
                  <a:pt x="195" y="183"/>
                  <a:pt x="193" y="167"/>
                </a:cubicBezTo>
                <a:cubicBezTo>
                  <a:pt x="192" y="152"/>
                  <a:pt x="197" y="142"/>
                  <a:pt x="211" y="134"/>
                </a:cubicBezTo>
                <a:cubicBezTo>
                  <a:pt x="285" y="93"/>
                  <a:pt x="358" y="51"/>
                  <a:pt x="431" y="8"/>
                </a:cubicBezTo>
                <a:cubicBezTo>
                  <a:pt x="444" y="0"/>
                  <a:pt x="453" y="1"/>
                  <a:pt x="465" y="8"/>
                </a:cubicBezTo>
                <a:cubicBezTo>
                  <a:pt x="539" y="52"/>
                  <a:pt x="614" y="95"/>
                  <a:pt x="688" y="137"/>
                </a:cubicBezTo>
                <a:cubicBezTo>
                  <a:pt x="698" y="143"/>
                  <a:pt x="703" y="149"/>
                  <a:pt x="702" y="160"/>
                </a:cubicBezTo>
                <a:cubicBezTo>
                  <a:pt x="701" y="178"/>
                  <a:pt x="703" y="195"/>
                  <a:pt x="702" y="212"/>
                </a:cubicBezTo>
                <a:cubicBezTo>
                  <a:pt x="701" y="226"/>
                  <a:pt x="707" y="229"/>
                  <a:pt x="719" y="230"/>
                </a:cubicBezTo>
                <a:cubicBezTo>
                  <a:pt x="744" y="232"/>
                  <a:pt x="764" y="226"/>
                  <a:pt x="780" y="205"/>
                </a:cubicBezTo>
                <a:cubicBezTo>
                  <a:pt x="787" y="195"/>
                  <a:pt x="797" y="187"/>
                  <a:pt x="807" y="178"/>
                </a:cubicBezTo>
                <a:cubicBezTo>
                  <a:pt x="818" y="168"/>
                  <a:pt x="828" y="158"/>
                  <a:pt x="825" y="140"/>
                </a:cubicBezTo>
                <a:cubicBezTo>
                  <a:pt x="823" y="125"/>
                  <a:pt x="834" y="115"/>
                  <a:pt x="848" y="110"/>
                </a:cubicBezTo>
                <a:cubicBezTo>
                  <a:pt x="865" y="104"/>
                  <a:pt x="879" y="111"/>
                  <a:pt x="890" y="124"/>
                </a:cubicBezTo>
                <a:cubicBezTo>
                  <a:pt x="895" y="141"/>
                  <a:pt x="893" y="156"/>
                  <a:pt x="885" y="171"/>
                </a:cubicBezTo>
                <a:cubicBezTo>
                  <a:pt x="885" y="171"/>
                  <a:pt x="885" y="171"/>
                  <a:pt x="885" y="171"/>
                </a:cubicBezTo>
                <a:cubicBezTo>
                  <a:pt x="879" y="174"/>
                  <a:pt x="874" y="177"/>
                  <a:pt x="868" y="180"/>
                </a:cubicBezTo>
                <a:cubicBezTo>
                  <a:pt x="862" y="180"/>
                  <a:pt x="856" y="180"/>
                  <a:pt x="850" y="180"/>
                </a:cubicBezTo>
                <a:cubicBezTo>
                  <a:pt x="848" y="177"/>
                  <a:pt x="846" y="177"/>
                  <a:pt x="844" y="179"/>
                </a:cubicBezTo>
                <a:cubicBezTo>
                  <a:pt x="842" y="182"/>
                  <a:pt x="839" y="184"/>
                  <a:pt x="837" y="186"/>
                </a:cubicBezTo>
                <a:cubicBezTo>
                  <a:pt x="831" y="189"/>
                  <a:pt x="826" y="193"/>
                  <a:pt x="824" y="199"/>
                </a:cubicBezTo>
                <a:cubicBezTo>
                  <a:pt x="823" y="200"/>
                  <a:pt x="822" y="201"/>
                  <a:pt x="821" y="202"/>
                </a:cubicBezTo>
                <a:cubicBezTo>
                  <a:pt x="812" y="208"/>
                  <a:pt x="805" y="215"/>
                  <a:pt x="800" y="223"/>
                </a:cubicBezTo>
                <a:cubicBezTo>
                  <a:pt x="799" y="224"/>
                  <a:pt x="798" y="225"/>
                  <a:pt x="797" y="226"/>
                </a:cubicBezTo>
                <a:cubicBezTo>
                  <a:pt x="785" y="234"/>
                  <a:pt x="776" y="244"/>
                  <a:pt x="768" y="255"/>
                </a:cubicBezTo>
                <a:cubicBezTo>
                  <a:pt x="767" y="255"/>
                  <a:pt x="766" y="255"/>
                  <a:pt x="765" y="256"/>
                </a:cubicBezTo>
                <a:cubicBezTo>
                  <a:pt x="743" y="256"/>
                  <a:pt x="720" y="256"/>
                  <a:pt x="697" y="257"/>
                </a:cubicBezTo>
                <a:cubicBezTo>
                  <a:pt x="691" y="256"/>
                  <a:pt x="684" y="256"/>
                  <a:pt x="678" y="256"/>
                </a:cubicBezTo>
                <a:cubicBezTo>
                  <a:pt x="677" y="228"/>
                  <a:pt x="677" y="201"/>
                  <a:pt x="677" y="174"/>
                </a:cubicBezTo>
                <a:cubicBezTo>
                  <a:pt x="677" y="164"/>
                  <a:pt x="674" y="158"/>
                  <a:pt x="665" y="153"/>
                </a:cubicBezTo>
                <a:cubicBezTo>
                  <a:pt x="597" y="115"/>
                  <a:pt x="529" y="75"/>
                  <a:pt x="461" y="36"/>
                </a:cubicBezTo>
                <a:cubicBezTo>
                  <a:pt x="451" y="30"/>
                  <a:pt x="444" y="30"/>
                  <a:pt x="434" y="36"/>
                </a:cubicBezTo>
                <a:cubicBezTo>
                  <a:pt x="366" y="75"/>
                  <a:pt x="298" y="115"/>
                  <a:pt x="230" y="154"/>
                </a:cubicBezTo>
                <a:cubicBezTo>
                  <a:pt x="220" y="159"/>
                  <a:pt x="218" y="166"/>
                  <a:pt x="218" y="176"/>
                </a:cubicBezTo>
                <a:cubicBezTo>
                  <a:pt x="219" y="198"/>
                  <a:pt x="218" y="220"/>
                  <a:pt x="219" y="242"/>
                </a:cubicBezTo>
                <a:cubicBezTo>
                  <a:pt x="219" y="252"/>
                  <a:pt x="215" y="256"/>
                  <a:pt x="205" y="256"/>
                </a:cubicBezTo>
                <a:cubicBezTo>
                  <a:pt x="184" y="255"/>
                  <a:pt x="162" y="255"/>
                  <a:pt x="141" y="256"/>
                </a:cubicBezTo>
                <a:cubicBezTo>
                  <a:pt x="132" y="256"/>
                  <a:pt x="126" y="252"/>
                  <a:pt x="120" y="246"/>
                </a:cubicBezTo>
                <a:cubicBezTo>
                  <a:pt x="100" y="226"/>
                  <a:pt x="80" y="205"/>
                  <a:pt x="60" y="185"/>
                </a:cubicBezTo>
                <a:cubicBezTo>
                  <a:pt x="55" y="181"/>
                  <a:pt x="50" y="172"/>
                  <a:pt x="42" y="180"/>
                </a:cubicBezTo>
                <a:cubicBezTo>
                  <a:pt x="37" y="180"/>
                  <a:pt x="32" y="180"/>
                  <a:pt x="27" y="180"/>
                </a:cubicBezTo>
                <a:cubicBezTo>
                  <a:pt x="25" y="179"/>
                  <a:pt x="24" y="178"/>
                  <a:pt x="22" y="177"/>
                </a:cubicBezTo>
                <a:cubicBezTo>
                  <a:pt x="21" y="176"/>
                  <a:pt x="19" y="176"/>
                  <a:pt x="18" y="176"/>
                </a:cubicBezTo>
                <a:cubicBezTo>
                  <a:pt x="17" y="175"/>
                  <a:pt x="15" y="174"/>
                  <a:pt x="14" y="173"/>
                </a:cubicBezTo>
                <a:cubicBezTo>
                  <a:pt x="14" y="173"/>
                  <a:pt x="13" y="172"/>
                  <a:pt x="13" y="172"/>
                </a:cubicBezTo>
                <a:cubicBezTo>
                  <a:pt x="12" y="171"/>
                  <a:pt x="11" y="170"/>
                  <a:pt x="10" y="169"/>
                </a:cubicBezTo>
                <a:cubicBezTo>
                  <a:pt x="10" y="169"/>
                  <a:pt x="9" y="168"/>
                  <a:pt x="9" y="168"/>
                </a:cubicBezTo>
                <a:cubicBezTo>
                  <a:pt x="8" y="167"/>
                  <a:pt x="7" y="166"/>
                  <a:pt x="6" y="165"/>
                </a:cubicBezTo>
                <a:cubicBezTo>
                  <a:pt x="6" y="165"/>
                  <a:pt x="5" y="164"/>
                  <a:pt x="5" y="164"/>
                </a:cubicBezTo>
                <a:cubicBezTo>
                  <a:pt x="4" y="162"/>
                  <a:pt x="3" y="161"/>
                  <a:pt x="2" y="159"/>
                </a:cubicBezTo>
                <a:cubicBezTo>
                  <a:pt x="2" y="158"/>
                  <a:pt x="2" y="157"/>
                  <a:pt x="1" y="156"/>
                </a:cubicBezTo>
                <a:cubicBezTo>
                  <a:pt x="1" y="144"/>
                  <a:pt x="0" y="132"/>
                  <a:pt x="7" y="121"/>
                </a:cubicBezTo>
                <a:close/>
                <a:moveTo>
                  <a:pt x="36" y="134"/>
                </a:moveTo>
                <a:cubicBezTo>
                  <a:pt x="30" y="135"/>
                  <a:pt x="26" y="138"/>
                  <a:pt x="26" y="144"/>
                </a:cubicBezTo>
                <a:cubicBezTo>
                  <a:pt x="26" y="151"/>
                  <a:pt x="31" y="154"/>
                  <a:pt x="37" y="153"/>
                </a:cubicBezTo>
                <a:cubicBezTo>
                  <a:pt x="42" y="152"/>
                  <a:pt x="48" y="150"/>
                  <a:pt x="48" y="144"/>
                </a:cubicBezTo>
                <a:cubicBezTo>
                  <a:pt x="48" y="138"/>
                  <a:pt x="41" y="136"/>
                  <a:pt x="36" y="134"/>
                </a:cubicBezTo>
                <a:close/>
                <a:moveTo>
                  <a:pt x="869" y="143"/>
                </a:moveTo>
                <a:cubicBezTo>
                  <a:pt x="868" y="137"/>
                  <a:pt x="865" y="134"/>
                  <a:pt x="859" y="134"/>
                </a:cubicBezTo>
                <a:cubicBezTo>
                  <a:pt x="854" y="135"/>
                  <a:pt x="850" y="138"/>
                  <a:pt x="850" y="143"/>
                </a:cubicBezTo>
                <a:cubicBezTo>
                  <a:pt x="850" y="150"/>
                  <a:pt x="855" y="153"/>
                  <a:pt x="861" y="152"/>
                </a:cubicBezTo>
                <a:cubicBezTo>
                  <a:pt x="866" y="152"/>
                  <a:pt x="869" y="149"/>
                  <a:pt x="869" y="14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940" name="Freeform 5"/>
          <p:cNvSpPr>
            <a:spLocks noEditPoints="1"/>
          </p:cNvSpPr>
          <p:nvPr/>
        </p:nvSpPr>
        <p:spPr bwMode="auto">
          <a:xfrm>
            <a:off x="5332401" y="2002230"/>
            <a:ext cx="2072829" cy="676781"/>
          </a:xfrm>
          <a:custGeom>
            <a:avLst/>
            <a:gdLst>
              <a:gd name="T0" fmla="*/ 18 w 895"/>
              <a:gd name="T1" fmla="*/ 112 h 257"/>
              <a:gd name="T2" fmla="*/ 64 w 895"/>
              <a:gd name="T3" fmla="*/ 121 h 257"/>
              <a:gd name="T4" fmla="*/ 77 w 895"/>
              <a:gd name="T5" fmla="*/ 165 h 257"/>
              <a:gd name="T6" fmla="*/ 133 w 895"/>
              <a:gd name="T7" fmla="*/ 221 h 257"/>
              <a:gd name="T8" fmla="*/ 193 w 895"/>
              <a:gd name="T9" fmla="*/ 215 h 257"/>
              <a:gd name="T10" fmla="*/ 211 w 895"/>
              <a:gd name="T11" fmla="*/ 134 h 257"/>
              <a:gd name="T12" fmla="*/ 465 w 895"/>
              <a:gd name="T13" fmla="*/ 8 h 257"/>
              <a:gd name="T14" fmla="*/ 702 w 895"/>
              <a:gd name="T15" fmla="*/ 160 h 257"/>
              <a:gd name="T16" fmla="*/ 719 w 895"/>
              <a:gd name="T17" fmla="*/ 230 h 257"/>
              <a:gd name="T18" fmla="*/ 807 w 895"/>
              <a:gd name="T19" fmla="*/ 178 h 257"/>
              <a:gd name="T20" fmla="*/ 848 w 895"/>
              <a:gd name="T21" fmla="*/ 110 h 257"/>
              <a:gd name="T22" fmla="*/ 885 w 895"/>
              <a:gd name="T23" fmla="*/ 171 h 257"/>
              <a:gd name="T24" fmla="*/ 868 w 895"/>
              <a:gd name="T25" fmla="*/ 180 h 257"/>
              <a:gd name="T26" fmla="*/ 844 w 895"/>
              <a:gd name="T27" fmla="*/ 179 h 257"/>
              <a:gd name="T28" fmla="*/ 824 w 895"/>
              <a:gd name="T29" fmla="*/ 199 h 257"/>
              <a:gd name="T30" fmla="*/ 800 w 895"/>
              <a:gd name="T31" fmla="*/ 223 h 257"/>
              <a:gd name="T32" fmla="*/ 768 w 895"/>
              <a:gd name="T33" fmla="*/ 255 h 257"/>
              <a:gd name="T34" fmla="*/ 697 w 895"/>
              <a:gd name="T35" fmla="*/ 257 h 257"/>
              <a:gd name="T36" fmla="*/ 677 w 895"/>
              <a:gd name="T37" fmla="*/ 174 h 257"/>
              <a:gd name="T38" fmla="*/ 461 w 895"/>
              <a:gd name="T39" fmla="*/ 36 h 257"/>
              <a:gd name="T40" fmla="*/ 230 w 895"/>
              <a:gd name="T41" fmla="*/ 154 h 257"/>
              <a:gd name="T42" fmla="*/ 219 w 895"/>
              <a:gd name="T43" fmla="*/ 242 h 257"/>
              <a:gd name="T44" fmla="*/ 141 w 895"/>
              <a:gd name="T45" fmla="*/ 256 h 257"/>
              <a:gd name="T46" fmla="*/ 60 w 895"/>
              <a:gd name="T47" fmla="*/ 185 h 257"/>
              <a:gd name="T48" fmla="*/ 27 w 895"/>
              <a:gd name="T49" fmla="*/ 180 h 257"/>
              <a:gd name="T50" fmla="*/ 18 w 895"/>
              <a:gd name="T51" fmla="*/ 176 h 257"/>
              <a:gd name="T52" fmla="*/ 13 w 895"/>
              <a:gd name="T53" fmla="*/ 172 h 257"/>
              <a:gd name="T54" fmla="*/ 9 w 895"/>
              <a:gd name="T55" fmla="*/ 168 h 257"/>
              <a:gd name="T56" fmla="*/ 5 w 895"/>
              <a:gd name="T57" fmla="*/ 164 h 257"/>
              <a:gd name="T58" fmla="*/ 1 w 895"/>
              <a:gd name="T59" fmla="*/ 156 h 257"/>
              <a:gd name="T60" fmla="*/ 36 w 895"/>
              <a:gd name="T61" fmla="*/ 134 h 257"/>
              <a:gd name="T62" fmla="*/ 37 w 895"/>
              <a:gd name="T63" fmla="*/ 153 h 257"/>
              <a:gd name="T64" fmla="*/ 36 w 895"/>
              <a:gd name="T65" fmla="*/ 134 h 257"/>
              <a:gd name="T66" fmla="*/ 859 w 895"/>
              <a:gd name="T67" fmla="*/ 134 h 257"/>
              <a:gd name="T68" fmla="*/ 861 w 895"/>
              <a:gd name="T69" fmla="*/ 15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5" h="257">
                <a:moveTo>
                  <a:pt x="7" y="121"/>
                </a:moveTo>
                <a:cubicBezTo>
                  <a:pt x="11" y="118"/>
                  <a:pt x="14" y="115"/>
                  <a:pt x="18" y="112"/>
                </a:cubicBezTo>
                <a:cubicBezTo>
                  <a:pt x="20" y="111"/>
                  <a:pt x="21" y="110"/>
                  <a:pt x="23" y="109"/>
                </a:cubicBezTo>
                <a:cubicBezTo>
                  <a:pt x="39" y="106"/>
                  <a:pt x="53" y="109"/>
                  <a:pt x="64" y="121"/>
                </a:cubicBezTo>
                <a:cubicBezTo>
                  <a:pt x="69" y="130"/>
                  <a:pt x="72" y="140"/>
                  <a:pt x="70" y="151"/>
                </a:cubicBezTo>
                <a:cubicBezTo>
                  <a:pt x="69" y="157"/>
                  <a:pt x="71" y="162"/>
                  <a:pt x="77" y="165"/>
                </a:cubicBezTo>
                <a:cubicBezTo>
                  <a:pt x="90" y="178"/>
                  <a:pt x="103" y="191"/>
                  <a:pt x="116" y="205"/>
                </a:cubicBezTo>
                <a:cubicBezTo>
                  <a:pt x="121" y="211"/>
                  <a:pt x="126" y="217"/>
                  <a:pt x="133" y="221"/>
                </a:cubicBezTo>
                <a:cubicBezTo>
                  <a:pt x="141" y="228"/>
                  <a:pt x="183" y="233"/>
                  <a:pt x="190" y="228"/>
                </a:cubicBezTo>
                <a:cubicBezTo>
                  <a:pt x="195" y="225"/>
                  <a:pt x="193" y="220"/>
                  <a:pt x="193" y="215"/>
                </a:cubicBezTo>
                <a:cubicBezTo>
                  <a:pt x="194" y="199"/>
                  <a:pt x="195" y="183"/>
                  <a:pt x="193" y="167"/>
                </a:cubicBezTo>
                <a:cubicBezTo>
                  <a:pt x="192" y="152"/>
                  <a:pt x="197" y="142"/>
                  <a:pt x="211" y="134"/>
                </a:cubicBezTo>
                <a:cubicBezTo>
                  <a:pt x="285" y="93"/>
                  <a:pt x="358" y="51"/>
                  <a:pt x="431" y="8"/>
                </a:cubicBezTo>
                <a:cubicBezTo>
                  <a:pt x="444" y="0"/>
                  <a:pt x="453" y="1"/>
                  <a:pt x="465" y="8"/>
                </a:cubicBezTo>
                <a:cubicBezTo>
                  <a:pt x="539" y="52"/>
                  <a:pt x="614" y="95"/>
                  <a:pt x="688" y="137"/>
                </a:cubicBezTo>
                <a:cubicBezTo>
                  <a:pt x="698" y="143"/>
                  <a:pt x="703" y="149"/>
                  <a:pt x="702" y="160"/>
                </a:cubicBezTo>
                <a:cubicBezTo>
                  <a:pt x="701" y="178"/>
                  <a:pt x="703" y="195"/>
                  <a:pt x="702" y="212"/>
                </a:cubicBezTo>
                <a:cubicBezTo>
                  <a:pt x="701" y="226"/>
                  <a:pt x="707" y="229"/>
                  <a:pt x="719" y="230"/>
                </a:cubicBezTo>
                <a:cubicBezTo>
                  <a:pt x="744" y="232"/>
                  <a:pt x="764" y="226"/>
                  <a:pt x="780" y="205"/>
                </a:cubicBezTo>
                <a:cubicBezTo>
                  <a:pt x="787" y="195"/>
                  <a:pt x="797" y="187"/>
                  <a:pt x="807" y="178"/>
                </a:cubicBezTo>
                <a:cubicBezTo>
                  <a:pt x="818" y="168"/>
                  <a:pt x="828" y="158"/>
                  <a:pt x="825" y="140"/>
                </a:cubicBezTo>
                <a:cubicBezTo>
                  <a:pt x="823" y="125"/>
                  <a:pt x="834" y="115"/>
                  <a:pt x="848" y="110"/>
                </a:cubicBezTo>
                <a:cubicBezTo>
                  <a:pt x="865" y="104"/>
                  <a:pt x="879" y="111"/>
                  <a:pt x="890" y="124"/>
                </a:cubicBezTo>
                <a:cubicBezTo>
                  <a:pt x="895" y="141"/>
                  <a:pt x="893" y="156"/>
                  <a:pt x="885" y="171"/>
                </a:cubicBezTo>
                <a:cubicBezTo>
                  <a:pt x="885" y="171"/>
                  <a:pt x="885" y="171"/>
                  <a:pt x="885" y="171"/>
                </a:cubicBezTo>
                <a:cubicBezTo>
                  <a:pt x="879" y="174"/>
                  <a:pt x="874" y="177"/>
                  <a:pt x="868" y="180"/>
                </a:cubicBezTo>
                <a:cubicBezTo>
                  <a:pt x="862" y="180"/>
                  <a:pt x="856" y="180"/>
                  <a:pt x="850" y="180"/>
                </a:cubicBezTo>
                <a:cubicBezTo>
                  <a:pt x="848" y="177"/>
                  <a:pt x="846" y="177"/>
                  <a:pt x="844" y="179"/>
                </a:cubicBezTo>
                <a:cubicBezTo>
                  <a:pt x="842" y="182"/>
                  <a:pt x="839" y="184"/>
                  <a:pt x="837" y="186"/>
                </a:cubicBezTo>
                <a:cubicBezTo>
                  <a:pt x="831" y="189"/>
                  <a:pt x="826" y="193"/>
                  <a:pt x="824" y="199"/>
                </a:cubicBezTo>
                <a:cubicBezTo>
                  <a:pt x="823" y="200"/>
                  <a:pt x="822" y="201"/>
                  <a:pt x="821" y="202"/>
                </a:cubicBezTo>
                <a:cubicBezTo>
                  <a:pt x="812" y="208"/>
                  <a:pt x="805" y="215"/>
                  <a:pt x="800" y="223"/>
                </a:cubicBezTo>
                <a:cubicBezTo>
                  <a:pt x="799" y="224"/>
                  <a:pt x="798" y="225"/>
                  <a:pt x="797" y="226"/>
                </a:cubicBezTo>
                <a:cubicBezTo>
                  <a:pt x="785" y="234"/>
                  <a:pt x="776" y="244"/>
                  <a:pt x="768" y="255"/>
                </a:cubicBezTo>
                <a:cubicBezTo>
                  <a:pt x="767" y="255"/>
                  <a:pt x="766" y="255"/>
                  <a:pt x="765" y="256"/>
                </a:cubicBezTo>
                <a:cubicBezTo>
                  <a:pt x="743" y="256"/>
                  <a:pt x="720" y="256"/>
                  <a:pt x="697" y="257"/>
                </a:cubicBezTo>
                <a:cubicBezTo>
                  <a:pt x="691" y="256"/>
                  <a:pt x="684" y="256"/>
                  <a:pt x="678" y="256"/>
                </a:cubicBezTo>
                <a:cubicBezTo>
                  <a:pt x="677" y="228"/>
                  <a:pt x="677" y="201"/>
                  <a:pt x="677" y="174"/>
                </a:cubicBezTo>
                <a:cubicBezTo>
                  <a:pt x="677" y="164"/>
                  <a:pt x="674" y="158"/>
                  <a:pt x="665" y="153"/>
                </a:cubicBezTo>
                <a:cubicBezTo>
                  <a:pt x="597" y="115"/>
                  <a:pt x="529" y="75"/>
                  <a:pt x="461" y="36"/>
                </a:cubicBezTo>
                <a:cubicBezTo>
                  <a:pt x="451" y="30"/>
                  <a:pt x="444" y="30"/>
                  <a:pt x="434" y="36"/>
                </a:cubicBezTo>
                <a:cubicBezTo>
                  <a:pt x="366" y="75"/>
                  <a:pt x="298" y="115"/>
                  <a:pt x="230" y="154"/>
                </a:cubicBezTo>
                <a:cubicBezTo>
                  <a:pt x="220" y="159"/>
                  <a:pt x="218" y="166"/>
                  <a:pt x="218" y="176"/>
                </a:cubicBezTo>
                <a:cubicBezTo>
                  <a:pt x="219" y="198"/>
                  <a:pt x="218" y="220"/>
                  <a:pt x="219" y="242"/>
                </a:cubicBezTo>
                <a:cubicBezTo>
                  <a:pt x="219" y="252"/>
                  <a:pt x="215" y="256"/>
                  <a:pt x="205" y="256"/>
                </a:cubicBezTo>
                <a:cubicBezTo>
                  <a:pt x="184" y="255"/>
                  <a:pt x="162" y="255"/>
                  <a:pt x="141" y="256"/>
                </a:cubicBezTo>
                <a:cubicBezTo>
                  <a:pt x="132" y="256"/>
                  <a:pt x="126" y="252"/>
                  <a:pt x="120" y="246"/>
                </a:cubicBezTo>
                <a:cubicBezTo>
                  <a:pt x="100" y="226"/>
                  <a:pt x="80" y="205"/>
                  <a:pt x="60" y="185"/>
                </a:cubicBezTo>
                <a:cubicBezTo>
                  <a:pt x="55" y="181"/>
                  <a:pt x="50" y="172"/>
                  <a:pt x="42" y="180"/>
                </a:cubicBezTo>
                <a:cubicBezTo>
                  <a:pt x="37" y="180"/>
                  <a:pt x="32" y="180"/>
                  <a:pt x="27" y="180"/>
                </a:cubicBezTo>
                <a:cubicBezTo>
                  <a:pt x="25" y="179"/>
                  <a:pt x="24" y="178"/>
                  <a:pt x="22" y="177"/>
                </a:cubicBezTo>
                <a:cubicBezTo>
                  <a:pt x="21" y="176"/>
                  <a:pt x="19" y="176"/>
                  <a:pt x="18" y="176"/>
                </a:cubicBezTo>
                <a:cubicBezTo>
                  <a:pt x="17" y="175"/>
                  <a:pt x="15" y="174"/>
                  <a:pt x="14" y="173"/>
                </a:cubicBezTo>
                <a:cubicBezTo>
                  <a:pt x="14" y="173"/>
                  <a:pt x="13" y="172"/>
                  <a:pt x="13" y="172"/>
                </a:cubicBezTo>
                <a:cubicBezTo>
                  <a:pt x="12" y="171"/>
                  <a:pt x="11" y="170"/>
                  <a:pt x="10" y="169"/>
                </a:cubicBezTo>
                <a:cubicBezTo>
                  <a:pt x="10" y="169"/>
                  <a:pt x="9" y="168"/>
                  <a:pt x="9" y="168"/>
                </a:cubicBezTo>
                <a:cubicBezTo>
                  <a:pt x="8" y="167"/>
                  <a:pt x="7" y="166"/>
                  <a:pt x="6" y="165"/>
                </a:cubicBezTo>
                <a:cubicBezTo>
                  <a:pt x="6" y="165"/>
                  <a:pt x="5" y="164"/>
                  <a:pt x="5" y="164"/>
                </a:cubicBezTo>
                <a:cubicBezTo>
                  <a:pt x="4" y="162"/>
                  <a:pt x="3" y="161"/>
                  <a:pt x="2" y="159"/>
                </a:cubicBezTo>
                <a:cubicBezTo>
                  <a:pt x="2" y="158"/>
                  <a:pt x="2" y="157"/>
                  <a:pt x="1" y="156"/>
                </a:cubicBezTo>
                <a:cubicBezTo>
                  <a:pt x="1" y="144"/>
                  <a:pt x="0" y="132"/>
                  <a:pt x="7" y="121"/>
                </a:cubicBezTo>
                <a:close/>
                <a:moveTo>
                  <a:pt x="36" y="134"/>
                </a:moveTo>
                <a:cubicBezTo>
                  <a:pt x="30" y="135"/>
                  <a:pt x="26" y="138"/>
                  <a:pt x="26" y="144"/>
                </a:cubicBezTo>
                <a:cubicBezTo>
                  <a:pt x="26" y="151"/>
                  <a:pt x="31" y="154"/>
                  <a:pt x="37" y="153"/>
                </a:cubicBezTo>
                <a:cubicBezTo>
                  <a:pt x="42" y="152"/>
                  <a:pt x="48" y="150"/>
                  <a:pt x="48" y="144"/>
                </a:cubicBezTo>
                <a:cubicBezTo>
                  <a:pt x="48" y="138"/>
                  <a:pt x="41" y="136"/>
                  <a:pt x="36" y="134"/>
                </a:cubicBezTo>
                <a:close/>
                <a:moveTo>
                  <a:pt x="869" y="143"/>
                </a:moveTo>
                <a:cubicBezTo>
                  <a:pt x="868" y="137"/>
                  <a:pt x="865" y="134"/>
                  <a:pt x="859" y="134"/>
                </a:cubicBezTo>
                <a:cubicBezTo>
                  <a:pt x="854" y="135"/>
                  <a:pt x="850" y="138"/>
                  <a:pt x="850" y="143"/>
                </a:cubicBezTo>
                <a:cubicBezTo>
                  <a:pt x="850" y="150"/>
                  <a:pt x="855" y="153"/>
                  <a:pt x="861" y="152"/>
                </a:cubicBezTo>
                <a:cubicBezTo>
                  <a:pt x="866" y="152"/>
                  <a:pt x="869" y="149"/>
                  <a:pt x="869" y="143"/>
                </a:cubicBezTo>
                <a:close/>
              </a:path>
            </a:pathLst>
          </a:custGeom>
          <a:solidFill>
            <a:srgbClr val="C81D31"/>
          </a:solidFill>
          <a:ln>
            <a:noFill/>
          </a:ln>
        </p:spPr>
        <p:txBody>
          <a:bodyPr vert="horz" wrap="square" lIns="91440" tIns="45720" rIns="91440" bIns="45720" numCol="1" anchor="t" anchorCtr="0" compatLnSpc="1">
            <a:prstTxWarp prst="textNoShape">
              <a:avLst/>
            </a:prstTxWarp>
          </a:bodyPr>
          <a:lstStyle/>
          <a:p>
            <a:endParaRPr lang="es-AR"/>
          </a:p>
        </p:txBody>
      </p:sp>
      <p:sp>
        <p:nvSpPr>
          <p:cNvPr id="11" name="Freeform 5"/>
          <p:cNvSpPr>
            <a:spLocks noEditPoints="1"/>
          </p:cNvSpPr>
          <p:nvPr/>
        </p:nvSpPr>
        <p:spPr bwMode="auto">
          <a:xfrm>
            <a:off x="7793137" y="577073"/>
            <a:ext cx="614376" cy="419350"/>
          </a:xfrm>
          <a:custGeom>
            <a:avLst/>
            <a:gdLst>
              <a:gd name="T0" fmla="*/ 118 w 281"/>
              <a:gd name="T1" fmla="*/ 17 h 191"/>
              <a:gd name="T2" fmla="*/ 211 w 281"/>
              <a:gd name="T3" fmla="*/ 46 h 191"/>
              <a:gd name="T4" fmla="*/ 236 w 281"/>
              <a:gd name="T5" fmla="*/ 17 h 191"/>
              <a:gd name="T6" fmla="*/ 255 w 281"/>
              <a:gd name="T7" fmla="*/ 26 h 191"/>
              <a:gd name="T8" fmla="*/ 218 w 281"/>
              <a:gd name="T9" fmla="*/ 52 h 191"/>
              <a:gd name="T10" fmla="*/ 220 w 281"/>
              <a:gd name="T11" fmla="*/ 91 h 191"/>
              <a:gd name="T12" fmla="*/ 256 w 281"/>
              <a:gd name="T13" fmla="*/ 88 h 191"/>
              <a:gd name="T14" fmla="*/ 273 w 281"/>
              <a:gd name="T15" fmla="*/ 107 h 191"/>
              <a:gd name="T16" fmla="*/ 224 w 281"/>
              <a:gd name="T17" fmla="*/ 100 h 191"/>
              <a:gd name="T18" fmla="*/ 217 w 281"/>
              <a:gd name="T19" fmla="*/ 134 h 191"/>
              <a:gd name="T20" fmla="*/ 246 w 281"/>
              <a:gd name="T21" fmla="*/ 163 h 191"/>
              <a:gd name="T22" fmla="*/ 236 w 281"/>
              <a:gd name="T23" fmla="*/ 178 h 191"/>
              <a:gd name="T24" fmla="*/ 211 w 281"/>
              <a:gd name="T25" fmla="*/ 144 h 191"/>
              <a:gd name="T26" fmla="*/ 81 w 281"/>
              <a:gd name="T27" fmla="*/ 152 h 191"/>
              <a:gd name="T28" fmla="*/ 47 w 281"/>
              <a:gd name="T29" fmla="*/ 168 h 191"/>
              <a:gd name="T30" fmla="*/ 20 w 281"/>
              <a:gd name="T31" fmla="*/ 179 h 191"/>
              <a:gd name="T32" fmla="*/ 43 w 281"/>
              <a:gd name="T33" fmla="*/ 160 h 191"/>
              <a:gd name="T34" fmla="*/ 62 w 281"/>
              <a:gd name="T35" fmla="*/ 113 h 191"/>
              <a:gd name="T36" fmla="*/ 30 w 281"/>
              <a:gd name="T37" fmla="*/ 100 h 191"/>
              <a:gd name="T38" fmla="*/ 4 w 281"/>
              <a:gd name="T39" fmla="*/ 89 h 191"/>
              <a:gd name="T40" fmla="*/ 31 w 281"/>
              <a:gd name="T41" fmla="*/ 91 h 191"/>
              <a:gd name="T42" fmla="*/ 62 w 281"/>
              <a:gd name="T43" fmla="*/ 73 h 191"/>
              <a:gd name="T44" fmla="*/ 41 w 281"/>
              <a:gd name="T45" fmla="*/ 28 h 191"/>
              <a:gd name="T46" fmla="*/ 24 w 281"/>
              <a:gd name="T47" fmla="*/ 5 h 191"/>
              <a:gd name="T48" fmla="*/ 47 w 281"/>
              <a:gd name="T49" fmla="*/ 21 h 191"/>
              <a:gd name="T50" fmla="*/ 92 w 281"/>
              <a:gd name="T51" fmla="*/ 91 h 191"/>
              <a:gd name="T52" fmla="*/ 117 w 281"/>
              <a:gd name="T53" fmla="*/ 122 h 191"/>
              <a:gd name="T54" fmla="*/ 120 w 281"/>
              <a:gd name="T55" fmla="*/ 78 h 191"/>
              <a:gd name="T56" fmla="*/ 112 w 281"/>
              <a:gd name="T57" fmla="*/ 82 h 191"/>
              <a:gd name="T58" fmla="*/ 93 w 281"/>
              <a:gd name="T59" fmla="*/ 77 h 191"/>
              <a:gd name="T60" fmla="*/ 83 w 281"/>
              <a:gd name="T61" fmla="*/ 81 h 191"/>
              <a:gd name="T62" fmla="*/ 87 w 281"/>
              <a:gd name="T63" fmla="*/ 122 h 191"/>
              <a:gd name="T64" fmla="*/ 92 w 281"/>
              <a:gd name="T65" fmla="*/ 91 h 191"/>
              <a:gd name="T66" fmla="*/ 154 w 281"/>
              <a:gd name="T67" fmla="*/ 101 h 191"/>
              <a:gd name="T68" fmla="*/ 150 w 281"/>
              <a:gd name="T69" fmla="*/ 94 h 191"/>
              <a:gd name="T70" fmla="*/ 156 w 281"/>
              <a:gd name="T71" fmla="*/ 82 h 191"/>
              <a:gd name="T72" fmla="*/ 137 w 281"/>
              <a:gd name="T73" fmla="*/ 74 h 191"/>
              <a:gd name="T74" fmla="*/ 131 w 281"/>
              <a:gd name="T75" fmla="*/ 120 h 191"/>
              <a:gd name="T76" fmla="*/ 139 w 281"/>
              <a:gd name="T77" fmla="*/ 115 h 191"/>
              <a:gd name="T78" fmla="*/ 178 w 281"/>
              <a:gd name="T79" fmla="*/ 116 h 191"/>
              <a:gd name="T80" fmla="*/ 187 w 281"/>
              <a:gd name="T81" fmla="*/ 96 h 191"/>
              <a:gd name="T82" fmla="*/ 201 w 281"/>
              <a:gd name="T83" fmla="*/ 78 h 191"/>
              <a:gd name="T84" fmla="*/ 163 w 281"/>
              <a:gd name="T85" fmla="*/ 7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1" h="191">
                <a:moveTo>
                  <a:pt x="72" y="46"/>
                </a:moveTo>
                <a:cubicBezTo>
                  <a:pt x="83" y="36"/>
                  <a:pt x="97" y="30"/>
                  <a:pt x="109" y="22"/>
                </a:cubicBezTo>
                <a:cubicBezTo>
                  <a:pt x="112" y="20"/>
                  <a:pt x="115" y="19"/>
                  <a:pt x="118" y="17"/>
                </a:cubicBezTo>
                <a:cubicBezTo>
                  <a:pt x="133" y="8"/>
                  <a:pt x="149" y="8"/>
                  <a:pt x="164" y="17"/>
                </a:cubicBezTo>
                <a:cubicBezTo>
                  <a:pt x="176" y="24"/>
                  <a:pt x="188" y="31"/>
                  <a:pt x="200" y="38"/>
                </a:cubicBezTo>
                <a:cubicBezTo>
                  <a:pt x="204" y="40"/>
                  <a:pt x="207" y="43"/>
                  <a:pt x="211" y="46"/>
                </a:cubicBezTo>
                <a:cubicBezTo>
                  <a:pt x="211" y="46"/>
                  <a:pt x="212" y="45"/>
                  <a:pt x="213" y="44"/>
                </a:cubicBezTo>
                <a:cubicBezTo>
                  <a:pt x="220" y="37"/>
                  <a:pt x="227" y="30"/>
                  <a:pt x="234" y="23"/>
                </a:cubicBezTo>
                <a:cubicBezTo>
                  <a:pt x="236" y="21"/>
                  <a:pt x="237" y="20"/>
                  <a:pt x="236" y="17"/>
                </a:cubicBezTo>
                <a:cubicBezTo>
                  <a:pt x="234" y="10"/>
                  <a:pt x="238" y="4"/>
                  <a:pt x="245" y="2"/>
                </a:cubicBezTo>
                <a:cubicBezTo>
                  <a:pt x="252" y="0"/>
                  <a:pt x="259" y="3"/>
                  <a:pt x="262" y="9"/>
                </a:cubicBezTo>
                <a:cubicBezTo>
                  <a:pt x="264" y="16"/>
                  <a:pt x="261" y="23"/>
                  <a:pt x="255" y="26"/>
                </a:cubicBezTo>
                <a:cubicBezTo>
                  <a:pt x="252" y="27"/>
                  <a:pt x="249" y="27"/>
                  <a:pt x="246" y="27"/>
                </a:cubicBezTo>
                <a:cubicBezTo>
                  <a:pt x="244" y="27"/>
                  <a:pt x="242" y="28"/>
                  <a:pt x="241" y="28"/>
                </a:cubicBezTo>
                <a:cubicBezTo>
                  <a:pt x="233" y="36"/>
                  <a:pt x="225" y="44"/>
                  <a:pt x="218" y="52"/>
                </a:cubicBezTo>
                <a:cubicBezTo>
                  <a:pt x="217" y="53"/>
                  <a:pt x="216" y="55"/>
                  <a:pt x="217" y="56"/>
                </a:cubicBezTo>
                <a:cubicBezTo>
                  <a:pt x="220" y="63"/>
                  <a:pt x="221" y="71"/>
                  <a:pt x="220" y="79"/>
                </a:cubicBezTo>
                <a:cubicBezTo>
                  <a:pt x="220" y="83"/>
                  <a:pt x="220" y="87"/>
                  <a:pt x="220" y="91"/>
                </a:cubicBezTo>
                <a:cubicBezTo>
                  <a:pt x="223" y="91"/>
                  <a:pt x="225" y="91"/>
                  <a:pt x="228" y="91"/>
                </a:cubicBezTo>
                <a:cubicBezTo>
                  <a:pt x="235" y="91"/>
                  <a:pt x="243" y="91"/>
                  <a:pt x="251" y="91"/>
                </a:cubicBezTo>
                <a:cubicBezTo>
                  <a:pt x="253" y="91"/>
                  <a:pt x="254" y="90"/>
                  <a:pt x="256" y="88"/>
                </a:cubicBezTo>
                <a:cubicBezTo>
                  <a:pt x="259" y="83"/>
                  <a:pt x="265" y="81"/>
                  <a:pt x="270" y="82"/>
                </a:cubicBezTo>
                <a:cubicBezTo>
                  <a:pt x="275" y="83"/>
                  <a:pt x="280" y="88"/>
                  <a:pt x="280" y="94"/>
                </a:cubicBezTo>
                <a:cubicBezTo>
                  <a:pt x="281" y="99"/>
                  <a:pt x="278" y="105"/>
                  <a:pt x="273" y="107"/>
                </a:cubicBezTo>
                <a:cubicBezTo>
                  <a:pt x="267" y="110"/>
                  <a:pt x="259" y="108"/>
                  <a:pt x="256" y="102"/>
                </a:cubicBezTo>
                <a:cubicBezTo>
                  <a:pt x="254" y="100"/>
                  <a:pt x="253" y="100"/>
                  <a:pt x="251" y="100"/>
                </a:cubicBezTo>
                <a:cubicBezTo>
                  <a:pt x="242" y="100"/>
                  <a:pt x="233" y="100"/>
                  <a:pt x="224" y="100"/>
                </a:cubicBezTo>
                <a:cubicBezTo>
                  <a:pt x="221" y="100"/>
                  <a:pt x="220" y="100"/>
                  <a:pt x="220" y="103"/>
                </a:cubicBezTo>
                <a:cubicBezTo>
                  <a:pt x="220" y="110"/>
                  <a:pt x="220" y="118"/>
                  <a:pt x="220" y="125"/>
                </a:cubicBezTo>
                <a:cubicBezTo>
                  <a:pt x="219" y="128"/>
                  <a:pt x="218" y="131"/>
                  <a:pt x="217" y="134"/>
                </a:cubicBezTo>
                <a:cubicBezTo>
                  <a:pt x="216" y="136"/>
                  <a:pt x="216" y="137"/>
                  <a:pt x="217" y="138"/>
                </a:cubicBezTo>
                <a:cubicBezTo>
                  <a:pt x="225" y="146"/>
                  <a:pt x="233" y="154"/>
                  <a:pt x="241" y="162"/>
                </a:cubicBezTo>
                <a:cubicBezTo>
                  <a:pt x="242" y="163"/>
                  <a:pt x="244" y="163"/>
                  <a:pt x="246" y="163"/>
                </a:cubicBezTo>
                <a:cubicBezTo>
                  <a:pt x="253" y="161"/>
                  <a:pt x="261" y="166"/>
                  <a:pt x="262" y="173"/>
                </a:cubicBezTo>
                <a:cubicBezTo>
                  <a:pt x="264" y="181"/>
                  <a:pt x="259" y="188"/>
                  <a:pt x="251" y="189"/>
                </a:cubicBezTo>
                <a:cubicBezTo>
                  <a:pt x="244" y="191"/>
                  <a:pt x="237" y="186"/>
                  <a:pt x="236" y="178"/>
                </a:cubicBezTo>
                <a:cubicBezTo>
                  <a:pt x="236" y="177"/>
                  <a:pt x="235" y="176"/>
                  <a:pt x="236" y="175"/>
                </a:cubicBezTo>
                <a:cubicBezTo>
                  <a:pt x="238" y="171"/>
                  <a:pt x="235" y="168"/>
                  <a:pt x="232" y="166"/>
                </a:cubicBezTo>
                <a:cubicBezTo>
                  <a:pt x="225" y="159"/>
                  <a:pt x="218" y="151"/>
                  <a:pt x="211" y="144"/>
                </a:cubicBezTo>
                <a:cubicBezTo>
                  <a:pt x="195" y="158"/>
                  <a:pt x="177" y="166"/>
                  <a:pt x="160" y="176"/>
                </a:cubicBezTo>
                <a:cubicBezTo>
                  <a:pt x="148" y="183"/>
                  <a:pt x="134" y="182"/>
                  <a:pt x="121" y="175"/>
                </a:cubicBezTo>
                <a:cubicBezTo>
                  <a:pt x="108" y="168"/>
                  <a:pt x="95" y="160"/>
                  <a:pt x="81" y="152"/>
                </a:cubicBezTo>
                <a:cubicBezTo>
                  <a:pt x="78" y="150"/>
                  <a:pt x="75" y="147"/>
                  <a:pt x="71" y="144"/>
                </a:cubicBezTo>
                <a:cubicBezTo>
                  <a:pt x="68" y="148"/>
                  <a:pt x="64" y="152"/>
                  <a:pt x="60" y="155"/>
                </a:cubicBezTo>
                <a:cubicBezTo>
                  <a:pt x="56" y="160"/>
                  <a:pt x="52" y="164"/>
                  <a:pt x="47" y="168"/>
                </a:cubicBezTo>
                <a:cubicBezTo>
                  <a:pt x="46" y="170"/>
                  <a:pt x="46" y="171"/>
                  <a:pt x="46" y="173"/>
                </a:cubicBezTo>
                <a:cubicBezTo>
                  <a:pt x="48" y="180"/>
                  <a:pt x="44" y="188"/>
                  <a:pt x="36" y="189"/>
                </a:cubicBezTo>
                <a:cubicBezTo>
                  <a:pt x="29" y="191"/>
                  <a:pt x="22" y="186"/>
                  <a:pt x="20" y="179"/>
                </a:cubicBezTo>
                <a:cubicBezTo>
                  <a:pt x="19" y="171"/>
                  <a:pt x="23" y="165"/>
                  <a:pt x="31" y="163"/>
                </a:cubicBezTo>
                <a:cubicBezTo>
                  <a:pt x="32" y="163"/>
                  <a:pt x="34" y="162"/>
                  <a:pt x="35" y="163"/>
                </a:cubicBezTo>
                <a:cubicBezTo>
                  <a:pt x="38" y="164"/>
                  <a:pt x="41" y="163"/>
                  <a:pt x="43" y="160"/>
                </a:cubicBezTo>
                <a:cubicBezTo>
                  <a:pt x="50" y="153"/>
                  <a:pt x="57" y="146"/>
                  <a:pt x="64" y="139"/>
                </a:cubicBezTo>
                <a:cubicBezTo>
                  <a:pt x="66" y="137"/>
                  <a:pt x="67" y="136"/>
                  <a:pt x="65" y="133"/>
                </a:cubicBezTo>
                <a:cubicBezTo>
                  <a:pt x="62" y="127"/>
                  <a:pt x="62" y="120"/>
                  <a:pt x="62" y="113"/>
                </a:cubicBezTo>
                <a:cubicBezTo>
                  <a:pt x="62" y="110"/>
                  <a:pt x="62" y="106"/>
                  <a:pt x="62" y="102"/>
                </a:cubicBezTo>
                <a:cubicBezTo>
                  <a:pt x="62" y="101"/>
                  <a:pt x="61" y="100"/>
                  <a:pt x="59" y="100"/>
                </a:cubicBezTo>
                <a:cubicBezTo>
                  <a:pt x="50" y="100"/>
                  <a:pt x="40" y="100"/>
                  <a:pt x="30" y="100"/>
                </a:cubicBezTo>
                <a:cubicBezTo>
                  <a:pt x="29" y="100"/>
                  <a:pt x="28" y="101"/>
                  <a:pt x="27" y="102"/>
                </a:cubicBezTo>
                <a:cubicBezTo>
                  <a:pt x="22" y="109"/>
                  <a:pt x="15" y="111"/>
                  <a:pt x="8" y="107"/>
                </a:cubicBezTo>
                <a:cubicBezTo>
                  <a:pt x="2" y="103"/>
                  <a:pt x="0" y="95"/>
                  <a:pt x="4" y="89"/>
                </a:cubicBezTo>
                <a:cubicBezTo>
                  <a:pt x="7" y="82"/>
                  <a:pt x="15" y="80"/>
                  <a:pt x="22" y="84"/>
                </a:cubicBezTo>
                <a:cubicBezTo>
                  <a:pt x="24" y="85"/>
                  <a:pt x="25" y="87"/>
                  <a:pt x="27" y="88"/>
                </a:cubicBezTo>
                <a:cubicBezTo>
                  <a:pt x="28" y="90"/>
                  <a:pt x="29" y="91"/>
                  <a:pt x="31" y="91"/>
                </a:cubicBezTo>
                <a:cubicBezTo>
                  <a:pt x="40" y="91"/>
                  <a:pt x="49" y="91"/>
                  <a:pt x="59" y="91"/>
                </a:cubicBezTo>
                <a:cubicBezTo>
                  <a:pt x="61" y="91"/>
                  <a:pt x="62" y="90"/>
                  <a:pt x="62" y="87"/>
                </a:cubicBezTo>
                <a:cubicBezTo>
                  <a:pt x="62" y="83"/>
                  <a:pt x="61" y="78"/>
                  <a:pt x="62" y="73"/>
                </a:cubicBezTo>
                <a:cubicBezTo>
                  <a:pt x="63" y="68"/>
                  <a:pt x="64" y="62"/>
                  <a:pt x="66" y="57"/>
                </a:cubicBezTo>
                <a:cubicBezTo>
                  <a:pt x="66" y="55"/>
                  <a:pt x="66" y="54"/>
                  <a:pt x="65" y="52"/>
                </a:cubicBezTo>
                <a:cubicBezTo>
                  <a:pt x="57" y="44"/>
                  <a:pt x="49" y="36"/>
                  <a:pt x="41" y="28"/>
                </a:cubicBezTo>
                <a:cubicBezTo>
                  <a:pt x="40" y="27"/>
                  <a:pt x="39" y="27"/>
                  <a:pt x="37" y="27"/>
                </a:cubicBezTo>
                <a:cubicBezTo>
                  <a:pt x="30" y="29"/>
                  <a:pt x="25" y="26"/>
                  <a:pt x="22" y="21"/>
                </a:cubicBezTo>
                <a:cubicBezTo>
                  <a:pt x="19" y="16"/>
                  <a:pt x="20" y="9"/>
                  <a:pt x="24" y="5"/>
                </a:cubicBezTo>
                <a:cubicBezTo>
                  <a:pt x="28" y="1"/>
                  <a:pt x="34" y="0"/>
                  <a:pt x="40" y="3"/>
                </a:cubicBezTo>
                <a:cubicBezTo>
                  <a:pt x="45" y="5"/>
                  <a:pt x="48" y="11"/>
                  <a:pt x="46" y="18"/>
                </a:cubicBezTo>
                <a:cubicBezTo>
                  <a:pt x="46" y="19"/>
                  <a:pt x="46" y="21"/>
                  <a:pt x="47" y="21"/>
                </a:cubicBezTo>
                <a:cubicBezTo>
                  <a:pt x="55" y="30"/>
                  <a:pt x="63" y="38"/>
                  <a:pt x="72" y="46"/>
                </a:cubicBezTo>
                <a:close/>
                <a:moveTo>
                  <a:pt x="92" y="91"/>
                </a:moveTo>
                <a:cubicBezTo>
                  <a:pt x="92" y="91"/>
                  <a:pt x="92" y="91"/>
                  <a:pt x="92" y="91"/>
                </a:cubicBezTo>
                <a:cubicBezTo>
                  <a:pt x="93" y="92"/>
                  <a:pt x="94" y="93"/>
                  <a:pt x="94" y="94"/>
                </a:cubicBezTo>
                <a:cubicBezTo>
                  <a:pt x="100" y="102"/>
                  <a:pt x="105" y="111"/>
                  <a:pt x="110" y="119"/>
                </a:cubicBezTo>
                <a:cubicBezTo>
                  <a:pt x="112" y="122"/>
                  <a:pt x="114" y="123"/>
                  <a:pt x="117" y="122"/>
                </a:cubicBezTo>
                <a:cubicBezTo>
                  <a:pt x="120" y="121"/>
                  <a:pt x="120" y="119"/>
                  <a:pt x="120" y="116"/>
                </a:cubicBezTo>
                <a:cubicBezTo>
                  <a:pt x="120" y="108"/>
                  <a:pt x="120" y="100"/>
                  <a:pt x="120" y="92"/>
                </a:cubicBezTo>
                <a:cubicBezTo>
                  <a:pt x="120" y="87"/>
                  <a:pt x="120" y="83"/>
                  <a:pt x="120" y="78"/>
                </a:cubicBezTo>
                <a:cubicBezTo>
                  <a:pt x="120" y="76"/>
                  <a:pt x="119" y="74"/>
                  <a:pt x="117" y="74"/>
                </a:cubicBezTo>
                <a:cubicBezTo>
                  <a:pt x="114" y="74"/>
                  <a:pt x="112" y="75"/>
                  <a:pt x="112" y="78"/>
                </a:cubicBezTo>
                <a:cubicBezTo>
                  <a:pt x="112" y="79"/>
                  <a:pt x="112" y="81"/>
                  <a:pt x="112" y="82"/>
                </a:cubicBezTo>
                <a:cubicBezTo>
                  <a:pt x="112" y="90"/>
                  <a:pt x="112" y="98"/>
                  <a:pt x="112" y="106"/>
                </a:cubicBezTo>
                <a:cubicBezTo>
                  <a:pt x="110" y="104"/>
                  <a:pt x="109" y="103"/>
                  <a:pt x="109" y="102"/>
                </a:cubicBezTo>
                <a:cubicBezTo>
                  <a:pt x="103" y="93"/>
                  <a:pt x="98" y="85"/>
                  <a:pt x="93" y="77"/>
                </a:cubicBezTo>
                <a:cubicBezTo>
                  <a:pt x="92" y="75"/>
                  <a:pt x="90" y="73"/>
                  <a:pt x="88" y="74"/>
                </a:cubicBezTo>
                <a:cubicBezTo>
                  <a:pt x="85" y="74"/>
                  <a:pt x="84" y="76"/>
                  <a:pt x="83" y="79"/>
                </a:cubicBezTo>
                <a:cubicBezTo>
                  <a:pt x="83" y="80"/>
                  <a:pt x="83" y="80"/>
                  <a:pt x="83" y="81"/>
                </a:cubicBezTo>
                <a:cubicBezTo>
                  <a:pt x="83" y="93"/>
                  <a:pt x="83" y="104"/>
                  <a:pt x="83" y="116"/>
                </a:cubicBezTo>
                <a:cubicBezTo>
                  <a:pt x="83" y="117"/>
                  <a:pt x="83" y="118"/>
                  <a:pt x="83" y="119"/>
                </a:cubicBezTo>
                <a:cubicBezTo>
                  <a:pt x="85" y="120"/>
                  <a:pt x="86" y="122"/>
                  <a:pt x="87" y="122"/>
                </a:cubicBezTo>
                <a:cubicBezTo>
                  <a:pt x="89" y="122"/>
                  <a:pt x="90" y="121"/>
                  <a:pt x="91" y="119"/>
                </a:cubicBezTo>
                <a:cubicBezTo>
                  <a:pt x="92" y="118"/>
                  <a:pt x="92" y="117"/>
                  <a:pt x="92" y="115"/>
                </a:cubicBezTo>
                <a:cubicBezTo>
                  <a:pt x="92" y="107"/>
                  <a:pt x="92" y="99"/>
                  <a:pt x="92" y="91"/>
                </a:cubicBezTo>
                <a:close/>
                <a:moveTo>
                  <a:pt x="139" y="101"/>
                </a:moveTo>
                <a:cubicBezTo>
                  <a:pt x="141" y="101"/>
                  <a:pt x="142" y="101"/>
                  <a:pt x="143" y="101"/>
                </a:cubicBezTo>
                <a:cubicBezTo>
                  <a:pt x="147" y="101"/>
                  <a:pt x="151" y="101"/>
                  <a:pt x="154" y="101"/>
                </a:cubicBezTo>
                <a:cubicBezTo>
                  <a:pt x="156" y="101"/>
                  <a:pt x="157" y="99"/>
                  <a:pt x="158" y="98"/>
                </a:cubicBezTo>
                <a:cubicBezTo>
                  <a:pt x="158" y="96"/>
                  <a:pt x="157" y="94"/>
                  <a:pt x="155" y="94"/>
                </a:cubicBezTo>
                <a:cubicBezTo>
                  <a:pt x="153" y="94"/>
                  <a:pt x="152" y="94"/>
                  <a:pt x="150" y="94"/>
                </a:cubicBezTo>
                <a:cubicBezTo>
                  <a:pt x="147" y="94"/>
                  <a:pt x="143" y="94"/>
                  <a:pt x="139" y="94"/>
                </a:cubicBezTo>
                <a:cubicBezTo>
                  <a:pt x="139" y="90"/>
                  <a:pt x="139" y="86"/>
                  <a:pt x="139" y="82"/>
                </a:cubicBezTo>
                <a:cubicBezTo>
                  <a:pt x="145" y="82"/>
                  <a:pt x="150" y="82"/>
                  <a:pt x="156" y="82"/>
                </a:cubicBezTo>
                <a:cubicBezTo>
                  <a:pt x="158" y="82"/>
                  <a:pt x="161" y="81"/>
                  <a:pt x="161" y="78"/>
                </a:cubicBezTo>
                <a:cubicBezTo>
                  <a:pt x="161" y="75"/>
                  <a:pt x="158" y="74"/>
                  <a:pt x="156" y="74"/>
                </a:cubicBezTo>
                <a:cubicBezTo>
                  <a:pt x="149" y="74"/>
                  <a:pt x="143" y="74"/>
                  <a:pt x="137" y="74"/>
                </a:cubicBezTo>
                <a:cubicBezTo>
                  <a:pt x="131" y="74"/>
                  <a:pt x="130" y="76"/>
                  <a:pt x="130" y="81"/>
                </a:cubicBezTo>
                <a:cubicBezTo>
                  <a:pt x="130" y="93"/>
                  <a:pt x="130" y="104"/>
                  <a:pt x="130" y="115"/>
                </a:cubicBezTo>
                <a:cubicBezTo>
                  <a:pt x="130" y="117"/>
                  <a:pt x="130" y="119"/>
                  <a:pt x="131" y="120"/>
                </a:cubicBezTo>
                <a:cubicBezTo>
                  <a:pt x="132" y="121"/>
                  <a:pt x="133" y="122"/>
                  <a:pt x="135" y="122"/>
                </a:cubicBezTo>
                <a:cubicBezTo>
                  <a:pt x="136" y="122"/>
                  <a:pt x="138" y="121"/>
                  <a:pt x="138" y="120"/>
                </a:cubicBezTo>
                <a:cubicBezTo>
                  <a:pt x="139" y="119"/>
                  <a:pt x="139" y="117"/>
                  <a:pt x="139" y="115"/>
                </a:cubicBezTo>
                <a:cubicBezTo>
                  <a:pt x="139" y="111"/>
                  <a:pt x="139" y="106"/>
                  <a:pt x="139" y="101"/>
                </a:cubicBezTo>
                <a:close/>
                <a:moveTo>
                  <a:pt x="178" y="82"/>
                </a:moveTo>
                <a:cubicBezTo>
                  <a:pt x="178" y="94"/>
                  <a:pt x="178" y="105"/>
                  <a:pt x="178" y="116"/>
                </a:cubicBezTo>
                <a:cubicBezTo>
                  <a:pt x="178" y="120"/>
                  <a:pt x="179" y="122"/>
                  <a:pt x="182" y="122"/>
                </a:cubicBezTo>
                <a:cubicBezTo>
                  <a:pt x="185" y="123"/>
                  <a:pt x="187" y="120"/>
                  <a:pt x="187" y="116"/>
                </a:cubicBezTo>
                <a:cubicBezTo>
                  <a:pt x="187" y="109"/>
                  <a:pt x="187" y="103"/>
                  <a:pt x="187" y="96"/>
                </a:cubicBezTo>
                <a:cubicBezTo>
                  <a:pt x="187" y="92"/>
                  <a:pt x="187" y="87"/>
                  <a:pt x="187" y="82"/>
                </a:cubicBezTo>
                <a:cubicBezTo>
                  <a:pt x="190" y="82"/>
                  <a:pt x="193" y="82"/>
                  <a:pt x="196" y="82"/>
                </a:cubicBezTo>
                <a:cubicBezTo>
                  <a:pt x="199" y="82"/>
                  <a:pt x="201" y="82"/>
                  <a:pt x="201" y="78"/>
                </a:cubicBezTo>
                <a:cubicBezTo>
                  <a:pt x="201" y="76"/>
                  <a:pt x="199" y="74"/>
                  <a:pt x="196" y="74"/>
                </a:cubicBezTo>
                <a:cubicBezTo>
                  <a:pt x="187" y="74"/>
                  <a:pt x="177" y="74"/>
                  <a:pt x="168" y="74"/>
                </a:cubicBezTo>
                <a:cubicBezTo>
                  <a:pt x="166" y="74"/>
                  <a:pt x="163" y="75"/>
                  <a:pt x="163" y="78"/>
                </a:cubicBezTo>
                <a:cubicBezTo>
                  <a:pt x="163" y="82"/>
                  <a:pt x="165" y="82"/>
                  <a:pt x="168" y="82"/>
                </a:cubicBezTo>
                <a:cubicBezTo>
                  <a:pt x="171" y="82"/>
                  <a:pt x="174" y="82"/>
                  <a:pt x="178"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AR"/>
          </a:p>
        </p:txBody>
      </p:sp>
    </p:spTree>
  </p:cSld>
  <p:clrMapOvr>
    <a:masterClrMapping/>
  </p:clrMapOvr>
</p:sld>
</file>

<file path=ppt/theme/theme1.xml><?xml version="1.0" encoding="utf-8"?>
<a:theme xmlns:a="http://schemas.openxmlformats.org/drawingml/2006/main" name="NFT: National Football Tournament by Slidesgo">
  <a:themeElements>
    <a:clrScheme name="Simple Light">
      <a:dk1>
        <a:srgbClr val="FFFFFF"/>
      </a:dk1>
      <a:lt1>
        <a:srgbClr val="2C325B"/>
      </a:lt1>
      <a:dk2>
        <a:srgbClr val="C81D31"/>
      </a:dk2>
      <a:lt2>
        <a:srgbClr val="E6E1E1"/>
      </a:lt2>
      <a:accent1>
        <a:srgbClr val="D5D1D1"/>
      </a:accent1>
      <a:accent2>
        <a:srgbClr val="F1EFEF"/>
      </a:accent2>
      <a:accent3>
        <a:srgbClr val="FCB158"/>
      </a:accent3>
      <a:accent4>
        <a:srgbClr val="945E1F"/>
      </a:accent4>
      <a:accent5>
        <a:srgbClr val="FFFFFF"/>
      </a:accent5>
      <a:accent6>
        <a:srgbClr val="FFFFFF"/>
      </a:accent6>
      <a:hlink>
        <a:srgbClr val="2C325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390</TotalTime>
  <Words>1719</Words>
  <Application>Microsoft Office PowerPoint</Application>
  <PresentationFormat>Presentación en pantalla (16:9)</PresentationFormat>
  <Paragraphs>227</Paragraphs>
  <Slides>46</Slides>
  <Notes>41</Notes>
  <HiddenSlides>0</HiddenSlides>
  <MMClips>0</MMClips>
  <ScaleCrop>false</ScaleCrop>
  <HeadingPairs>
    <vt:vector size="6" baseType="variant">
      <vt:variant>
        <vt:lpstr>Fuentes usadas</vt:lpstr>
      </vt:variant>
      <vt:variant>
        <vt:i4>14</vt:i4>
      </vt:variant>
      <vt:variant>
        <vt:lpstr>Tema</vt:lpstr>
      </vt:variant>
      <vt:variant>
        <vt:i4>2</vt:i4>
      </vt:variant>
      <vt:variant>
        <vt:lpstr>Títulos de diapositiva</vt:lpstr>
      </vt:variant>
      <vt:variant>
        <vt:i4>46</vt:i4>
      </vt:variant>
    </vt:vector>
  </HeadingPairs>
  <TitlesOfParts>
    <vt:vector size="62" baseType="lpstr">
      <vt:lpstr>FZShuTi</vt:lpstr>
      <vt:lpstr>Bungee</vt:lpstr>
      <vt:lpstr>HY견명조</vt:lpstr>
      <vt:lpstr>Raleway Medium</vt:lpstr>
      <vt:lpstr>Advent Pro Medium</vt:lpstr>
      <vt:lpstr>PT Sans</vt:lpstr>
      <vt:lpstr>Wingdings</vt:lpstr>
      <vt:lpstr>Proxima Nova</vt:lpstr>
      <vt:lpstr>맑은 고딕</vt:lpstr>
      <vt:lpstr>Source Sans Pro</vt:lpstr>
      <vt:lpstr>Bellefair</vt:lpstr>
      <vt:lpstr>Raleway</vt:lpstr>
      <vt:lpstr>Alice</vt:lpstr>
      <vt:lpstr>Arial</vt:lpstr>
      <vt:lpstr>NFT: National Football Tournament by Slidesgo</vt:lpstr>
      <vt:lpstr>Slidesgo Final Pages</vt:lpstr>
      <vt:lpstr>Free TEMPLATE</vt:lpstr>
      <vt:lpstr>¡Whoa!</vt:lpstr>
      <vt:lpstr>Table of contents</vt:lpstr>
      <vt:lpstr>introduction</vt:lpstr>
      <vt:lpstr>introduction</vt:lpstr>
      <vt:lpstr>Presentación de PowerPoint</vt:lpstr>
      <vt:lpstr>—Someone Famous</vt:lpstr>
      <vt:lpstr>Introducción</vt:lpstr>
      <vt:lpstr>32 teams divided equally</vt:lpstr>
      <vt:lpstr>A PICTURE ALWAYS REINFORCES THE CONCEPT</vt:lpstr>
      <vt:lpstr>ABOUT ME</vt:lpstr>
      <vt:lpstr>Presentación de PowerPoint</vt:lpstr>
      <vt:lpstr>Presentación de PowerPoint</vt:lpstr>
      <vt:lpstr>Presentación de PowerPoint</vt:lpstr>
      <vt:lpstr>Presentación de PowerPoint</vt:lpstr>
      <vt:lpstr>THE SLIDE TITLE GOES HERE!</vt:lpstr>
      <vt:lpstr>Basic knowledge of NFT</vt:lpstr>
      <vt:lpstr>Venus</vt:lpstr>
      <vt:lpstr>how the punctuation works</vt:lpstr>
      <vt:lpstr>sack</vt:lpstr>
      <vt:lpstr>A PICTURE ALWAYS REINFORCES THE CONCEPT</vt:lpstr>
      <vt:lpstr>A PICTURE IS WORTH A THOUSAND WORDS</vt:lpstr>
      <vt:lpstr>67,000</vt:lpstr>
      <vt:lpstr>PROJECT 2</vt:lpstr>
      <vt:lpstr>2,105</vt:lpstr>
      <vt:lpstr>Most nft wins since 1970</vt:lpstr>
      <vt:lpstr>NFT MAP</vt:lpstr>
      <vt:lpstr>History of NFT</vt:lpstr>
      <vt:lpstr>Table of Contents</vt:lpstr>
      <vt:lpstr>1989</vt:lpstr>
      <vt:lpstr>Offense positions</vt:lpstr>
      <vt:lpstr>awesome words</vt:lpstr>
      <vt:lpstr>Presentación de PowerPoint</vt:lpstr>
      <vt:lpstr>Tablet app</vt:lpstr>
      <vt:lpstr>Presentación de PowerPoint</vt:lpstr>
      <vt:lpstr>thanks</vt:lpstr>
      <vt:lpstr>www.plantillaspower-point.com</vt:lpstr>
      <vt:lpstr>RESOURCES</vt:lpstr>
      <vt:lpstr>RESOURCES</vt:lpstr>
      <vt:lpstr>RESOURCES</vt:lpstr>
      <vt:lpstr>RESOURCES</vt:lpstr>
      <vt:lpstr>RESOURCES</vt:lpstr>
      <vt:lpstr>...and our sets of editable icons</vt:lpstr>
      <vt:lpstr>Presentación de PowerPoint</vt:lpstr>
      <vt:lpstr>Presentación de PowerPoint</vt:lpstr>
      <vt:lpstr>Presentación de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ppt nft</dc:title>
  <dc:creator>Sr GRYM</dc:creator>
  <cp:lastModifiedBy>ADMIN</cp:lastModifiedBy>
  <cp:revision>25</cp:revision>
  <dcterms:modified xsi:type="dcterms:W3CDTF">2022-04-11T16:55:07Z</dcterms:modified>
</cp:coreProperties>
</file>